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Josefin Sans Medium"/>
      <p:regular r:id="rId22"/>
      <p:bold r:id="rId23"/>
      <p:italic r:id="rId24"/>
      <p:boldItalic r:id="rId25"/>
    </p:embeddedFont>
    <p:embeddedFont>
      <p:font typeface="Lato"/>
      <p:regular r:id="rId26"/>
      <p:bold r:id="rId27"/>
      <p:italic r:id="rId28"/>
      <p:boldItalic r:id="rId29"/>
    </p:embeddedFont>
    <p:embeddedFont>
      <p:font typeface="Lato Light"/>
      <p:regular r:id="rId30"/>
      <p:bold r:id="rId31"/>
      <p:italic r:id="rId32"/>
      <p:boldItalic r:id="rId33"/>
    </p:embeddedFont>
    <p:embeddedFont>
      <p:font typeface="Josefin Sans"/>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41"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Light-bold.fntdata"/><Relationship Id="rId30" Type="http://schemas.openxmlformats.org/officeDocument/2006/relationships/font" Target="fonts/LatoLight-regular.fntdata"/><Relationship Id="rId33" Type="http://schemas.openxmlformats.org/officeDocument/2006/relationships/font" Target="fonts/LatoLight-boldItalic.fntdata"/><Relationship Id="rId32" Type="http://schemas.openxmlformats.org/officeDocument/2006/relationships/font" Target="fonts/LatoLight-italic.fntdata"/><Relationship Id="rId35" Type="http://schemas.openxmlformats.org/officeDocument/2006/relationships/font" Target="fonts/JosefinSans-bold.fntdata"/><Relationship Id="rId34" Type="http://schemas.openxmlformats.org/officeDocument/2006/relationships/font" Target="fonts/JosefinSans-regular.fntdata"/><Relationship Id="rId37" Type="http://schemas.openxmlformats.org/officeDocument/2006/relationships/font" Target="fonts/JosefinSans-boldItalic.fntdata"/><Relationship Id="rId36" Type="http://schemas.openxmlformats.org/officeDocument/2006/relationships/font" Target="fonts/JosefinSans-italic.fntdata"/><Relationship Id="rId39" Type="http://schemas.openxmlformats.org/officeDocument/2006/relationships/font" Target="fonts/OpenSans-bold.fntdata"/><Relationship Id="rId38" Type="http://schemas.openxmlformats.org/officeDocument/2006/relationships/font" Target="fonts/OpenSans-regular.fntdata"/><Relationship Id="rId20" Type="http://schemas.openxmlformats.org/officeDocument/2006/relationships/slide" Target="slides/slide16.xml"/><Relationship Id="rId22" Type="http://schemas.openxmlformats.org/officeDocument/2006/relationships/font" Target="fonts/JosefinSansMedium-regular.fntdata"/><Relationship Id="rId21" Type="http://schemas.openxmlformats.org/officeDocument/2006/relationships/slide" Target="slides/slide17.xml"/><Relationship Id="rId24" Type="http://schemas.openxmlformats.org/officeDocument/2006/relationships/font" Target="fonts/JosefinSansMedium-italic.fntdata"/><Relationship Id="rId23" Type="http://schemas.openxmlformats.org/officeDocument/2006/relationships/font" Target="fonts/JosefinSansMedium-bold.fntdata"/><Relationship Id="rId26" Type="http://schemas.openxmlformats.org/officeDocument/2006/relationships/font" Target="fonts/Lato-regular.fntdata"/><Relationship Id="rId25" Type="http://schemas.openxmlformats.org/officeDocument/2006/relationships/font" Target="fonts/JosefinSansMedium-boldItalic.fntdata"/><Relationship Id="rId28" Type="http://schemas.openxmlformats.org/officeDocument/2006/relationships/font" Target="fonts/Lato-italic.fntdata"/><Relationship Id="rId27" Type="http://schemas.openxmlformats.org/officeDocument/2006/relationships/font" Target="fonts/Lato-bold.fntdata"/><Relationship Id="rId29"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25750" y="1396050"/>
            <a:ext cx="2538900" cy="120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2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6225750" y="3084075"/>
            <a:ext cx="2538900" cy="561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ph idx="2" type="ctrTitle"/>
          </p:nvPr>
        </p:nvSpPr>
        <p:spPr>
          <a:xfrm>
            <a:off x="5632100" y="1491588"/>
            <a:ext cx="3132600" cy="120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200"/>
              <a:buNone/>
              <a:defRPr b="1" sz="5000">
                <a:latin typeface="Josefin Sans"/>
                <a:ea typeface="Josefin Sans"/>
                <a:cs typeface="Josefin Sans"/>
                <a:sym typeface="Josefi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1" name="Shape 91"/>
        <p:cNvGrpSpPr/>
        <p:nvPr/>
      </p:nvGrpSpPr>
      <p:grpSpPr>
        <a:xfrm>
          <a:off x="0" y="0"/>
          <a:ext cx="0" cy="0"/>
          <a:chOff x="0" y="0"/>
          <a:chExt cx="0" cy="0"/>
        </a:xfrm>
      </p:grpSpPr>
      <p:sp>
        <p:nvSpPr>
          <p:cNvPr id="92" name="Google Shape;92;p11"/>
          <p:cNvSpPr txBox="1"/>
          <p:nvPr>
            <p:ph type="title"/>
          </p:nvPr>
        </p:nvSpPr>
        <p:spPr>
          <a:xfrm>
            <a:off x="720000" y="550263"/>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11"/>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95" name="Shape 95"/>
        <p:cNvGrpSpPr/>
        <p:nvPr/>
      </p:nvGrpSpPr>
      <p:grpSpPr>
        <a:xfrm>
          <a:off x="0" y="0"/>
          <a:ext cx="0" cy="0"/>
          <a:chOff x="0" y="0"/>
          <a:chExt cx="0" cy="0"/>
        </a:xfrm>
      </p:grpSpPr>
      <p:sp>
        <p:nvSpPr>
          <p:cNvPr id="96" name="Google Shape;96;p12"/>
          <p:cNvSpPr/>
          <p:nvPr/>
        </p:nvSpPr>
        <p:spPr>
          <a:xfrm rot="1828969">
            <a:off x="938629" y="-22211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rot="1828969">
            <a:off x="-1021971" y="-27474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txBox="1"/>
          <p:nvPr>
            <p:ph type="title"/>
          </p:nvPr>
        </p:nvSpPr>
        <p:spPr>
          <a:xfrm>
            <a:off x="720000" y="550263"/>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99" name="Shape 99"/>
        <p:cNvGrpSpPr/>
        <p:nvPr/>
      </p:nvGrpSpPr>
      <p:grpSpPr>
        <a:xfrm>
          <a:off x="0" y="0"/>
          <a:ext cx="0" cy="0"/>
          <a:chOff x="0" y="0"/>
          <a:chExt cx="0" cy="0"/>
        </a:xfrm>
      </p:grpSpPr>
      <p:sp>
        <p:nvSpPr>
          <p:cNvPr id="100" name="Google Shape;100;p13"/>
          <p:cNvSpPr txBox="1"/>
          <p:nvPr>
            <p:ph type="title"/>
          </p:nvPr>
        </p:nvSpPr>
        <p:spPr>
          <a:xfrm>
            <a:off x="720000" y="551250"/>
            <a:ext cx="2971500" cy="151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01" name="Google Shape;101;p13"/>
          <p:cNvSpPr txBox="1"/>
          <p:nvPr>
            <p:ph idx="1" type="subTitle"/>
          </p:nvPr>
        </p:nvSpPr>
        <p:spPr>
          <a:xfrm>
            <a:off x="860700" y="3647542"/>
            <a:ext cx="15813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02" name="Google Shape;102;p13"/>
          <p:cNvSpPr txBox="1"/>
          <p:nvPr>
            <p:ph idx="2" type="subTitle"/>
          </p:nvPr>
        </p:nvSpPr>
        <p:spPr>
          <a:xfrm>
            <a:off x="720000" y="2268788"/>
            <a:ext cx="3852000" cy="42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03" name="Google Shape;103;p13"/>
          <p:cNvSpPr txBox="1"/>
          <p:nvPr>
            <p:ph idx="3" type="subTitle"/>
          </p:nvPr>
        </p:nvSpPr>
        <p:spPr>
          <a:xfrm>
            <a:off x="2858589" y="3647542"/>
            <a:ext cx="15813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04" name="Google Shape;104;p13"/>
          <p:cNvSpPr txBox="1"/>
          <p:nvPr>
            <p:ph idx="4" type="subTitle"/>
          </p:nvPr>
        </p:nvSpPr>
        <p:spPr>
          <a:xfrm>
            <a:off x="4720440" y="3647542"/>
            <a:ext cx="15813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05" name="Google Shape;105;p13"/>
          <p:cNvSpPr txBox="1"/>
          <p:nvPr>
            <p:ph idx="5" type="subTitle"/>
          </p:nvPr>
        </p:nvSpPr>
        <p:spPr>
          <a:xfrm>
            <a:off x="6718349" y="3647542"/>
            <a:ext cx="1581300" cy="71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06" name="Google Shape;106;p13"/>
          <p:cNvSpPr txBox="1"/>
          <p:nvPr>
            <p:ph idx="6" type="subTitle"/>
          </p:nvPr>
        </p:nvSpPr>
        <p:spPr>
          <a:xfrm>
            <a:off x="4578101" y="2278470"/>
            <a:ext cx="38520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07" name="Google Shape;107;p13"/>
          <p:cNvSpPr txBox="1"/>
          <p:nvPr>
            <p:ph idx="7" type="title"/>
          </p:nvPr>
        </p:nvSpPr>
        <p:spPr>
          <a:xfrm>
            <a:off x="1186075" y="2837376"/>
            <a:ext cx="916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2500">
                <a:solidFill>
                  <a:schemeClr val="l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08" name="Google Shape;108;p13"/>
          <p:cNvSpPr txBox="1"/>
          <p:nvPr>
            <p:ph idx="8" type="title"/>
          </p:nvPr>
        </p:nvSpPr>
        <p:spPr>
          <a:xfrm>
            <a:off x="3195084" y="2837376"/>
            <a:ext cx="9144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2500">
                <a:solidFill>
                  <a:schemeClr val="l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09" name="Google Shape;109;p13"/>
          <p:cNvSpPr/>
          <p:nvPr/>
        </p:nvSpPr>
        <p:spPr>
          <a:xfrm flipH="1" rot="10326918">
            <a:off x="4508692" y="-665835"/>
            <a:ext cx="5011441" cy="304623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flipH="1" rot="9924234">
            <a:off x="5227228" y="-918671"/>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11" name="Shape 111"/>
        <p:cNvGrpSpPr/>
        <p:nvPr/>
      </p:nvGrpSpPr>
      <p:grpSpPr>
        <a:xfrm>
          <a:off x="0" y="0"/>
          <a:ext cx="0" cy="0"/>
          <a:chOff x="0" y="0"/>
          <a:chExt cx="0" cy="0"/>
        </a:xfrm>
      </p:grpSpPr>
      <p:sp>
        <p:nvSpPr>
          <p:cNvPr id="112" name="Google Shape;112;p14"/>
          <p:cNvSpPr/>
          <p:nvPr/>
        </p:nvSpPr>
        <p:spPr>
          <a:xfrm rot="-10501244">
            <a:off x="4750330" y="4257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rot="10799719">
            <a:off x="3044004"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flipH="1" rot="-298756">
            <a:off x="-2355320" y="-943443"/>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flipH="1" rot="281">
            <a:off x="-4061646" y="-1171633"/>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txBox="1"/>
          <p:nvPr>
            <p:ph type="title"/>
          </p:nvPr>
        </p:nvSpPr>
        <p:spPr>
          <a:xfrm>
            <a:off x="5520600" y="551250"/>
            <a:ext cx="2971500" cy="1519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
        <p:nvSpPr>
          <p:cNvPr id="117" name="Google Shape;117;p14"/>
          <p:cNvSpPr txBox="1"/>
          <p:nvPr>
            <p:ph idx="1" type="subTitle"/>
          </p:nvPr>
        </p:nvSpPr>
        <p:spPr>
          <a:xfrm>
            <a:off x="3625341" y="3400000"/>
            <a:ext cx="2194500" cy="10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8" name="Google Shape;118;p14"/>
          <p:cNvSpPr txBox="1"/>
          <p:nvPr>
            <p:ph idx="2" type="subTitle"/>
          </p:nvPr>
        </p:nvSpPr>
        <p:spPr>
          <a:xfrm>
            <a:off x="6279741" y="3400000"/>
            <a:ext cx="2194500" cy="10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19" name="Google Shape;119;p14"/>
          <p:cNvSpPr txBox="1"/>
          <p:nvPr>
            <p:ph idx="3" type="subTitle"/>
          </p:nvPr>
        </p:nvSpPr>
        <p:spPr>
          <a:xfrm>
            <a:off x="3616200" y="3058050"/>
            <a:ext cx="2221500" cy="42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20" name="Google Shape;120;p14"/>
          <p:cNvSpPr txBox="1"/>
          <p:nvPr>
            <p:ph idx="4" type="subTitle"/>
          </p:nvPr>
        </p:nvSpPr>
        <p:spPr>
          <a:xfrm>
            <a:off x="6270600" y="3058050"/>
            <a:ext cx="2221500" cy="42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7">
    <p:spTree>
      <p:nvGrpSpPr>
        <p:cNvPr id="121" name="Shape 121"/>
        <p:cNvGrpSpPr/>
        <p:nvPr/>
      </p:nvGrpSpPr>
      <p:grpSpPr>
        <a:xfrm>
          <a:off x="0" y="0"/>
          <a:ext cx="0" cy="0"/>
          <a:chOff x="0" y="0"/>
          <a:chExt cx="0" cy="0"/>
        </a:xfrm>
      </p:grpSpPr>
      <p:sp>
        <p:nvSpPr>
          <p:cNvPr id="122" name="Google Shape;122;p15"/>
          <p:cNvSpPr txBox="1"/>
          <p:nvPr>
            <p:ph type="title"/>
          </p:nvPr>
        </p:nvSpPr>
        <p:spPr>
          <a:xfrm>
            <a:off x="853350" y="344125"/>
            <a:ext cx="41901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23" name="Google Shape;123;p15"/>
          <p:cNvSpPr txBox="1"/>
          <p:nvPr>
            <p:ph idx="2" type="title"/>
          </p:nvPr>
        </p:nvSpPr>
        <p:spPr>
          <a:xfrm>
            <a:off x="853350" y="2188800"/>
            <a:ext cx="5586900" cy="4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24" name="Google Shape;124;p15"/>
          <p:cNvSpPr/>
          <p:nvPr/>
        </p:nvSpPr>
        <p:spPr>
          <a:xfrm rot="547">
            <a:off x="-1668208" y="-5068785"/>
            <a:ext cx="12937609" cy="1277606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rot="547">
            <a:off x="-620458" y="-5221185"/>
            <a:ext cx="12937609" cy="1277606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txBox="1"/>
          <p:nvPr>
            <p:ph idx="1" type="subTitle"/>
          </p:nvPr>
        </p:nvSpPr>
        <p:spPr>
          <a:xfrm>
            <a:off x="853350" y="2644642"/>
            <a:ext cx="5586900" cy="4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rgbClr val="59595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27" name="Shape 127"/>
        <p:cNvGrpSpPr/>
        <p:nvPr/>
      </p:nvGrpSpPr>
      <p:grpSpPr>
        <a:xfrm>
          <a:off x="0" y="0"/>
          <a:ext cx="0" cy="0"/>
          <a:chOff x="0" y="0"/>
          <a:chExt cx="0" cy="0"/>
        </a:xfrm>
      </p:grpSpPr>
      <p:sp>
        <p:nvSpPr>
          <p:cNvPr id="128" name="Google Shape;128;p16"/>
          <p:cNvSpPr txBox="1"/>
          <p:nvPr>
            <p:ph type="title"/>
          </p:nvPr>
        </p:nvSpPr>
        <p:spPr>
          <a:xfrm>
            <a:off x="720000" y="553082"/>
            <a:ext cx="2537100" cy="113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29" name="Google Shape;129;p16"/>
          <p:cNvSpPr txBox="1"/>
          <p:nvPr>
            <p:ph idx="1" type="subTitle"/>
          </p:nvPr>
        </p:nvSpPr>
        <p:spPr>
          <a:xfrm>
            <a:off x="815991" y="3166277"/>
            <a:ext cx="21945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30" name="Google Shape;130;p16"/>
          <p:cNvSpPr txBox="1"/>
          <p:nvPr>
            <p:ph idx="2" type="subTitle"/>
          </p:nvPr>
        </p:nvSpPr>
        <p:spPr>
          <a:xfrm>
            <a:off x="3470391" y="3166277"/>
            <a:ext cx="21945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31" name="Google Shape;131;p16"/>
          <p:cNvSpPr txBox="1"/>
          <p:nvPr>
            <p:ph idx="3" type="subTitle"/>
          </p:nvPr>
        </p:nvSpPr>
        <p:spPr>
          <a:xfrm>
            <a:off x="6132790" y="3166277"/>
            <a:ext cx="21945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132" name="Google Shape;132;p16"/>
          <p:cNvSpPr txBox="1"/>
          <p:nvPr>
            <p:ph idx="4" type="subTitle"/>
          </p:nvPr>
        </p:nvSpPr>
        <p:spPr>
          <a:xfrm>
            <a:off x="806850" y="2824327"/>
            <a:ext cx="22215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33" name="Google Shape;133;p16"/>
          <p:cNvSpPr txBox="1"/>
          <p:nvPr>
            <p:ph idx="5" type="subTitle"/>
          </p:nvPr>
        </p:nvSpPr>
        <p:spPr>
          <a:xfrm>
            <a:off x="3461250" y="2824327"/>
            <a:ext cx="22215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34" name="Google Shape;134;p16"/>
          <p:cNvSpPr txBox="1"/>
          <p:nvPr>
            <p:ph idx="6" type="subTitle"/>
          </p:nvPr>
        </p:nvSpPr>
        <p:spPr>
          <a:xfrm>
            <a:off x="6115650" y="2824327"/>
            <a:ext cx="22215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35" name="Google Shape;135;p16"/>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rot="1828969">
            <a:off x="-1021971" y="-30522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0">
    <p:spTree>
      <p:nvGrpSpPr>
        <p:cNvPr id="139" name="Shape 139"/>
        <p:cNvGrpSpPr/>
        <p:nvPr/>
      </p:nvGrpSpPr>
      <p:grpSpPr>
        <a:xfrm>
          <a:off x="0" y="0"/>
          <a:ext cx="0" cy="0"/>
          <a:chOff x="0" y="0"/>
          <a:chExt cx="0" cy="0"/>
        </a:xfrm>
      </p:grpSpPr>
      <p:sp>
        <p:nvSpPr>
          <p:cNvPr id="140" name="Google Shape;140;p17"/>
          <p:cNvSpPr/>
          <p:nvPr/>
        </p:nvSpPr>
        <p:spPr>
          <a:xfrm flipH="1">
            <a:off x="-4780550" y="-19361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flipH="1">
            <a:off x="-592355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7"/>
          <p:cNvSpPr/>
          <p:nvPr/>
        </p:nvSpPr>
        <p:spPr>
          <a:xfrm rot="-10156992">
            <a:off x="-4380591" y="4301639"/>
            <a:ext cx="12883605" cy="216324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7"/>
          <p:cNvSpPr/>
          <p:nvPr/>
        </p:nvSpPr>
        <p:spPr>
          <a:xfrm rot="-10156992">
            <a:off x="-5446969" y="3789595"/>
            <a:ext cx="12883605" cy="216324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7"/>
          <p:cNvSpPr txBox="1"/>
          <p:nvPr>
            <p:ph idx="1" type="subTitle"/>
          </p:nvPr>
        </p:nvSpPr>
        <p:spPr>
          <a:xfrm>
            <a:off x="852525" y="2756033"/>
            <a:ext cx="15813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45" name="Google Shape;145;p17"/>
          <p:cNvSpPr txBox="1"/>
          <p:nvPr>
            <p:ph idx="2" type="subTitle"/>
          </p:nvPr>
        </p:nvSpPr>
        <p:spPr>
          <a:xfrm>
            <a:off x="2850414" y="2756033"/>
            <a:ext cx="15813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46" name="Google Shape;146;p17"/>
          <p:cNvSpPr txBox="1"/>
          <p:nvPr>
            <p:ph idx="3" type="subTitle"/>
          </p:nvPr>
        </p:nvSpPr>
        <p:spPr>
          <a:xfrm>
            <a:off x="4712265" y="2756033"/>
            <a:ext cx="15813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47" name="Google Shape;147;p17"/>
          <p:cNvSpPr txBox="1"/>
          <p:nvPr>
            <p:ph idx="4" type="subTitle"/>
          </p:nvPr>
        </p:nvSpPr>
        <p:spPr>
          <a:xfrm>
            <a:off x="6710174" y="2741625"/>
            <a:ext cx="1581300" cy="71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48" name="Google Shape;148;p17"/>
          <p:cNvSpPr txBox="1"/>
          <p:nvPr>
            <p:ph idx="5" type="subTitle"/>
          </p:nvPr>
        </p:nvSpPr>
        <p:spPr>
          <a:xfrm>
            <a:off x="852525" y="2410350"/>
            <a:ext cx="15813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49" name="Google Shape;149;p17"/>
          <p:cNvSpPr txBox="1"/>
          <p:nvPr>
            <p:ph idx="6" type="subTitle"/>
          </p:nvPr>
        </p:nvSpPr>
        <p:spPr>
          <a:xfrm>
            <a:off x="2850425" y="2410350"/>
            <a:ext cx="16536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50" name="Google Shape;150;p17"/>
          <p:cNvSpPr txBox="1"/>
          <p:nvPr>
            <p:ph idx="7" type="subTitle"/>
          </p:nvPr>
        </p:nvSpPr>
        <p:spPr>
          <a:xfrm>
            <a:off x="4639825" y="2410350"/>
            <a:ext cx="16536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51" name="Google Shape;151;p17"/>
          <p:cNvSpPr txBox="1"/>
          <p:nvPr>
            <p:ph idx="8" type="subTitle"/>
          </p:nvPr>
        </p:nvSpPr>
        <p:spPr>
          <a:xfrm>
            <a:off x="6710175" y="2422417"/>
            <a:ext cx="16536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52" name="Google Shape;152;p17"/>
          <p:cNvSpPr txBox="1"/>
          <p:nvPr>
            <p:ph type="title"/>
          </p:nvPr>
        </p:nvSpPr>
        <p:spPr>
          <a:xfrm>
            <a:off x="5924725" y="551250"/>
            <a:ext cx="2567400" cy="1519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1">
    <p:spTree>
      <p:nvGrpSpPr>
        <p:cNvPr id="153" name="Shape 153"/>
        <p:cNvGrpSpPr/>
        <p:nvPr/>
      </p:nvGrpSpPr>
      <p:grpSpPr>
        <a:xfrm>
          <a:off x="0" y="0"/>
          <a:ext cx="0" cy="0"/>
          <a:chOff x="0" y="0"/>
          <a:chExt cx="0" cy="0"/>
        </a:xfrm>
      </p:grpSpPr>
      <p:sp>
        <p:nvSpPr>
          <p:cNvPr id="154" name="Google Shape;154;p18"/>
          <p:cNvSpPr txBox="1"/>
          <p:nvPr>
            <p:ph type="title"/>
          </p:nvPr>
        </p:nvSpPr>
        <p:spPr>
          <a:xfrm>
            <a:off x="720000" y="544622"/>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55" name="Google Shape;155;p18"/>
          <p:cNvSpPr txBox="1"/>
          <p:nvPr>
            <p:ph idx="1" type="subTitle"/>
          </p:nvPr>
        </p:nvSpPr>
        <p:spPr>
          <a:xfrm>
            <a:off x="702375" y="3196740"/>
            <a:ext cx="14868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56" name="Google Shape;156;p18"/>
          <p:cNvSpPr txBox="1"/>
          <p:nvPr>
            <p:ph idx="2" type="subTitle"/>
          </p:nvPr>
        </p:nvSpPr>
        <p:spPr>
          <a:xfrm>
            <a:off x="702804" y="2863461"/>
            <a:ext cx="14859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7" name="Google Shape;157;p18"/>
          <p:cNvSpPr txBox="1"/>
          <p:nvPr>
            <p:ph idx="3" type="subTitle"/>
          </p:nvPr>
        </p:nvSpPr>
        <p:spPr>
          <a:xfrm>
            <a:off x="2267234" y="3196751"/>
            <a:ext cx="14868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58" name="Google Shape;158;p18"/>
          <p:cNvSpPr txBox="1"/>
          <p:nvPr>
            <p:ph idx="4" type="subTitle"/>
          </p:nvPr>
        </p:nvSpPr>
        <p:spPr>
          <a:xfrm>
            <a:off x="2267657" y="2863461"/>
            <a:ext cx="14859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59" name="Google Shape;159;p18"/>
          <p:cNvSpPr txBox="1"/>
          <p:nvPr>
            <p:ph idx="5" type="subTitle"/>
          </p:nvPr>
        </p:nvSpPr>
        <p:spPr>
          <a:xfrm>
            <a:off x="3832084" y="3196751"/>
            <a:ext cx="14868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60" name="Google Shape;160;p18"/>
          <p:cNvSpPr txBox="1"/>
          <p:nvPr>
            <p:ph idx="6" type="subTitle"/>
          </p:nvPr>
        </p:nvSpPr>
        <p:spPr>
          <a:xfrm>
            <a:off x="3832507" y="2863461"/>
            <a:ext cx="14856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1" name="Google Shape;161;p18"/>
          <p:cNvSpPr txBox="1"/>
          <p:nvPr>
            <p:ph idx="7" type="subTitle"/>
          </p:nvPr>
        </p:nvSpPr>
        <p:spPr>
          <a:xfrm>
            <a:off x="5396934" y="3196751"/>
            <a:ext cx="14868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62" name="Google Shape;162;p18"/>
          <p:cNvSpPr txBox="1"/>
          <p:nvPr>
            <p:ph idx="8" type="subTitle"/>
          </p:nvPr>
        </p:nvSpPr>
        <p:spPr>
          <a:xfrm>
            <a:off x="5397357" y="2863461"/>
            <a:ext cx="14856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3" name="Google Shape;163;p18"/>
          <p:cNvSpPr txBox="1"/>
          <p:nvPr>
            <p:ph idx="9" type="subTitle"/>
          </p:nvPr>
        </p:nvSpPr>
        <p:spPr>
          <a:xfrm>
            <a:off x="6961784" y="3196751"/>
            <a:ext cx="14868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64" name="Google Shape;164;p18"/>
          <p:cNvSpPr txBox="1"/>
          <p:nvPr>
            <p:ph idx="13" type="subTitle"/>
          </p:nvPr>
        </p:nvSpPr>
        <p:spPr>
          <a:xfrm>
            <a:off x="6962384" y="2863461"/>
            <a:ext cx="14856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5" name="Google Shape;165;p18"/>
          <p:cNvSpPr/>
          <p:nvPr/>
        </p:nvSpPr>
        <p:spPr>
          <a:xfrm flipH="1" rot="10326918">
            <a:off x="4508692" y="-665835"/>
            <a:ext cx="5011441" cy="304623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rot="9924234">
            <a:off x="5227228" y="-918671"/>
            <a:ext cx="5011807" cy="304608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rot="3711725">
            <a:off x="-6069588" y="903027"/>
            <a:ext cx="9656693" cy="365920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rot="3630967">
            <a:off x="-4453457" y="2153122"/>
            <a:ext cx="8699755" cy="3578226"/>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spTree>
      <p:nvGrpSpPr>
        <p:cNvPr id="169" name="Shape 169"/>
        <p:cNvGrpSpPr/>
        <p:nvPr/>
      </p:nvGrpSpPr>
      <p:grpSpPr>
        <a:xfrm>
          <a:off x="0" y="0"/>
          <a:ext cx="0" cy="0"/>
          <a:chOff x="0" y="0"/>
          <a:chExt cx="0" cy="0"/>
        </a:xfrm>
      </p:grpSpPr>
      <p:sp>
        <p:nvSpPr>
          <p:cNvPr id="170" name="Google Shape;170;p19"/>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txBox="1"/>
          <p:nvPr>
            <p:ph idx="1" type="subTitle"/>
          </p:nvPr>
        </p:nvSpPr>
        <p:spPr>
          <a:xfrm>
            <a:off x="831295" y="3041568"/>
            <a:ext cx="15813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75" name="Google Shape;175;p19"/>
          <p:cNvSpPr txBox="1"/>
          <p:nvPr>
            <p:ph idx="2" type="subTitle"/>
          </p:nvPr>
        </p:nvSpPr>
        <p:spPr>
          <a:xfrm>
            <a:off x="2829275" y="3041568"/>
            <a:ext cx="1581300" cy="71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176" name="Google Shape;176;p19"/>
          <p:cNvSpPr txBox="1"/>
          <p:nvPr>
            <p:ph idx="3" type="subTitle"/>
          </p:nvPr>
        </p:nvSpPr>
        <p:spPr>
          <a:xfrm>
            <a:off x="831295" y="2710293"/>
            <a:ext cx="15813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77" name="Google Shape;177;p19"/>
          <p:cNvSpPr txBox="1"/>
          <p:nvPr>
            <p:ph idx="4" type="subTitle"/>
          </p:nvPr>
        </p:nvSpPr>
        <p:spPr>
          <a:xfrm>
            <a:off x="2829275" y="2707953"/>
            <a:ext cx="15813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178" name="Google Shape;178;p19"/>
          <p:cNvSpPr txBox="1"/>
          <p:nvPr>
            <p:ph type="title"/>
          </p:nvPr>
        </p:nvSpPr>
        <p:spPr>
          <a:xfrm>
            <a:off x="2782325" y="589350"/>
            <a:ext cx="3579300" cy="110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3">
    <p:spTree>
      <p:nvGrpSpPr>
        <p:cNvPr id="179" name="Shape 179"/>
        <p:cNvGrpSpPr/>
        <p:nvPr/>
      </p:nvGrpSpPr>
      <p:grpSpPr>
        <a:xfrm>
          <a:off x="0" y="0"/>
          <a:ext cx="0" cy="0"/>
          <a:chOff x="0" y="0"/>
          <a:chExt cx="0" cy="0"/>
        </a:xfrm>
      </p:grpSpPr>
      <p:sp>
        <p:nvSpPr>
          <p:cNvPr id="180" name="Google Shape;180;p20"/>
          <p:cNvSpPr/>
          <p:nvPr/>
        </p:nvSpPr>
        <p:spPr>
          <a:xfrm rot="10544683">
            <a:off x="-4548438" y="4555441"/>
            <a:ext cx="17096498" cy="287046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txBox="1"/>
          <p:nvPr>
            <p:ph type="title"/>
          </p:nvPr>
        </p:nvSpPr>
        <p:spPr>
          <a:xfrm>
            <a:off x="1933800" y="2885492"/>
            <a:ext cx="5276400" cy="53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2" name="Google Shape;182;p20"/>
          <p:cNvSpPr txBox="1"/>
          <p:nvPr>
            <p:ph idx="1" type="subTitle"/>
          </p:nvPr>
        </p:nvSpPr>
        <p:spPr>
          <a:xfrm>
            <a:off x="1933800" y="1783413"/>
            <a:ext cx="5276400" cy="10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Josefin Sans Medium"/>
              <a:buNone/>
              <a:defRPr sz="2300">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83" name="Google Shape;183;p20"/>
          <p:cNvSpPr/>
          <p:nvPr/>
        </p:nvSpPr>
        <p:spPr>
          <a:xfrm rot="10544857">
            <a:off x="-4175339" y="4363431"/>
            <a:ext cx="15168034" cy="27490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rot="-9514689">
            <a:off x="-1896586" y="-5068734"/>
            <a:ext cx="12937161" cy="1277597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0"/>
          <p:cNvSpPr/>
          <p:nvPr/>
        </p:nvSpPr>
        <p:spPr>
          <a:xfrm rot="-9645250">
            <a:off x="-1887453" y="-4914275"/>
            <a:ext cx="12936735" cy="1277607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720000" y="548640"/>
            <a:ext cx="77040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719950" y="1103354"/>
            <a:ext cx="7704000" cy="3547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Font typeface="Poppins"/>
              <a:buChar char="●"/>
              <a:defRPr sz="1250"/>
            </a:lvl1pPr>
            <a:lvl2pPr indent="-317500" lvl="1" marL="914400" algn="l">
              <a:lnSpc>
                <a:spcPct val="100000"/>
              </a:lnSpc>
              <a:spcBef>
                <a:spcPts val="1600"/>
              </a:spcBef>
              <a:spcAft>
                <a:spcPts val="0"/>
              </a:spcAft>
              <a:buClr>
                <a:schemeClr val="dk1"/>
              </a:buClr>
              <a:buSzPts val="1400"/>
              <a:buFont typeface="Roboto Light"/>
              <a:buChar char="○"/>
              <a:defRPr sz="1250">
                <a:latin typeface="Lato"/>
                <a:ea typeface="Lato"/>
                <a:cs typeface="Lato"/>
                <a:sym typeface="Lato"/>
              </a:defRPr>
            </a:lvl2pPr>
            <a:lvl3pPr indent="-317500" lvl="2" marL="1371600" algn="l">
              <a:lnSpc>
                <a:spcPct val="115000"/>
              </a:lnSpc>
              <a:spcBef>
                <a:spcPts val="1600"/>
              </a:spcBef>
              <a:spcAft>
                <a:spcPts val="0"/>
              </a:spcAft>
              <a:buClr>
                <a:schemeClr val="dk1"/>
              </a:buClr>
              <a:buSzPts val="1400"/>
              <a:buFont typeface="Roboto Light"/>
              <a:buChar char="■"/>
              <a:defRPr/>
            </a:lvl3pPr>
            <a:lvl4pPr indent="-317500" lvl="3" marL="1828800" algn="l">
              <a:lnSpc>
                <a:spcPct val="115000"/>
              </a:lnSpc>
              <a:spcBef>
                <a:spcPts val="1600"/>
              </a:spcBef>
              <a:spcAft>
                <a:spcPts val="0"/>
              </a:spcAft>
              <a:buClr>
                <a:schemeClr val="dk1"/>
              </a:buClr>
              <a:buSzPts val="1400"/>
              <a:buFont typeface="Roboto Light"/>
              <a:buChar char="●"/>
              <a:defRPr/>
            </a:lvl4pPr>
            <a:lvl5pPr indent="-317500" lvl="4" marL="2286000" algn="l">
              <a:lnSpc>
                <a:spcPct val="115000"/>
              </a:lnSpc>
              <a:spcBef>
                <a:spcPts val="1600"/>
              </a:spcBef>
              <a:spcAft>
                <a:spcPts val="0"/>
              </a:spcAft>
              <a:buClr>
                <a:schemeClr val="dk1"/>
              </a:buClr>
              <a:buSzPts val="1400"/>
              <a:buFont typeface="Roboto Light"/>
              <a:buChar char="○"/>
              <a:defRPr/>
            </a:lvl5pPr>
            <a:lvl6pPr indent="-317500" lvl="5" marL="2743200" algn="l">
              <a:lnSpc>
                <a:spcPct val="115000"/>
              </a:lnSpc>
              <a:spcBef>
                <a:spcPts val="1600"/>
              </a:spcBef>
              <a:spcAft>
                <a:spcPts val="0"/>
              </a:spcAft>
              <a:buClr>
                <a:schemeClr val="dk1"/>
              </a:buClr>
              <a:buSzPts val="1400"/>
              <a:buFont typeface="Roboto Light"/>
              <a:buChar char="■"/>
              <a:defRPr/>
            </a:lvl6pPr>
            <a:lvl7pPr indent="-317500" lvl="6" marL="3200400" algn="l">
              <a:lnSpc>
                <a:spcPct val="115000"/>
              </a:lnSpc>
              <a:spcBef>
                <a:spcPts val="1600"/>
              </a:spcBef>
              <a:spcAft>
                <a:spcPts val="0"/>
              </a:spcAft>
              <a:buClr>
                <a:schemeClr val="dk1"/>
              </a:buClr>
              <a:buSzPts val="1400"/>
              <a:buFont typeface="Roboto Light"/>
              <a:buChar char="●"/>
              <a:defRPr/>
            </a:lvl7pPr>
            <a:lvl8pPr indent="-317500" lvl="7" marL="3657600" algn="l">
              <a:lnSpc>
                <a:spcPct val="115000"/>
              </a:lnSpc>
              <a:spcBef>
                <a:spcPts val="1600"/>
              </a:spcBef>
              <a:spcAft>
                <a:spcPts val="0"/>
              </a:spcAft>
              <a:buClr>
                <a:schemeClr val="dk1"/>
              </a:buClr>
              <a:buSzPts val="1400"/>
              <a:buFont typeface="Roboto Light"/>
              <a:buChar char="○"/>
              <a:defRPr/>
            </a:lvl8pPr>
            <a:lvl9pPr indent="-317500" lvl="8" marL="4114800" algn="l">
              <a:lnSpc>
                <a:spcPct val="115000"/>
              </a:lnSpc>
              <a:spcBef>
                <a:spcPts val="1600"/>
              </a:spcBef>
              <a:spcAft>
                <a:spcPts val="1600"/>
              </a:spcAft>
              <a:buClr>
                <a:schemeClr val="dk1"/>
              </a:buClr>
              <a:buSzPts val="1400"/>
              <a:buFont typeface="Roboto Light"/>
              <a:buChar char="■"/>
              <a:defRPr/>
            </a:lvl9pPr>
          </a:lstStyle>
          <a:p/>
        </p:txBody>
      </p:sp>
      <p:sp>
        <p:nvSpPr>
          <p:cNvPr id="15" name="Google Shape;15;p3"/>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14">
    <p:spTree>
      <p:nvGrpSpPr>
        <p:cNvPr id="186" name="Shape 186"/>
        <p:cNvGrpSpPr/>
        <p:nvPr/>
      </p:nvGrpSpPr>
      <p:grpSpPr>
        <a:xfrm>
          <a:off x="0" y="0"/>
          <a:ext cx="0" cy="0"/>
          <a:chOff x="0" y="0"/>
          <a:chExt cx="0" cy="0"/>
        </a:xfrm>
      </p:grpSpPr>
      <p:sp>
        <p:nvSpPr>
          <p:cNvPr id="187" name="Google Shape;187;p21"/>
          <p:cNvSpPr/>
          <p:nvPr/>
        </p:nvSpPr>
        <p:spPr>
          <a:xfrm rot="-5712136">
            <a:off x="2080785" y="-14880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rot="-5712136">
            <a:off x="2494775" y="-3846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1"/>
          <p:cNvSpPr txBox="1"/>
          <p:nvPr>
            <p:ph type="title"/>
          </p:nvPr>
        </p:nvSpPr>
        <p:spPr>
          <a:xfrm>
            <a:off x="713200" y="3154593"/>
            <a:ext cx="3998400" cy="53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Font typeface="Roboto"/>
              <a:buNone/>
              <a:defRPr b="1" sz="2300">
                <a:latin typeface="Josefin Sans"/>
                <a:ea typeface="Josefin Sans"/>
                <a:cs typeface="Josefin Sans"/>
                <a:sym typeface="Josefi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0" name="Google Shape;190;p21"/>
          <p:cNvSpPr txBox="1"/>
          <p:nvPr>
            <p:ph idx="1" type="subTitle"/>
          </p:nvPr>
        </p:nvSpPr>
        <p:spPr>
          <a:xfrm>
            <a:off x="713200" y="1692350"/>
            <a:ext cx="3998400" cy="105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Josefin Sans Medium"/>
              <a:buNone/>
              <a:defRPr sz="2300">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8">
    <p:spTree>
      <p:nvGrpSpPr>
        <p:cNvPr id="191" name="Shape 191"/>
        <p:cNvGrpSpPr/>
        <p:nvPr/>
      </p:nvGrpSpPr>
      <p:grpSpPr>
        <a:xfrm>
          <a:off x="0" y="0"/>
          <a:ext cx="0" cy="0"/>
          <a:chOff x="0" y="0"/>
          <a:chExt cx="0" cy="0"/>
        </a:xfrm>
      </p:grpSpPr>
      <p:sp>
        <p:nvSpPr>
          <p:cNvPr id="192" name="Google Shape;192;p22"/>
          <p:cNvSpPr/>
          <p:nvPr/>
        </p:nvSpPr>
        <p:spPr>
          <a:xfrm flipH="1" rot="5712136">
            <a:off x="-169825" y="-15261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p:nvPr/>
        </p:nvSpPr>
        <p:spPr>
          <a:xfrm flipH="1" rot="5712136">
            <a:off x="-583815" y="-4227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2"/>
          <p:cNvSpPr txBox="1"/>
          <p:nvPr>
            <p:ph type="title"/>
          </p:nvPr>
        </p:nvSpPr>
        <p:spPr>
          <a:xfrm>
            <a:off x="3901350" y="1174050"/>
            <a:ext cx="4190100" cy="1963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0"/>
              <a:buNone/>
              <a:defRPr sz="12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195" name="Google Shape;195;p22"/>
          <p:cNvSpPr txBox="1"/>
          <p:nvPr>
            <p:ph idx="2" type="title"/>
          </p:nvPr>
        </p:nvSpPr>
        <p:spPr>
          <a:xfrm>
            <a:off x="2809650" y="3018725"/>
            <a:ext cx="5281800" cy="42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algn="r">
              <a:lnSpc>
                <a:spcPct val="100000"/>
              </a:lnSpc>
              <a:spcBef>
                <a:spcPts val="0"/>
              </a:spcBef>
              <a:spcAft>
                <a:spcPts val="0"/>
              </a:spcAft>
              <a:buSzPts val="2800"/>
              <a:buNone/>
              <a:defRPr>
                <a:latin typeface="Lato"/>
                <a:ea typeface="Lato"/>
                <a:cs typeface="Lato"/>
                <a:sym typeface="Lato"/>
              </a:defRPr>
            </a:lvl2pPr>
            <a:lvl3pPr lvl="2" algn="r">
              <a:lnSpc>
                <a:spcPct val="100000"/>
              </a:lnSpc>
              <a:spcBef>
                <a:spcPts val="0"/>
              </a:spcBef>
              <a:spcAft>
                <a:spcPts val="0"/>
              </a:spcAft>
              <a:buSzPts val="2800"/>
              <a:buNone/>
              <a:defRPr>
                <a:latin typeface="Lato"/>
                <a:ea typeface="Lato"/>
                <a:cs typeface="Lato"/>
                <a:sym typeface="Lato"/>
              </a:defRPr>
            </a:lvl3pPr>
            <a:lvl4pPr lvl="3" algn="r">
              <a:lnSpc>
                <a:spcPct val="100000"/>
              </a:lnSpc>
              <a:spcBef>
                <a:spcPts val="0"/>
              </a:spcBef>
              <a:spcAft>
                <a:spcPts val="0"/>
              </a:spcAft>
              <a:buSzPts val="2800"/>
              <a:buNone/>
              <a:defRPr>
                <a:latin typeface="Lato"/>
                <a:ea typeface="Lato"/>
                <a:cs typeface="Lato"/>
                <a:sym typeface="Lato"/>
              </a:defRPr>
            </a:lvl4pPr>
            <a:lvl5pPr lvl="4" algn="r">
              <a:lnSpc>
                <a:spcPct val="100000"/>
              </a:lnSpc>
              <a:spcBef>
                <a:spcPts val="0"/>
              </a:spcBef>
              <a:spcAft>
                <a:spcPts val="0"/>
              </a:spcAft>
              <a:buSzPts val="2800"/>
              <a:buNone/>
              <a:defRPr>
                <a:latin typeface="Lato"/>
                <a:ea typeface="Lato"/>
                <a:cs typeface="Lato"/>
                <a:sym typeface="Lato"/>
              </a:defRPr>
            </a:lvl5pPr>
            <a:lvl6pPr lvl="5" algn="r">
              <a:lnSpc>
                <a:spcPct val="100000"/>
              </a:lnSpc>
              <a:spcBef>
                <a:spcPts val="0"/>
              </a:spcBef>
              <a:spcAft>
                <a:spcPts val="0"/>
              </a:spcAft>
              <a:buSzPts val="2800"/>
              <a:buNone/>
              <a:defRPr>
                <a:latin typeface="Lato"/>
                <a:ea typeface="Lato"/>
                <a:cs typeface="Lato"/>
                <a:sym typeface="Lato"/>
              </a:defRPr>
            </a:lvl6pPr>
            <a:lvl7pPr lvl="6" algn="r">
              <a:lnSpc>
                <a:spcPct val="100000"/>
              </a:lnSpc>
              <a:spcBef>
                <a:spcPts val="0"/>
              </a:spcBef>
              <a:spcAft>
                <a:spcPts val="0"/>
              </a:spcAft>
              <a:buSzPts val="2800"/>
              <a:buNone/>
              <a:defRPr>
                <a:latin typeface="Lato"/>
                <a:ea typeface="Lato"/>
                <a:cs typeface="Lato"/>
                <a:sym typeface="Lato"/>
              </a:defRPr>
            </a:lvl7pPr>
            <a:lvl8pPr lvl="7" algn="r">
              <a:lnSpc>
                <a:spcPct val="100000"/>
              </a:lnSpc>
              <a:spcBef>
                <a:spcPts val="0"/>
              </a:spcBef>
              <a:spcAft>
                <a:spcPts val="0"/>
              </a:spcAft>
              <a:buSzPts val="2800"/>
              <a:buNone/>
              <a:defRPr>
                <a:latin typeface="Lato"/>
                <a:ea typeface="Lato"/>
                <a:cs typeface="Lato"/>
                <a:sym typeface="Lato"/>
              </a:defRPr>
            </a:lvl8pPr>
            <a:lvl9pPr lvl="8" algn="r">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22"/>
          <p:cNvSpPr txBox="1"/>
          <p:nvPr>
            <p:ph idx="1" type="subTitle"/>
          </p:nvPr>
        </p:nvSpPr>
        <p:spPr>
          <a:xfrm>
            <a:off x="2809650" y="3472640"/>
            <a:ext cx="5281800" cy="533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rgbClr val="595959"/>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5">
    <p:spTree>
      <p:nvGrpSpPr>
        <p:cNvPr id="197" name="Shape 197"/>
        <p:cNvGrpSpPr/>
        <p:nvPr/>
      </p:nvGrpSpPr>
      <p:grpSpPr>
        <a:xfrm>
          <a:off x="0" y="0"/>
          <a:ext cx="0" cy="0"/>
          <a:chOff x="0" y="0"/>
          <a:chExt cx="0" cy="0"/>
        </a:xfrm>
      </p:grpSpPr>
      <p:sp>
        <p:nvSpPr>
          <p:cNvPr id="198" name="Google Shape;198;p23"/>
          <p:cNvSpPr txBox="1"/>
          <p:nvPr>
            <p:ph type="title"/>
          </p:nvPr>
        </p:nvSpPr>
        <p:spPr>
          <a:xfrm>
            <a:off x="720000" y="551241"/>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9" name="Google Shape;199;p23"/>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a:off x="4116763" y="-1447703"/>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2804263" y="-1139200"/>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6">
    <p:spTree>
      <p:nvGrpSpPr>
        <p:cNvPr id="205" name="Shape 205"/>
        <p:cNvGrpSpPr/>
        <p:nvPr/>
      </p:nvGrpSpPr>
      <p:grpSpPr>
        <a:xfrm>
          <a:off x="0" y="0"/>
          <a:ext cx="0" cy="0"/>
          <a:chOff x="0" y="0"/>
          <a:chExt cx="0" cy="0"/>
        </a:xfrm>
      </p:grpSpPr>
      <p:sp>
        <p:nvSpPr>
          <p:cNvPr id="206" name="Google Shape;206;p24"/>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txBox="1"/>
          <p:nvPr>
            <p:ph type="title"/>
          </p:nvPr>
        </p:nvSpPr>
        <p:spPr>
          <a:xfrm>
            <a:off x="2782325" y="589350"/>
            <a:ext cx="3579300" cy="151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39">
    <p:spTree>
      <p:nvGrpSpPr>
        <p:cNvPr id="210" name="Shape 210"/>
        <p:cNvGrpSpPr/>
        <p:nvPr/>
      </p:nvGrpSpPr>
      <p:grpSpPr>
        <a:xfrm>
          <a:off x="0" y="0"/>
          <a:ext cx="0" cy="0"/>
          <a:chOff x="0" y="0"/>
          <a:chExt cx="0" cy="0"/>
        </a:xfrm>
      </p:grpSpPr>
      <p:sp>
        <p:nvSpPr>
          <p:cNvPr id="211" name="Google Shape;211;p25"/>
          <p:cNvSpPr txBox="1"/>
          <p:nvPr>
            <p:ph type="title"/>
          </p:nvPr>
        </p:nvSpPr>
        <p:spPr>
          <a:xfrm>
            <a:off x="4110900" y="153625"/>
            <a:ext cx="4190100" cy="1963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0"/>
              <a:buNone/>
              <a:defRPr sz="12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212" name="Google Shape;212;p25"/>
          <p:cNvSpPr txBox="1"/>
          <p:nvPr>
            <p:ph idx="2" type="title"/>
          </p:nvPr>
        </p:nvSpPr>
        <p:spPr>
          <a:xfrm>
            <a:off x="4110900" y="1998300"/>
            <a:ext cx="4190100" cy="102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algn="r">
              <a:lnSpc>
                <a:spcPct val="100000"/>
              </a:lnSpc>
              <a:spcBef>
                <a:spcPts val="0"/>
              </a:spcBef>
              <a:spcAft>
                <a:spcPts val="0"/>
              </a:spcAft>
              <a:buSzPts val="2800"/>
              <a:buNone/>
              <a:defRPr>
                <a:latin typeface="Lato"/>
                <a:ea typeface="Lato"/>
                <a:cs typeface="Lato"/>
                <a:sym typeface="Lato"/>
              </a:defRPr>
            </a:lvl2pPr>
            <a:lvl3pPr lvl="2" algn="r">
              <a:lnSpc>
                <a:spcPct val="100000"/>
              </a:lnSpc>
              <a:spcBef>
                <a:spcPts val="0"/>
              </a:spcBef>
              <a:spcAft>
                <a:spcPts val="0"/>
              </a:spcAft>
              <a:buSzPts val="2800"/>
              <a:buNone/>
              <a:defRPr>
                <a:latin typeface="Lato"/>
                <a:ea typeface="Lato"/>
                <a:cs typeface="Lato"/>
                <a:sym typeface="Lato"/>
              </a:defRPr>
            </a:lvl3pPr>
            <a:lvl4pPr lvl="3" algn="r">
              <a:lnSpc>
                <a:spcPct val="100000"/>
              </a:lnSpc>
              <a:spcBef>
                <a:spcPts val="0"/>
              </a:spcBef>
              <a:spcAft>
                <a:spcPts val="0"/>
              </a:spcAft>
              <a:buSzPts val="2800"/>
              <a:buNone/>
              <a:defRPr>
                <a:latin typeface="Lato"/>
                <a:ea typeface="Lato"/>
                <a:cs typeface="Lato"/>
                <a:sym typeface="Lato"/>
              </a:defRPr>
            </a:lvl4pPr>
            <a:lvl5pPr lvl="4" algn="r">
              <a:lnSpc>
                <a:spcPct val="100000"/>
              </a:lnSpc>
              <a:spcBef>
                <a:spcPts val="0"/>
              </a:spcBef>
              <a:spcAft>
                <a:spcPts val="0"/>
              </a:spcAft>
              <a:buSzPts val="2800"/>
              <a:buNone/>
              <a:defRPr>
                <a:latin typeface="Lato"/>
                <a:ea typeface="Lato"/>
                <a:cs typeface="Lato"/>
                <a:sym typeface="Lato"/>
              </a:defRPr>
            </a:lvl5pPr>
            <a:lvl6pPr lvl="5" algn="r">
              <a:lnSpc>
                <a:spcPct val="100000"/>
              </a:lnSpc>
              <a:spcBef>
                <a:spcPts val="0"/>
              </a:spcBef>
              <a:spcAft>
                <a:spcPts val="0"/>
              </a:spcAft>
              <a:buSzPts val="2800"/>
              <a:buNone/>
              <a:defRPr>
                <a:latin typeface="Lato"/>
                <a:ea typeface="Lato"/>
                <a:cs typeface="Lato"/>
                <a:sym typeface="Lato"/>
              </a:defRPr>
            </a:lvl6pPr>
            <a:lvl7pPr lvl="6" algn="r">
              <a:lnSpc>
                <a:spcPct val="100000"/>
              </a:lnSpc>
              <a:spcBef>
                <a:spcPts val="0"/>
              </a:spcBef>
              <a:spcAft>
                <a:spcPts val="0"/>
              </a:spcAft>
              <a:buSzPts val="2800"/>
              <a:buNone/>
              <a:defRPr>
                <a:latin typeface="Lato"/>
                <a:ea typeface="Lato"/>
                <a:cs typeface="Lato"/>
                <a:sym typeface="Lato"/>
              </a:defRPr>
            </a:lvl7pPr>
            <a:lvl8pPr lvl="7" algn="r">
              <a:lnSpc>
                <a:spcPct val="100000"/>
              </a:lnSpc>
              <a:spcBef>
                <a:spcPts val="0"/>
              </a:spcBef>
              <a:spcAft>
                <a:spcPts val="0"/>
              </a:spcAft>
              <a:buSzPts val="2800"/>
              <a:buNone/>
              <a:defRPr>
                <a:latin typeface="Lato"/>
                <a:ea typeface="Lato"/>
                <a:cs typeface="Lato"/>
                <a:sym typeface="Lato"/>
              </a:defRPr>
            </a:lvl8pPr>
            <a:lvl9pPr lvl="8" algn="r">
              <a:lnSpc>
                <a:spcPct val="100000"/>
              </a:lnSpc>
              <a:spcBef>
                <a:spcPts val="0"/>
              </a:spcBef>
              <a:spcAft>
                <a:spcPts val="0"/>
              </a:spcAft>
              <a:buSzPts val="2800"/>
              <a:buNone/>
              <a:defRPr>
                <a:latin typeface="Lato"/>
                <a:ea typeface="Lato"/>
                <a:cs typeface="Lato"/>
                <a:sym typeface="Lato"/>
              </a:defRPr>
            </a:lvl9pPr>
          </a:lstStyle>
          <a:p/>
        </p:txBody>
      </p:sp>
      <p:sp>
        <p:nvSpPr>
          <p:cNvPr id="213" name="Google Shape;213;p25"/>
          <p:cNvSpPr/>
          <p:nvPr/>
        </p:nvSpPr>
        <p:spPr>
          <a:xfrm flipH="1" rot="980788">
            <a:off x="-777678" y="-4391035"/>
            <a:ext cx="12937953" cy="1277606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5"/>
          <p:cNvSpPr/>
          <p:nvPr/>
        </p:nvSpPr>
        <p:spPr>
          <a:xfrm flipH="1" rot="980788">
            <a:off x="-1740116" y="-4832304"/>
            <a:ext cx="12937953" cy="1277606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5"/>
          <p:cNvSpPr txBox="1"/>
          <p:nvPr>
            <p:ph idx="1" type="subTitle"/>
          </p:nvPr>
        </p:nvSpPr>
        <p:spPr>
          <a:xfrm>
            <a:off x="4110775" y="2439552"/>
            <a:ext cx="4190100" cy="54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rgbClr val="595959"/>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7">
    <p:spTree>
      <p:nvGrpSpPr>
        <p:cNvPr id="216" name="Shape 216"/>
        <p:cNvGrpSpPr/>
        <p:nvPr/>
      </p:nvGrpSpPr>
      <p:grpSpPr>
        <a:xfrm>
          <a:off x="0" y="0"/>
          <a:ext cx="0" cy="0"/>
          <a:chOff x="0" y="0"/>
          <a:chExt cx="0" cy="0"/>
        </a:xfrm>
      </p:grpSpPr>
      <p:sp>
        <p:nvSpPr>
          <p:cNvPr id="217" name="Google Shape;217;p26"/>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18" name="Google Shape;218;p26"/>
          <p:cNvSpPr txBox="1"/>
          <p:nvPr>
            <p:ph idx="1" type="subTitle"/>
          </p:nvPr>
        </p:nvSpPr>
        <p:spPr>
          <a:xfrm>
            <a:off x="1040438" y="2688354"/>
            <a:ext cx="21531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p:txBody>
      </p:sp>
      <p:sp>
        <p:nvSpPr>
          <p:cNvPr id="219" name="Google Shape;219;p26"/>
          <p:cNvSpPr txBox="1"/>
          <p:nvPr>
            <p:ph idx="2" type="subTitle"/>
          </p:nvPr>
        </p:nvSpPr>
        <p:spPr>
          <a:xfrm>
            <a:off x="1040438" y="2360964"/>
            <a:ext cx="21519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20" name="Google Shape;220;p26"/>
          <p:cNvSpPr txBox="1"/>
          <p:nvPr>
            <p:ph idx="3" type="subTitle"/>
          </p:nvPr>
        </p:nvSpPr>
        <p:spPr>
          <a:xfrm>
            <a:off x="3496651" y="2688354"/>
            <a:ext cx="2151900" cy="1101000"/>
          </a:xfrm>
          <a:prstGeom prst="rect">
            <a:avLst/>
          </a:prstGeom>
          <a:noFill/>
          <a:ln>
            <a:noFill/>
          </a:ln>
        </p:spPr>
        <p:txBody>
          <a:bodyPr anchorCtr="0" anchor="t" bIns="91425" lIns="91425" spcFirstLastPara="1" rIns="91425" wrap="square" tIns="91425">
            <a:noAutofit/>
          </a:bodyPr>
          <a:lstStyle>
            <a:lvl1pPr lvl="0" marR="91440" algn="ctr">
              <a:lnSpc>
                <a:spcPct val="100000"/>
              </a:lnSpc>
              <a:spcBef>
                <a:spcPts val="0"/>
              </a:spcBef>
              <a:spcAft>
                <a:spcPts val="0"/>
              </a:spcAft>
              <a:buSzPts val="1400"/>
              <a:buNone/>
              <a:defRPr sz="1400"/>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p:txBody>
      </p:sp>
      <p:sp>
        <p:nvSpPr>
          <p:cNvPr id="221" name="Google Shape;221;p26"/>
          <p:cNvSpPr txBox="1"/>
          <p:nvPr>
            <p:ph idx="4" type="subTitle"/>
          </p:nvPr>
        </p:nvSpPr>
        <p:spPr>
          <a:xfrm>
            <a:off x="3497264" y="2360964"/>
            <a:ext cx="2151000" cy="424500"/>
          </a:xfrm>
          <a:prstGeom prst="rect">
            <a:avLst/>
          </a:prstGeom>
          <a:noFill/>
          <a:ln>
            <a:noFill/>
          </a:ln>
        </p:spPr>
        <p:txBody>
          <a:bodyPr anchorCtr="0" anchor="t" bIns="91425" lIns="91425" spcFirstLastPara="1" rIns="91425" wrap="square" tIns="91425">
            <a:noAutofit/>
          </a:bodyPr>
          <a:lstStyle>
            <a:lvl1pPr lvl="0" marR="91440" algn="ctr">
              <a:lnSpc>
                <a:spcPct val="100000"/>
              </a:lnSpc>
              <a:spcBef>
                <a:spcPts val="0"/>
              </a:spcBef>
              <a:spcAft>
                <a:spcPts val="0"/>
              </a:spcAft>
              <a:buSzPts val="1800"/>
              <a:buNone/>
              <a:defRPr>
                <a:solidFill>
                  <a:schemeClr val="dk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222" name="Google Shape;222;p26"/>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6"/>
          <p:cNvSpPr txBox="1"/>
          <p:nvPr>
            <p:ph idx="5" type="subTitle"/>
          </p:nvPr>
        </p:nvSpPr>
        <p:spPr>
          <a:xfrm>
            <a:off x="5951650" y="2688354"/>
            <a:ext cx="2151000" cy="1101000"/>
          </a:xfrm>
          <a:prstGeom prst="rect">
            <a:avLst/>
          </a:prstGeom>
          <a:noFill/>
          <a:ln>
            <a:noFill/>
          </a:ln>
        </p:spPr>
        <p:txBody>
          <a:bodyPr anchorCtr="0" anchor="t" bIns="91425" lIns="91425" spcFirstLastPara="1" rIns="91425" wrap="square" tIns="91425">
            <a:noAutofit/>
          </a:bodyPr>
          <a:lstStyle>
            <a:lvl1pPr lvl="0" marR="258908" algn="ctr">
              <a:lnSpc>
                <a:spcPct val="100000"/>
              </a:lnSpc>
              <a:spcBef>
                <a:spcPts val="0"/>
              </a:spcBef>
              <a:spcAft>
                <a:spcPts val="0"/>
              </a:spcAft>
              <a:buSzPts val="1400"/>
              <a:buNone/>
              <a:defRPr sz="1400"/>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p:txBody>
      </p:sp>
      <p:sp>
        <p:nvSpPr>
          <p:cNvPr id="226" name="Google Shape;226;p26"/>
          <p:cNvSpPr txBox="1"/>
          <p:nvPr>
            <p:ph idx="6" type="subTitle"/>
          </p:nvPr>
        </p:nvSpPr>
        <p:spPr>
          <a:xfrm>
            <a:off x="5952262" y="2360964"/>
            <a:ext cx="2150100" cy="424500"/>
          </a:xfrm>
          <a:prstGeom prst="rect">
            <a:avLst/>
          </a:prstGeom>
          <a:noFill/>
          <a:ln>
            <a:noFill/>
          </a:ln>
        </p:spPr>
        <p:txBody>
          <a:bodyPr anchorCtr="0" anchor="t" bIns="91425" lIns="91425" spcFirstLastPara="1" rIns="91425" wrap="square" tIns="91425">
            <a:noAutofit/>
          </a:bodyPr>
          <a:lstStyle>
            <a:lvl1pPr lvl="0" marR="91440" algn="ctr">
              <a:lnSpc>
                <a:spcPct val="100000"/>
              </a:lnSpc>
              <a:spcBef>
                <a:spcPts val="0"/>
              </a:spcBef>
              <a:spcAft>
                <a:spcPts val="0"/>
              </a:spcAft>
              <a:buSzPts val="1800"/>
              <a:buNone/>
              <a:defRPr>
                <a:solidFill>
                  <a:schemeClr val="dk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227" name="Shape 227"/>
        <p:cNvGrpSpPr/>
        <p:nvPr/>
      </p:nvGrpSpPr>
      <p:grpSpPr>
        <a:xfrm>
          <a:off x="0" y="0"/>
          <a:ext cx="0" cy="0"/>
          <a:chOff x="0" y="0"/>
          <a:chExt cx="0" cy="0"/>
        </a:xfrm>
      </p:grpSpPr>
      <p:sp>
        <p:nvSpPr>
          <p:cNvPr id="228" name="Google Shape;228;p27"/>
          <p:cNvSpPr txBox="1"/>
          <p:nvPr>
            <p:ph type="title"/>
          </p:nvPr>
        </p:nvSpPr>
        <p:spPr>
          <a:xfrm>
            <a:off x="720000" y="551913"/>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29" name="Google Shape;229;p27"/>
          <p:cNvSpPr txBox="1"/>
          <p:nvPr>
            <p:ph idx="1" type="subTitle"/>
          </p:nvPr>
        </p:nvSpPr>
        <p:spPr>
          <a:xfrm>
            <a:off x="1926100" y="3604908"/>
            <a:ext cx="2212800" cy="10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30" name="Google Shape;230;p27"/>
          <p:cNvSpPr txBox="1"/>
          <p:nvPr>
            <p:ph idx="2" type="subTitle"/>
          </p:nvPr>
        </p:nvSpPr>
        <p:spPr>
          <a:xfrm>
            <a:off x="4943850" y="3604908"/>
            <a:ext cx="22128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31" name="Google Shape;231;p27"/>
          <p:cNvSpPr txBox="1"/>
          <p:nvPr>
            <p:ph idx="3" type="subTitle"/>
          </p:nvPr>
        </p:nvSpPr>
        <p:spPr>
          <a:xfrm>
            <a:off x="4943850" y="1556850"/>
            <a:ext cx="22128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32" name="Google Shape;232;p27"/>
          <p:cNvSpPr txBox="1"/>
          <p:nvPr>
            <p:ph idx="4" type="subTitle"/>
          </p:nvPr>
        </p:nvSpPr>
        <p:spPr>
          <a:xfrm>
            <a:off x="1917400" y="3262958"/>
            <a:ext cx="2221500" cy="42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33" name="Google Shape;233;p27"/>
          <p:cNvSpPr txBox="1"/>
          <p:nvPr>
            <p:ph idx="5" type="subTitle"/>
          </p:nvPr>
        </p:nvSpPr>
        <p:spPr>
          <a:xfrm>
            <a:off x="4943850" y="3262958"/>
            <a:ext cx="22215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34" name="Google Shape;234;p27"/>
          <p:cNvSpPr txBox="1"/>
          <p:nvPr>
            <p:ph idx="6" type="subTitle"/>
          </p:nvPr>
        </p:nvSpPr>
        <p:spPr>
          <a:xfrm>
            <a:off x="4943850" y="1243773"/>
            <a:ext cx="22215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35" name="Google Shape;235;p27"/>
          <p:cNvSpPr/>
          <p:nvPr/>
        </p:nvSpPr>
        <p:spPr>
          <a:xfrm rot="-10501244">
            <a:off x="4750330" y="4257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rot="10799719">
            <a:off x="3044004" y="4485368"/>
            <a:ext cx="7626972"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8">
    <p:spTree>
      <p:nvGrpSpPr>
        <p:cNvPr id="237" name="Shape 237"/>
        <p:cNvGrpSpPr/>
        <p:nvPr/>
      </p:nvGrpSpPr>
      <p:grpSpPr>
        <a:xfrm>
          <a:off x="0" y="0"/>
          <a:ext cx="0" cy="0"/>
          <a:chOff x="0" y="0"/>
          <a:chExt cx="0" cy="0"/>
        </a:xfrm>
      </p:grpSpPr>
      <p:sp>
        <p:nvSpPr>
          <p:cNvPr id="238" name="Google Shape;238;p28"/>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8"/>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8"/>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8"/>
          <p:cNvSpPr txBox="1"/>
          <p:nvPr>
            <p:ph type="title"/>
          </p:nvPr>
        </p:nvSpPr>
        <p:spPr>
          <a:xfrm>
            <a:off x="2782325" y="589350"/>
            <a:ext cx="3579300" cy="151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
        <p:nvSpPr>
          <p:cNvPr id="242" name="Google Shape;242;p28"/>
          <p:cNvSpPr txBox="1"/>
          <p:nvPr>
            <p:ph idx="1" type="subTitle"/>
          </p:nvPr>
        </p:nvSpPr>
        <p:spPr>
          <a:xfrm>
            <a:off x="1844939" y="3532275"/>
            <a:ext cx="22128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3" name="Google Shape;243;p28"/>
          <p:cNvSpPr txBox="1"/>
          <p:nvPr>
            <p:ph idx="2" type="subTitle"/>
          </p:nvPr>
        </p:nvSpPr>
        <p:spPr>
          <a:xfrm>
            <a:off x="5081896" y="3532278"/>
            <a:ext cx="22128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244" name="Google Shape;244;p28"/>
          <p:cNvSpPr txBox="1"/>
          <p:nvPr>
            <p:ph idx="3" type="subTitle"/>
          </p:nvPr>
        </p:nvSpPr>
        <p:spPr>
          <a:xfrm>
            <a:off x="1854200" y="3224821"/>
            <a:ext cx="2194200" cy="39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245" name="Google Shape;245;p28"/>
          <p:cNvSpPr txBox="1"/>
          <p:nvPr>
            <p:ph idx="4" type="subTitle"/>
          </p:nvPr>
        </p:nvSpPr>
        <p:spPr>
          <a:xfrm>
            <a:off x="5077559" y="3214082"/>
            <a:ext cx="2221500" cy="42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9">
    <p:spTree>
      <p:nvGrpSpPr>
        <p:cNvPr id="246" name="Shape 246"/>
        <p:cNvGrpSpPr/>
        <p:nvPr/>
      </p:nvGrpSpPr>
      <p:grpSpPr>
        <a:xfrm>
          <a:off x="0" y="0"/>
          <a:ext cx="0" cy="0"/>
          <a:chOff x="0" y="0"/>
          <a:chExt cx="0" cy="0"/>
        </a:xfrm>
      </p:grpSpPr>
      <p:sp>
        <p:nvSpPr>
          <p:cNvPr id="247" name="Google Shape;247;p29"/>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8" name="Google Shape;248;p29"/>
          <p:cNvSpPr txBox="1"/>
          <p:nvPr>
            <p:ph idx="1" type="subTitle"/>
          </p:nvPr>
        </p:nvSpPr>
        <p:spPr>
          <a:xfrm>
            <a:off x="717186" y="2971851"/>
            <a:ext cx="15813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49" name="Google Shape;249;p29"/>
          <p:cNvSpPr txBox="1"/>
          <p:nvPr>
            <p:ph idx="2" type="subTitle"/>
          </p:nvPr>
        </p:nvSpPr>
        <p:spPr>
          <a:xfrm>
            <a:off x="717636" y="2463093"/>
            <a:ext cx="15804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0" name="Google Shape;250;p29"/>
          <p:cNvSpPr txBox="1"/>
          <p:nvPr>
            <p:ph idx="3" type="subTitle"/>
          </p:nvPr>
        </p:nvSpPr>
        <p:spPr>
          <a:xfrm>
            <a:off x="6827510" y="3648203"/>
            <a:ext cx="1581300" cy="10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51" name="Google Shape;251;p29"/>
          <p:cNvSpPr txBox="1"/>
          <p:nvPr>
            <p:ph idx="4" type="subTitle"/>
          </p:nvPr>
        </p:nvSpPr>
        <p:spPr>
          <a:xfrm>
            <a:off x="6827960" y="3135283"/>
            <a:ext cx="1580400" cy="42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2" name="Google Shape;252;p29"/>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9"/>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9"/>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9"/>
          <p:cNvSpPr txBox="1"/>
          <p:nvPr>
            <p:ph idx="5" type="subTitle"/>
          </p:nvPr>
        </p:nvSpPr>
        <p:spPr>
          <a:xfrm>
            <a:off x="6827550" y="1721095"/>
            <a:ext cx="1581300" cy="10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57" name="Google Shape;257;p29"/>
          <p:cNvSpPr txBox="1"/>
          <p:nvPr>
            <p:ph idx="6" type="subTitle"/>
          </p:nvPr>
        </p:nvSpPr>
        <p:spPr>
          <a:xfrm>
            <a:off x="6827960" y="1193775"/>
            <a:ext cx="1580400" cy="42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0">
    <p:spTree>
      <p:nvGrpSpPr>
        <p:cNvPr id="258" name="Shape 258"/>
        <p:cNvGrpSpPr/>
        <p:nvPr/>
      </p:nvGrpSpPr>
      <p:grpSpPr>
        <a:xfrm>
          <a:off x="0" y="0"/>
          <a:ext cx="0" cy="0"/>
          <a:chOff x="0" y="0"/>
          <a:chExt cx="0" cy="0"/>
        </a:xfrm>
      </p:grpSpPr>
      <p:sp>
        <p:nvSpPr>
          <p:cNvPr id="259" name="Google Shape;259;p30"/>
          <p:cNvSpPr txBox="1"/>
          <p:nvPr>
            <p:ph type="title"/>
          </p:nvPr>
        </p:nvSpPr>
        <p:spPr>
          <a:xfrm>
            <a:off x="2772050" y="548650"/>
            <a:ext cx="4093200" cy="70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
        <p:nvSpPr>
          <p:cNvPr id="260" name="Google Shape;260;p30"/>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0"/>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0"/>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19" name="Shape 19"/>
        <p:cNvGrpSpPr/>
        <p:nvPr/>
      </p:nvGrpSpPr>
      <p:grpSpPr>
        <a:xfrm>
          <a:off x="0" y="0"/>
          <a:ext cx="0" cy="0"/>
          <a:chOff x="0" y="0"/>
          <a:chExt cx="0" cy="0"/>
        </a:xfrm>
      </p:grpSpPr>
      <p:sp>
        <p:nvSpPr>
          <p:cNvPr id="20" name="Google Shape;20;p4"/>
          <p:cNvSpPr txBox="1"/>
          <p:nvPr>
            <p:ph type="title"/>
          </p:nvPr>
        </p:nvSpPr>
        <p:spPr>
          <a:xfrm>
            <a:off x="720000" y="552528"/>
            <a:ext cx="3774000" cy="10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21" name="Google Shape;21;p4"/>
          <p:cNvSpPr txBox="1"/>
          <p:nvPr>
            <p:ph idx="2" type="title"/>
          </p:nvPr>
        </p:nvSpPr>
        <p:spPr>
          <a:xfrm>
            <a:off x="741775" y="1615003"/>
            <a:ext cx="1412100" cy="87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2" name="Google Shape;22;p4"/>
          <p:cNvSpPr txBox="1"/>
          <p:nvPr>
            <p:ph idx="1" type="subTitle"/>
          </p:nvPr>
        </p:nvSpPr>
        <p:spPr>
          <a:xfrm>
            <a:off x="741775" y="2228604"/>
            <a:ext cx="2225400" cy="4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3" name="Google Shape;23;p4"/>
          <p:cNvSpPr txBox="1"/>
          <p:nvPr>
            <p:ph idx="3" type="title"/>
          </p:nvPr>
        </p:nvSpPr>
        <p:spPr>
          <a:xfrm>
            <a:off x="3371338" y="1615003"/>
            <a:ext cx="1411200" cy="87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4" name="Google Shape;24;p4"/>
          <p:cNvSpPr txBox="1"/>
          <p:nvPr>
            <p:ph idx="4" type="subTitle"/>
          </p:nvPr>
        </p:nvSpPr>
        <p:spPr>
          <a:xfrm>
            <a:off x="3371338" y="2228604"/>
            <a:ext cx="2220900" cy="44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5" name="Google Shape;25;p4"/>
          <p:cNvSpPr txBox="1"/>
          <p:nvPr>
            <p:ph idx="5" type="title"/>
          </p:nvPr>
        </p:nvSpPr>
        <p:spPr>
          <a:xfrm>
            <a:off x="5957688" y="1615003"/>
            <a:ext cx="1411200" cy="87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6" name="Google Shape;26;p4"/>
          <p:cNvSpPr txBox="1"/>
          <p:nvPr>
            <p:ph idx="6" type="subTitle"/>
          </p:nvPr>
        </p:nvSpPr>
        <p:spPr>
          <a:xfrm>
            <a:off x="5957688" y="2228604"/>
            <a:ext cx="2398800" cy="4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 name="Google Shape;27;p4"/>
          <p:cNvSpPr txBox="1"/>
          <p:nvPr>
            <p:ph idx="7" type="title"/>
          </p:nvPr>
        </p:nvSpPr>
        <p:spPr>
          <a:xfrm>
            <a:off x="741775" y="2964073"/>
            <a:ext cx="1411200" cy="87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8" name="Google Shape;28;p4"/>
          <p:cNvSpPr txBox="1"/>
          <p:nvPr>
            <p:ph idx="8" type="subTitle"/>
          </p:nvPr>
        </p:nvSpPr>
        <p:spPr>
          <a:xfrm>
            <a:off x="741775" y="3573285"/>
            <a:ext cx="2225400" cy="4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9" name="Google Shape;29;p4"/>
          <p:cNvSpPr txBox="1"/>
          <p:nvPr>
            <p:ph idx="9" type="title"/>
          </p:nvPr>
        </p:nvSpPr>
        <p:spPr>
          <a:xfrm>
            <a:off x="3371338" y="2964073"/>
            <a:ext cx="1411200" cy="87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30" name="Google Shape;30;p4"/>
          <p:cNvSpPr txBox="1"/>
          <p:nvPr>
            <p:ph idx="13" type="subTitle"/>
          </p:nvPr>
        </p:nvSpPr>
        <p:spPr>
          <a:xfrm>
            <a:off x="3371338" y="3573285"/>
            <a:ext cx="2395800" cy="4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1" name="Google Shape;31;p4"/>
          <p:cNvSpPr txBox="1"/>
          <p:nvPr>
            <p:ph idx="14" type="title"/>
          </p:nvPr>
        </p:nvSpPr>
        <p:spPr>
          <a:xfrm>
            <a:off x="5957688" y="2964073"/>
            <a:ext cx="1411200" cy="87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32" name="Google Shape;32;p4"/>
          <p:cNvSpPr txBox="1"/>
          <p:nvPr>
            <p:ph idx="15" type="subTitle"/>
          </p:nvPr>
        </p:nvSpPr>
        <p:spPr>
          <a:xfrm>
            <a:off x="5957688" y="3573285"/>
            <a:ext cx="2395800" cy="4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3" name="Google Shape;33;p4"/>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txBox="1"/>
          <p:nvPr>
            <p:ph idx="16" type="subTitle"/>
          </p:nvPr>
        </p:nvSpPr>
        <p:spPr>
          <a:xfrm>
            <a:off x="741775" y="2539626"/>
            <a:ext cx="2225400" cy="57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8" name="Google Shape;38;p4"/>
          <p:cNvSpPr txBox="1"/>
          <p:nvPr>
            <p:ph idx="17" type="subTitle"/>
          </p:nvPr>
        </p:nvSpPr>
        <p:spPr>
          <a:xfrm>
            <a:off x="3371338" y="2539626"/>
            <a:ext cx="2217900" cy="57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 name="Google Shape;39;p4"/>
          <p:cNvSpPr txBox="1"/>
          <p:nvPr>
            <p:ph idx="18" type="subTitle"/>
          </p:nvPr>
        </p:nvSpPr>
        <p:spPr>
          <a:xfrm>
            <a:off x="5957688" y="2539626"/>
            <a:ext cx="2395800" cy="57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 name="Google Shape;40;p4"/>
          <p:cNvSpPr txBox="1"/>
          <p:nvPr>
            <p:ph idx="19" type="subTitle"/>
          </p:nvPr>
        </p:nvSpPr>
        <p:spPr>
          <a:xfrm>
            <a:off x="741775" y="3893946"/>
            <a:ext cx="2225400" cy="57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1" name="Google Shape;41;p4"/>
          <p:cNvSpPr txBox="1"/>
          <p:nvPr>
            <p:ph idx="20" type="subTitle"/>
          </p:nvPr>
        </p:nvSpPr>
        <p:spPr>
          <a:xfrm>
            <a:off x="3371338" y="3893946"/>
            <a:ext cx="2395800" cy="57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2" name="Google Shape;42;p4"/>
          <p:cNvSpPr txBox="1"/>
          <p:nvPr>
            <p:ph idx="21" type="subTitle"/>
          </p:nvPr>
        </p:nvSpPr>
        <p:spPr>
          <a:xfrm>
            <a:off x="5957688" y="3893946"/>
            <a:ext cx="2395800" cy="57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21">
    <p:spTree>
      <p:nvGrpSpPr>
        <p:cNvPr id="263" name="Shape 263"/>
        <p:cNvGrpSpPr/>
        <p:nvPr/>
      </p:nvGrpSpPr>
      <p:grpSpPr>
        <a:xfrm>
          <a:off x="0" y="0"/>
          <a:ext cx="0" cy="0"/>
          <a:chOff x="0" y="0"/>
          <a:chExt cx="0" cy="0"/>
        </a:xfrm>
      </p:grpSpPr>
      <p:sp>
        <p:nvSpPr>
          <p:cNvPr id="264" name="Google Shape;264;p31"/>
          <p:cNvSpPr txBox="1"/>
          <p:nvPr>
            <p:ph type="title"/>
          </p:nvPr>
        </p:nvSpPr>
        <p:spPr>
          <a:xfrm>
            <a:off x="720000" y="549987"/>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65" name="Google Shape;265;p31"/>
          <p:cNvSpPr txBox="1"/>
          <p:nvPr>
            <p:ph idx="1" type="subTitle"/>
          </p:nvPr>
        </p:nvSpPr>
        <p:spPr>
          <a:xfrm>
            <a:off x="739940" y="3233818"/>
            <a:ext cx="1735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66" name="Google Shape;266;p31"/>
          <p:cNvSpPr txBox="1"/>
          <p:nvPr>
            <p:ph idx="2" type="subTitle"/>
          </p:nvPr>
        </p:nvSpPr>
        <p:spPr>
          <a:xfrm>
            <a:off x="817340" y="2886120"/>
            <a:ext cx="15804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67" name="Google Shape;267;p31"/>
          <p:cNvSpPr txBox="1"/>
          <p:nvPr>
            <p:ph idx="3" type="subTitle"/>
          </p:nvPr>
        </p:nvSpPr>
        <p:spPr>
          <a:xfrm>
            <a:off x="2737828" y="3233818"/>
            <a:ext cx="1735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68" name="Google Shape;268;p31"/>
          <p:cNvSpPr txBox="1"/>
          <p:nvPr>
            <p:ph idx="4" type="subTitle"/>
          </p:nvPr>
        </p:nvSpPr>
        <p:spPr>
          <a:xfrm>
            <a:off x="2815228" y="2886120"/>
            <a:ext cx="15804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69" name="Google Shape;269;p31"/>
          <p:cNvSpPr txBox="1"/>
          <p:nvPr>
            <p:ph idx="5" type="subTitle"/>
          </p:nvPr>
        </p:nvSpPr>
        <p:spPr>
          <a:xfrm>
            <a:off x="4735721" y="3233818"/>
            <a:ext cx="1735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70" name="Google Shape;270;p31"/>
          <p:cNvSpPr txBox="1"/>
          <p:nvPr>
            <p:ph idx="6" type="subTitle"/>
          </p:nvPr>
        </p:nvSpPr>
        <p:spPr>
          <a:xfrm>
            <a:off x="4813121" y="2886120"/>
            <a:ext cx="15804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1" name="Google Shape;271;p31"/>
          <p:cNvSpPr txBox="1"/>
          <p:nvPr>
            <p:ph idx="7" type="subTitle"/>
          </p:nvPr>
        </p:nvSpPr>
        <p:spPr>
          <a:xfrm>
            <a:off x="6654878" y="3233818"/>
            <a:ext cx="17364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72" name="Google Shape;272;p31"/>
          <p:cNvSpPr txBox="1"/>
          <p:nvPr>
            <p:ph idx="8" type="subTitle"/>
          </p:nvPr>
        </p:nvSpPr>
        <p:spPr>
          <a:xfrm>
            <a:off x="6732878" y="2886120"/>
            <a:ext cx="15804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73" name="Google Shape;273;p31"/>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1"/>
          <p:cNvSpPr/>
          <p:nvPr/>
        </p:nvSpPr>
        <p:spPr>
          <a:xfrm flipH="1" rot="-298756">
            <a:off x="3494805" y="-5284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1"/>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1"/>
          <p:cNvSpPr/>
          <p:nvPr/>
        </p:nvSpPr>
        <p:spPr>
          <a:xfrm flipH="1" rot="-298756">
            <a:off x="4025618" y="-5879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277" name="Shape 277"/>
        <p:cNvGrpSpPr/>
        <p:nvPr/>
      </p:nvGrpSpPr>
      <p:grpSpPr>
        <a:xfrm>
          <a:off x="0" y="0"/>
          <a:ext cx="0" cy="0"/>
          <a:chOff x="0" y="0"/>
          <a:chExt cx="0" cy="0"/>
        </a:xfrm>
      </p:grpSpPr>
      <p:sp>
        <p:nvSpPr>
          <p:cNvPr id="278" name="Google Shape;278;p32"/>
          <p:cNvSpPr/>
          <p:nvPr/>
        </p:nvSpPr>
        <p:spPr>
          <a:xfrm>
            <a:off x="1422038" y="-15680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2"/>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2"/>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2"/>
          <p:cNvSpPr/>
          <p:nvPr/>
        </p:nvSpPr>
        <p:spPr>
          <a:xfrm>
            <a:off x="109538"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2"/>
          <p:cNvSpPr txBox="1"/>
          <p:nvPr>
            <p:ph type="title"/>
          </p:nvPr>
        </p:nvSpPr>
        <p:spPr>
          <a:xfrm>
            <a:off x="3202427" y="548640"/>
            <a:ext cx="2971500" cy="113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
        <p:nvSpPr>
          <p:cNvPr id="283" name="Google Shape;283;p32"/>
          <p:cNvSpPr txBox="1"/>
          <p:nvPr>
            <p:ph idx="1" type="subTitle"/>
          </p:nvPr>
        </p:nvSpPr>
        <p:spPr>
          <a:xfrm>
            <a:off x="1745276" y="2964166"/>
            <a:ext cx="1735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84" name="Google Shape;284;p32"/>
          <p:cNvSpPr txBox="1"/>
          <p:nvPr>
            <p:ph idx="2" type="subTitle"/>
          </p:nvPr>
        </p:nvSpPr>
        <p:spPr>
          <a:xfrm>
            <a:off x="1822676" y="2630875"/>
            <a:ext cx="15804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5" name="Google Shape;285;p32"/>
          <p:cNvSpPr txBox="1"/>
          <p:nvPr>
            <p:ph idx="3" type="subTitle"/>
          </p:nvPr>
        </p:nvSpPr>
        <p:spPr>
          <a:xfrm>
            <a:off x="3781873" y="2964166"/>
            <a:ext cx="1735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86" name="Google Shape;286;p32"/>
          <p:cNvSpPr txBox="1"/>
          <p:nvPr>
            <p:ph idx="4" type="subTitle"/>
          </p:nvPr>
        </p:nvSpPr>
        <p:spPr>
          <a:xfrm>
            <a:off x="3859273" y="2630875"/>
            <a:ext cx="15804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7" name="Google Shape;287;p32"/>
          <p:cNvSpPr txBox="1"/>
          <p:nvPr>
            <p:ph idx="5" type="subTitle"/>
          </p:nvPr>
        </p:nvSpPr>
        <p:spPr>
          <a:xfrm>
            <a:off x="5662325" y="2964175"/>
            <a:ext cx="1735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288" name="Google Shape;288;p32"/>
          <p:cNvSpPr txBox="1"/>
          <p:nvPr>
            <p:ph idx="6" type="subTitle"/>
          </p:nvPr>
        </p:nvSpPr>
        <p:spPr>
          <a:xfrm>
            <a:off x="5740328" y="2630875"/>
            <a:ext cx="15804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89" name="Google Shape;289;p32"/>
          <p:cNvSpPr txBox="1"/>
          <p:nvPr>
            <p:ph idx="7" type="title"/>
          </p:nvPr>
        </p:nvSpPr>
        <p:spPr>
          <a:xfrm>
            <a:off x="1745276" y="2103516"/>
            <a:ext cx="1735200" cy="75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0" name="Google Shape;290;p32"/>
          <p:cNvSpPr txBox="1"/>
          <p:nvPr>
            <p:ph idx="8" type="title"/>
          </p:nvPr>
        </p:nvSpPr>
        <p:spPr>
          <a:xfrm>
            <a:off x="3781873" y="2103516"/>
            <a:ext cx="1735200" cy="75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1" name="Google Shape;291;p32"/>
          <p:cNvSpPr txBox="1"/>
          <p:nvPr>
            <p:ph idx="9" type="title"/>
          </p:nvPr>
        </p:nvSpPr>
        <p:spPr>
          <a:xfrm>
            <a:off x="5662928" y="2103516"/>
            <a:ext cx="1735200" cy="75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2" name="Shape 292"/>
        <p:cNvGrpSpPr/>
        <p:nvPr/>
      </p:nvGrpSpPr>
      <p:grpSpPr>
        <a:xfrm>
          <a:off x="0" y="0"/>
          <a:ext cx="0" cy="0"/>
          <a:chOff x="0" y="0"/>
          <a:chExt cx="0" cy="0"/>
        </a:xfrm>
      </p:grpSpPr>
      <p:sp>
        <p:nvSpPr>
          <p:cNvPr id="293" name="Google Shape;293;p33"/>
          <p:cNvSpPr txBox="1"/>
          <p:nvPr>
            <p:ph type="title"/>
          </p:nvPr>
        </p:nvSpPr>
        <p:spPr>
          <a:xfrm>
            <a:off x="720000" y="551978"/>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4" name="Google Shape;294;p33"/>
          <p:cNvSpPr/>
          <p:nvPr/>
        </p:nvSpPr>
        <p:spPr>
          <a:xfrm rot="-52511">
            <a:off x="2965611" y="-1996783"/>
            <a:ext cx="12883968" cy="26428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3"/>
          <p:cNvSpPr/>
          <p:nvPr/>
        </p:nvSpPr>
        <p:spPr>
          <a:xfrm rot="714997">
            <a:off x="2546626" y="-1019156"/>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3"/>
          <p:cNvSpPr/>
          <p:nvPr/>
        </p:nvSpPr>
        <p:spPr>
          <a:xfrm rot="2272931">
            <a:off x="1041094" y="-2430714"/>
            <a:ext cx="12937293" cy="1277591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3">
    <p:spTree>
      <p:nvGrpSpPr>
        <p:cNvPr id="297" name="Shape 297"/>
        <p:cNvGrpSpPr/>
        <p:nvPr/>
      </p:nvGrpSpPr>
      <p:grpSpPr>
        <a:xfrm>
          <a:off x="0" y="0"/>
          <a:ext cx="0" cy="0"/>
          <a:chOff x="0" y="0"/>
          <a:chExt cx="0" cy="0"/>
        </a:xfrm>
      </p:grpSpPr>
      <p:sp>
        <p:nvSpPr>
          <p:cNvPr id="298" name="Google Shape;298;p34"/>
          <p:cNvSpPr txBox="1"/>
          <p:nvPr>
            <p:ph type="title"/>
          </p:nvPr>
        </p:nvSpPr>
        <p:spPr>
          <a:xfrm>
            <a:off x="905050" y="530993"/>
            <a:ext cx="42219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solidFill>
                  <a:schemeClr val="lt1"/>
                </a:solidFill>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9" name="Google Shape;299;p34"/>
          <p:cNvSpPr/>
          <p:nvPr/>
        </p:nvSpPr>
        <p:spPr>
          <a:xfrm rot="-52511">
            <a:off x="2965611" y="-1996783"/>
            <a:ext cx="12883968" cy="2642896"/>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4"/>
          <p:cNvSpPr/>
          <p:nvPr/>
        </p:nvSpPr>
        <p:spPr>
          <a:xfrm rot="714997">
            <a:off x="2546626" y="-1019156"/>
            <a:ext cx="12884248" cy="216328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4"/>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4"/>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42">
    <p:spTree>
      <p:nvGrpSpPr>
        <p:cNvPr id="303" name="Shape 303"/>
        <p:cNvGrpSpPr/>
        <p:nvPr/>
      </p:nvGrpSpPr>
      <p:grpSpPr>
        <a:xfrm>
          <a:off x="0" y="0"/>
          <a:ext cx="0" cy="0"/>
          <a:chOff x="0" y="0"/>
          <a:chExt cx="0" cy="0"/>
        </a:xfrm>
      </p:grpSpPr>
      <p:sp>
        <p:nvSpPr>
          <p:cNvPr id="304" name="Google Shape;304;p35"/>
          <p:cNvSpPr/>
          <p:nvPr/>
        </p:nvSpPr>
        <p:spPr>
          <a:xfrm flipH="1">
            <a:off x="-263925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5"/>
          <p:cNvSpPr/>
          <p:nvPr/>
        </p:nvSpPr>
        <p:spPr>
          <a:xfrm rot="298756">
            <a:off x="-992732" y="-9414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5"/>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5"/>
          <p:cNvSpPr/>
          <p:nvPr/>
        </p:nvSpPr>
        <p:spPr>
          <a:xfrm rot="298756">
            <a:off x="-1523545" y="-10009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5"/>
          <p:cNvSpPr txBox="1"/>
          <p:nvPr>
            <p:ph type="title"/>
          </p:nvPr>
        </p:nvSpPr>
        <p:spPr>
          <a:xfrm>
            <a:off x="5737975" y="541370"/>
            <a:ext cx="2591700" cy="113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None/>
              <a:defRPr b="1">
                <a:solidFill>
                  <a:schemeClr val="dk2"/>
                </a:solidFill>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9" name="Shape 309"/>
        <p:cNvGrpSpPr/>
        <p:nvPr/>
      </p:nvGrpSpPr>
      <p:grpSpPr>
        <a:xfrm>
          <a:off x="0" y="0"/>
          <a:ext cx="0" cy="0"/>
          <a:chOff x="0" y="0"/>
          <a:chExt cx="0" cy="0"/>
        </a:xfrm>
      </p:grpSpPr>
      <p:sp>
        <p:nvSpPr>
          <p:cNvPr id="310" name="Google Shape;310;p36"/>
          <p:cNvSpPr/>
          <p:nvPr/>
        </p:nvSpPr>
        <p:spPr>
          <a:xfrm>
            <a:off x="4925988" y="-11915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6"/>
          <p:cNvSpPr/>
          <p:nvPr/>
        </p:nvSpPr>
        <p:spPr>
          <a:xfrm rot="256797">
            <a:off x="976113" y="-954616"/>
            <a:ext cx="9379426" cy="1699827"/>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6"/>
          <p:cNvSpPr/>
          <p:nvPr/>
        </p:nvSpPr>
        <p:spPr>
          <a:xfrm>
            <a:off x="-1436887" y="-8867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6"/>
          <p:cNvSpPr/>
          <p:nvPr/>
        </p:nvSpPr>
        <p:spPr>
          <a:xfrm rot="1828969">
            <a:off x="385667" y="-33163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6"/>
          <p:cNvSpPr txBox="1"/>
          <p:nvPr>
            <p:ph type="title"/>
          </p:nvPr>
        </p:nvSpPr>
        <p:spPr>
          <a:xfrm>
            <a:off x="1433700" y="1772550"/>
            <a:ext cx="6276600" cy="102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5500"/>
              <a:buNone/>
              <a:defRPr sz="5500">
                <a:solidFill>
                  <a:schemeClr val="dk2"/>
                </a:solidFill>
              </a:defRPr>
            </a:lvl1pPr>
            <a:lvl2pPr lvl="1"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algn="l">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4">
    <p:spTree>
      <p:nvGrpSpPr>
        <p:cNvPr id="315" name="Shape 315"/>
        <p:cNvGrpSpPr/>
        <p:nvPr/>
      </p:nvGrpSpPr>
      <p:grpSpPr>
        <a:xfrm>
          <a:off x="0" y="0"/>
          <a:ext cx="0" cy="0"/>
          <a:chOff x="0" y="0"/>
          <a:chExt cx="0" cy="0"/>
        </a:xfrm>
      </p:grpSpPr>
      <p:sp>
        <p:nvSpPr>
          <p:cNvPr id="316" name="Google Shape;316;p37"/>
          <p:cNvSpPr txBox="1"/>
          <p:nvPr>
            <p:ph type="title"/>
          </p:nvPr>
        </p:nvSpPr>
        <p:spPr>
          <a:xfrm>
            <a:off x="3962075" y="2058300"/>
            <a:ext cx="4072800" cy="102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5500"/>
              <a:buNone/>
              <a:defRPr sz="5500">
                <a:solidFill>
                  <a:schemeClr val="dk2"/>
                </a:solidFill>
              </a:defRPr>
            </a:lvl1pPr>
            <a:lvl2pPr lvl="1"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2pPr>
            <a:lvl3pPr lvl="2"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3pPr>
            <a:lvl4pPr lvl="3"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4pPr>
            <a:lvl5pPr lvl="4"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5pPr>
            <a:lvl6pPr lvl="5"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6pPr>
            <a:lvl7pPr lvl="6"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7pPr>
            <a:lvl8pPr lvl="7"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8pPr>
            <a:lvl9pPr lvl="8" algn="r">
              <a:lnSpc>
                <a:spcPct val="100000"/>
              </a:lnSpc>
              <a:spcBef>
                <a:spcPts val="0"/>
              </a:spcBef>
              <a:spcAft>
                <a:spcPts val="0"/>
              </a:spcAft>
              <a:buSzPts val="5500"/>
              <a:buFont typeface="Josefin Sans Medium"/>
              <a:buNone/>
              <a:defRPr sz="5500">
                <a:latin typeface="Josefin Sans Medium"/>
                <a:ea typeface="Josefin Sans Medium"/>
                <a:cs typeface="Josefin Sans Medium"/>
                <a:sym typeface="Josefin Sans Medium"/>
              </a:defRPr>
            </a:lvl9pPr>
          </a:lstStyle>
          <a:p/>
        </p:txBody>
      </p:sp>
      <p:sp>
        <p:nvSpPr>
          <p:cNvPr id="317" name="Google Shape;317;p37"/>
          <p:cNvSpPr/>
          <p:nvPr/>
        </p:nvSpPr>
        <p:spPr>
          <a:xfrm flipH="1" rot="5712136">
            <a:off x="-344525" y="-1275229"/>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7"/>
          <p:cNvSpPr/>
          <p:nvPr/>
        </p:nvSpPr>
        <p:spPr>
          <a:xfrm flipH="1" rot="5712136">
            <a:off x="-758515" y="-171831"/>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40">
    <p:spTree>
      <p:nvGrpSpPr>
        <p:cNvPr id="319" name="Shape 319"/>
        <p:cNvGrpSpPr/>
        <p:nvPr/>
      </p:nvGrpSpPr>
      <p:grpSpPr>
        <a:xfrm>
          <a:off x="0" y="0"/>
          <a:ext cx="0" cy="0"/>
          <a:chOff x="0" y="0"/>
          <a:chExt cx="0" cy="0"/>
        </a:xfrm>
      </p:grpSpPr>
      <p:sp>
        <p:nvSpPr>
          <p:cNvPr id="320" name="Google Shape;320;p38"/>
          <p:cNvSpPr/>
          <p:nvPr/>
        </p:nvSpPr>
        <p:spPr>
          <a:xfrm flipH="1" rot="-596676">
            <a:off x="-2808487" y="-1171142"/>
            <a:ext cx="10717563" cy="74310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8"/>
          <p:cNvSpPr/>
          <p:nvPr/>
        </p:nvSpPr>
        <p:spPr>
          <a:xfrm flipH="1" rot="-596676">
            <a:off x="-1126914" y="-1148270"/>
            <a:ext cx="10717563" cy="74310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8"/>
          <p:cNvSpPr txBox="1"/>
          <p:nvPr>
            <p:ph type="title"/>
          </p:nvPr>
        </p:nvSpPr>
        <p:spPr>
          <a:xfrm>
            <a:off x="2476950" y="297750"/>
            <a:ext cx="4190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23" name="Google Shape;323;p38"/>
          <p:cNvSpPr txBox="1"/>
          <p:nvPr>
            <p:ph idx="2" type="title"/>
          </p:nvPr>
        </p:nvSpPr>
        <p:spPr>
          <a:xfrm>
            <a:off x="2476950" y="2142425"/>
            <a:ext cx="4190100" cy="102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algn="ctr">
              <a:lnSpc>
                <a:spcPct val="100000"/>
              </a:lnSpc>
              <a:spcBef>
                <a:spcPts val="0"/>
              </a:spcBef>
              <a:spcAft>
                <a:spcPts val="0"/>
              </a:spcAft>
              <a:buSzPts val="2800"/>
              <a:buNone/>
              <a:defRPr>
                <a:latin typeface="Lato"/>
                <a:ea typeface="Lato"/>
                <a:cs typeface="Lato"/>
                <a:sym typeface="Lato"/>
              </a:defRPr>
            </a:lvl2pPr>
            <a:lvl3pPr lvl="2" algn="ctr">
              <a:lnSpc>
                <a:spcPct val="100000"/>
              </a:lnSpc>
              <a:spcBef>
                <a:spcPts val="0"/>
              </a:spcBef>
              <a:spcAft>
                <a:spcPts val="0"/>
              </a:spcAft>
              <a:buSzPts val="2800"/>
              <a:buNone/>
              <a:defRPr>
                <a:latin typeface="Lato"/>
                <a:ea typeface="Lato"/>
                <a:cs typeface="Lato"/>
                <a:sym typeface="Lato"/>
              </a:defRPr>
            </a:lvl3pPr>
            <a:lvl4pPr lvl="3" algn="ctr">
              <a:lnSpc>
                <a:spcPct val="100000"/>
              </a:lnSpc>
              <a:spcBef>
                <a:spcPts val="0"/>
              </a:spcBef>
              <a:spcAft>
                <a:spcPts val="0"/>
              </a:spcAft>
              <a:buSzPts val="2800"/>
              <a:buNone/>
              <a:defRPr>
                <a:latin typeface="Lato"/>
                <a:ea typeface="Lato"/>
                <a:cs typeface="Lato"/>
                <a:sym typeface="Lato"/>
              </a:defRPr>
            </a:lvl4pPr>
            <a:lvl5pPr lvl="4" algn="ctr">
              <a:lnSpc>
                <a:spcPct val="100000"/>
              </a:lnSpc>
              <a:spcBef>
                <a:spcPts val="0"/>
              </a:spcBef>
              <a:spcAft>
                <a:spcPts val="0"/>
              </a:spcAft>
              <a:buSzPts val="2800"/>
              <a:buNone/>
              <a:defRPr>
                <a:latin typeface="Lato"/>
                <a:ea typeface="Lato"/>
                <a:cs typeface="Lato"/>
                <a:sym typeface="Lato"/>
              </a:defRPr>
            </a:lvl5pPr>
            <a:lvl6pPr lvl="5" algn="ctr">
              <a:lnSpc>
                <a:spcPct val="100000"/>
              </a:lnSpc>
              <a:spcBef>
                <a:spcPts val="0"/>
              </a:spcBef>
              <a:spcAft>
                <a:spcPts val="0"/>
              </a:spcAft>
              <a:buSzPts val="2800"/>
              <a:buNone/>
              <a:defRPr>
                <a:latin typeface="Lato"/>
                <a:ea typeface="Lato"/>
                <a:cs typeface="Lato"/>
                <a:sym typeface="Lato"/>
              </a:defRPr>
            </a:lvl6pPr>
            <a:lvl7pPr lvl="6" algn="ctr">
              <a:lnSpc>
                <a:spcPct val="100000"/>
              </a:lnSpc>
              <a:spcBef>
                <a:spcPts val="0"/>
              </a:spcBef>
              <a:spcAft>
                <a:spcPts val="0"/>
              </a:spcAft>
              <a:buSzPts val="2800"/>
              <a:buNone/>
              <a:defRPr>
                <a:latin typeface="Lato"/>
                <a:ea typeface="Lato"/>
                <a:cs typeface="Lato"/>
                <a:sym typeface="Lato"/>
              </a:defRPr>
            </a:lvl7pPr>
            <a:lvl8pPr lvl="7" algn="ctr">
              <a:lnSpc>
                <a:spcPct val="100000"/>
              </a:lnSpc>
              <a:spcBef>
                <a:spcPts val="0"/>
              </a:spcBef>
              <a:spcAft>
                <a:spcPts val="0"/>
              </a:spcAft>
              <a:buSzPts val="2800"/>
              <a:buNone/>
              <a:defRPr>
                <a:latin typeface="Lato"/>
                <a:ea typeface="Lato"/>
                <a:cs typeface="Lato"/>
                <a:sym typeface="Lato"/>
              </a:defRPr>
            </a:lvl8pPr>
            <a:lvl9pPr lvl="8" algn="ctr">
              <a:lnSpc>
                <a:spcPct val="100000"/>
              </a:lnSpc>
              <a:spcBef>
                <a:spcPts val="0"/>
              </a:spcBef>
              <a:spcAft>
                <a:spcPts val="0"/>
              </a:spcAft>
              <a:buSzPts val="2800"/>
              <a:buNone/>
              <a:defRPr>
                <a:latin typeface="Lato"/>
                <a:ea typeface="Lato"/>
                <a:cs typeface="Lato"/>
                <a:sym typeface="Lato"/>
              </a:defRPr>
            </a:lvl9pPr>
          </a:lstStyle>
          <a:p/>
        </p:txBody>
      </p:sp>
      <p:sp>
        <p:nvSpPr>
          <p:cNvPr id="324" name="Google Shape;324;p38"/>
          <p:cNvSpPr txBox="1"/>
          <p:nvPr>
            <p:ph idx="1" type="subTitle"/>
          </p:nvPr>
        </p:nvSpPr>
        <p:spPr>
          <a:xfrm>
            <a:off x="2477100" y="2576819"/>
            <a:ext cx="41901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595959"/>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25">
    <p:spTree>
      <p:nvGrpSpPr>
        <p:cNvPr id="325" name="Shape 325"/>
        <p:cNvGrpSpPr/>
        <p:nvPr/>
      </p:nvGrpSpPr>
      <p:grpSpPr>
        <a:xfrm>
          <a:off x="0" y="0"/>
          <a:ext cx="0" cy="0"/>
          <a:chOff x="0" y="0"/>
          <a:chExt cx="0" cy="0"/>
        </a:xfrm>
      </p:grpSpPr>
      <p:sp>
        <p:nvSpPr>
          <p:cNvPr id="326" name="Google Shape;326;p39"/>
          <p:cNvSpPr txBox="1"/>
          <p:nvPr>
            <p:ph type="title"/>
          </p:nvPr>
        </p:nvSpPr>
        <p:spPr>
          <a:xfrm>
            <a:off x="720000" y="550083"/>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27" name="Google Shape;327;p39"/>
          <p:cNvSpPr txBox="1"/>
          <p:nvPr>
            <p:ph idx="1" type="subTitle"/>
          </p:nvPr>
        </p:nvSpPr>
        <p:spPr>
          <a:xfrm>
            <a:off x="992329" y="3987844"/>
            <a:ext cx="15813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28" name="Google Shape;328;p39"/>
          <p:cNvSpPr txBox="1"/>
          <p:nvPr>
            <p:ph idx="2" type="subTitle"/>
          </p:nvPr>
        </p:nvSpPr>
        <p:spPr>
          <a:xfrm>
            <a:off x="992779" y="3458858"/>
            <a:ext cx="1580400" cy="424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29" name="Google Shape;329;p39"/>
          <p:cNvSpPr txBox="1"/>
          <p:nvPr>
            <p:ph idx="3" type="subTitle"/>
          </p:nvPr>
        </p:nvSpPr>
        <p:spPr>
          <a:xfrm>
            <a:off x="2683985" y="2526713"/>
            <a:ext cx="1581300" cy="10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30" name="Google Shape;330;p39"/>
          <p:cNvSpPr txBox="1"/>
          <p:nvPr>
            <p:ph idx="4" type="subTitle"/>
          </p:nvPr>
        </p:nvSpPr>
        <p:spPr>
          <a:xfrm>
            <a:off x="2284085" y="2015670"/>
            <a:ext cx="1993500" cy="4245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31" name="Google Shape;331;p39"/>
          <p:cNvSpPr txBox="1"/>
          <p:nvPr>
            <p:ph idx="5" type="subTitle"/>
          </p:nvPr>
        </p:nvSpPr>
        <p:spPr>
          <a:xfrm>
            <a:off x="4659438" y="3987844"/>
            <a:ext cx="15813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32" name="Google Shape;332;p39"/>
          <p:cNvSpPr txBox="1"/>
          <p:nvPr>
            <p:ph idx="6" type="subTitle"/>
          </p:nvPr>
        </p:nvSpPr>
        <p:spPr>
          <a:xfrm>
            <a:off x="4659884" y="3458858"/>
            <a:ext cx="1990200" cy="424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33" name="Google Shape;333;p39"/>
          <p:cNvSpPr txBox="1"/>
          <p:nvPr>
            <p:ph idx="7" type="subTitle"/>
          </p:nvPr>
        </p:nvSpPr>
        <p:spPr>
          <a:xfrm>
            <a:off x="6440711" y="2526713"/>
            <a:ext cx="1581300" cy="10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34" name="Google Shape;334;p39"/>
          <p:cNvSpPr txBox="1"/>
          <p:nvPr>
            <p:ph idx="8" type="subTitle"/>
          </p:nvPr>
        </p:nvSpPr>
        <p:spPr>
          <a:xfrm>
            <a:off x="6040811" y="2015670"/>
            <a:ext cx="1993500" cy="4245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35" name="Google Shape;335;p39"/>
          <p:cNvSpPr/>
          <p:nvPr/>
        </p:nvSpPr>
        <p:spPr>
          <a:xfrm rot="-220157">
            <a:off x="2997515" y="-23455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9"/>
          <p:cNvSpPr/>
          <p:nvPr/>
        </p:nvSpPr>
        <p:spPr>
          <a:xfrm>
            <a:off x="1405800" y="-16313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6">
    <p:spTree>
      <p:nvGrpSpPr>
        <p:cNvPr id="337" name="Shape 337"/>
        <p:cNvGrpSpPr/>
        <p:nvPr/>
      </p:nvGrpSpPr>
      <p:grpSpPr>
        <a:xfrm>
          <a:off x="0" y="0"/>
          <a:ext cx="0" cy="0"/>
          <a:chOff x="0" y="0"/>
          <a:chExt cx="0" cy="0"/>
        </a:xfrm>
      </p:grpSpPr>
      <p:sp>
        <p:nvSpPr>
          <p:cNvPr id="338" name="Google Shape;338;p40"/>
          <p:cNvSpPr/>
          <p:nvPr/>
        </p:nvSpPr>
        <p:spPr>
          <a:xfrm rot="-10501244">
            <a:off x="4953855" y="408895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0"/>
          <p:cNvSpPr/>
          <p:nvPr/>
        </p:nvSpPr>
        <p:spPr>
          <a:xfrm rot="-220157">
            <a:off x="-254603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0"/>
          <p:cNvSpPr/>
          <p:nvPr/>
        </p:nvSpPr>
        <p:spPr>
          <a:xfrm>
            <a:off x="-4137750" y="-15551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0"/>
          <p:cNvSpPr txBox="1"/>
          <p:nvPr>
            <p:ph type="title"/>
          </p:nvPr>
        </p:nvSpPr>
        <p:spPr>
          <a:xfrm>
            <a:off x="2755200" y="550075"/>
            <a:ext cx="3633600" cy="113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2" name="Google Shape;342;p40"/>
          <p:cNvSpPr txBox="1"/>
          <p:nvPr>
            <p:ph idx="1" type="subTitle"/>
          </p:nvPr>
        </p:nvSpPr>
        <p:spPr>
          <a:xfrm>
            <a:off x="2627917" y="3460175"/>
            <a:ext cx="19935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43" name="Google Shape;343;p40"/>
          <p:cNvSpPr txBox="1"/>
          <p:nvPr>
            <p:ph idx="2" type="subTitle"/>
          </p:nvPr>
        </p:nvSpPr>
        <p:spPr>
          <a:xfrm>
            <a:off x="2627917" y="3087113"/>
            <a:ext cx="19935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44" name="Google Shape;344;p40"/>
          <p:cNvSpPr txBox="1"/>
          <p:nvPr>
            <p:ph idx="3" type="subTitle"/>
          </p:nvPr>
        </p:nvSpPr>
        <p:spPr>
          <a:xfrm>
            <a:off x="6396309" y="3460175"/>
            <a:ext cx="1981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45" name="Google Shape;345;p40"/>
          <p:cNvSpPr txBox="1"/>
          <p:nvPr>
            <p:ph idx="4" type="subTitle"/>
          </p:nvPr>
        </p:nvSpPr>
        <p:spPr>
          <a:xfrm>
            <a:off x="6390159" y="3087113"/>
            <a:ext cx="19935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46" name="Google Shape;346;p40"/>
          <p:cNvSpPr txBox="1"/>
          <p:nvPr>
            <p:ph idx="5" type="subTitle"/>
          </p:nvPr>
        </p:nvSpPr>
        <p:spPr>
          <a:xfrm>
            <a:off x="4517896" y="3460175"/>
            <a:ext cx="1981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47" name="Google Shape;347;p40"/>
          <p:cNvSpPr txBox="1"/>
          <p:nvPr>
            <p:ph idx="6" type="subTitle"/>
          </p:nvPr>
        </p:nvSpPr>
        <p:spPr>
          <a:xfrm>
            <a:off x="4511746" y="3087113"/>
            <a:ext cx="1993500" cy="4245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48" name="Google Shape;348;p40"/>
          <p:cNvSpPr txBox="1"/>
          <p:nvPr>
            <p:ph idx="7" type="subTitle"/>
          </p:nvPr>
        </p:nvSpPr>
        <p:spPr>
          <a:xfrm>
            <a:off x="766491" y="3460175"/>
            <a:ext cx="19812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49" name="Google Shape;349;p40"/>
          <p:cNvSpPr txBox="1"/>
          <p:nvPr>
            <p:ph idx="8" type="subTitle"/>
          </p:nvPr>
        </p:nvSpPr>
        <p:spPr>
          <a:xfrm>
            <a:off x="760341" y="3087113"/>
            <a:ext cx="1993500" cy="42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50" name="Google Shape;350;p40"/>
          <p:cNvSpPr txBox="1"/>
          <p:nvPr>
            <p:ph idx="9" type="title"/>
          </p:nvPr>
        </p:nvSpPr>
        <p:spPr>
          <a:xfrm>
            <a:off x="766813" y="1523314"/>
            <a:ext cx="1993500" cy="113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algn="r">
              <a:lnSpc>
                <a:spcPct val="100000"/>
              </a:lnSpc>
              <a:spcBef>
                <a:spcPts val="0"/>
              </a:spcBef>
              <a:spcAft>
                <a:spcPts val="0"/>
              </a:spcAft>
              <a:buClr>
                <a:schemeClr val="accent5"/>
              </a:buClr>
              <a:buSzPts val="6000"/>
              <a:buNone/>
              <a:defRPr sz="6000">
                <a:solidFill>
                  <a:schemeClr val="accent5"/>
                </a:solidFill>
              </a:defRPr>
            </a:lvl2pPr>
            <a:lvl3pPr lvl="2" algn="r">
              <a:lnSpc>
                <a:spcPct val="100000"/>
              </a:lnSpc>
              <a:spcBef>
                <a:spcPts val="0"/>
              </a:spcBef>
              <a:spcAft>
                <a:spcPts val="0"/>
              </a:spcAft>
              <a:buClr>
                <a:schemeClr val="accent5"/>
              </a:buClr>
              <a:buSzPts val="6000"/>
              <a:buNone/>
              <a:defRPr sz="6000">
                <a:solidFill>
                  <a:schemeClr val="accent5"/>
                </a:solidFill>
              </a:defRPr>
            </a:lvl3pPr>
            <a:lvl4pPr lvl="3" algn="r">
              <a:lnSpc>
                <a:spcPct val="100000"/>
              </a:lnSpc>
              <a:spcBef>
                <a:spcPts val="0"/>
              </a:spcBef>
              <a:spcAft>
                <a:spcPts val="0"/>
              </a:spcAft>
              <a:buClr>
                <a:schemeClr val="accent5"/>
              </a:buClr>
              <a:buSzPts val="6000"/>
              <a:buNone/>
              <a:defRPr sz="6000">
                <a:solidFill>
                  <a:schemeClr val="accent5"/>
                </a:solidFill>
              </a:defRPr>
            </a:lvl4pPr>
            <a:lvl5pPr lvl="4" algn="r">
              <a:lnSpc>
                <a:spcPct val="100000"/>
              </a:lnSpc>
              <a:spcBef>
                <a:spcPts val="0"/>
              </a:spcBef>
              <a:spcAft>
                <a:spcPts val="0"/>
              </a:spcAft>
              <a:buClr>
                <a:schemeClr val="accent5"/>
              </a:buClr>
              <a:buSzPts val="6000"/>
              <a:buNone/>
              <a:defRPr sz="6000">
                <a:solidFill>
                  <a:schemeClr val="accent5"/>
                </a:solidFill>
              </a:defRPr>
            </a:lvl5pPr>
            <a:lvl6pPr lvl="5" algn="r">
              <a:lnSpc>
                <a:spcPct val="100000"/>
              </a:lnSpc>
              <a:spcBef>
                <a:spcPts val="0"/>
              </a:spcBef>
              <a:spcAft>
                <a:spcPts val="0"/>
              </a:spcAft>
              <a:buClr>
                <a:schemeClr val="accent5"/>
              </a:buClr>
              <a:buSzPts val="6000"/>
              <a:buNone/>
              <a:defRPr sz="6000">
                <a:solidFill>
                  <a:schemeClr val="accent5"/>
                </a:solidFill>
              </a:defRPr>
            </a:lvl6pPr>
            <a:lvl7pPr lvl="6" algn="r">
              <a:lnSpc>
                <a:spcPct val="100000"/>
              </a:lnSpc>
              <a:spcBef>
                <a:spcPts val="0"/>
              </a:spcBef>
              <a:spcAft>
                <a:spcPts val="0"/>
              </a:spcAft>
              <a:buClr>
                <a:schemeClr val="accent5"/>
              </a:buClr>
              <a:buSzPts val="6000"/>
              <a:buNone/>
              <a:defRPr sz="6000">
                <a:solidFill>
                  <a:schemeClr val="accent5"/>
                </a:solidFill>
              </a:defRPr>
            </a:lvl7pPr>
            <a:lvl8pPr lvl="7" algn="r">
              <a:lnSpc>
                <a:spcPct val="100000"/>
              </a:lnSpc>
              <a:spcBef>
                <a:spcPts val="0"/>
              </a:spcBef>
              <a:spcAft>
                <a:spcPts val="0"/>
              </a:spcAft>
              <a:buClr>
                <a:schemeClr val="accent5"/>
              </a:buClr>
              <a:buSzPts val="6000"/>
              <a:buNone/>
              <a:defRPr sz="6000">
                <a:solidFill>
                  <a:schemeClr val="accent5"/>
                </a:solidFill>
              </a:defRPr>
            </a:lvl8pPr>
            <a:lvl9pPr lvl="8" algn="r">
              <a:lnSpc>
                <a:spcPct val="100000"/>
              </a:lnSpc>
              <a:spcBef>
                <a:spcPts val="0"/>
              </a:spcBef>
              <a:spcAft>
                <a:spcPts val="0"/>
              </a:spcAft>
              <a:buClr>
                <a:schemeClr val="accent5"/>
              </a:buClr>
              <a:buSzPts val="6000"/>
              <a:buNone/>
              <a:defRPr sz="6000">
                <a:solidFill>
                  <a:schemeClr val="accent5"/>
                </a:solidFill>
              </a:defRPr>
            </a:lvl9pPr>
          </a:lstStyle>
          <a:p/>
        </p:txBody>
      </p:sp>
      <p:sp>
        <p:nvSpPr>
          <p:cNvPr id="351" name="Google Shape;351;p40"/>
          <p:cNvSpPr txBox="1"/>
          <p:nvPr>
            <p:ph idx="13" type="title"/>
          </p:nvPr>
        </p:nvSpPr>
        <p:spPr>
          <a:xfrm>
            <a:off x="2646013" y="1523314"/>
            <a:ext cx="1993500" cy="113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algn="r">
              <a:lnSpc>
                <a:spcPct val="100000"/>
              </a:lnSpc>
              <a:spcBef>
                <a:spcPts val="0"/>
              </a:spcBef>
              <a:spcAft>
                <a:spcPts val="0"/>
              </a:spcAft>
              <a:buClr>
                <a:schemeClr val="accent5"/>
              </a:buClr>
              <a:buSzPts val="6000"/>
              <a:buNone/>
              <a:defRPr sz="6000">
                <a:solidFill>
                  <a:schemeClr val="accent5"/>
                </a:solidFill>
              </a:defRPr>
            </a:lvl2pPr>
            <a:lvl3pPr lvl="2" algn="r">
              <a:lnSpc>
                <a:spcPct val="100000"/>
              </a:lnSpc>
              <a:spcBef>
                <a:spcPts val="0"/>
              </a:spcBef>
              <a:spcAft>
                <a:spcPts val="0"/>
              </a:spcAft>
              <a:buClr>
                <a:schemeClr val="accent5"/>
              </a:buClr>
              <a:buSzPts val="6000"/>
              <a:buNone/>
              <a:defRPr sz="6000">
                <a:solidFill>
                  <a:schemeClr val="accent5"/>
                </a:solidFill>
              </a:defRPr>
            </a:lvl3pPr>
            <a:lvl4pPr lvl="3" algn="r">
              <a:lnSpc>
                <a:spcPct val="100000"/>
              </a:lnSpc>
              <a:spcBef>
                <a:spcPts val="0"/>
              </a:spcBef>
              <a:spcAft>
                <a:spcPts val="0"/>
              </a:spcAft>
              <a:buClr>
                <a:schemeClr val="accent5"/>
              </a:buClr>
              <a:buSzPts val="6000"/>
              <a:buNone/>
              <a:defRPr sz="6000">
                <a:solidFill>
                  <a:schemeClr val="accent5"/>
                </a:solidFill>
              </a:defRPr>
            </a:lvl4pPr>
            <a:lvl5pPr lvl="4" algn="r">
              <a:lnSpc>
                <a:spcPct val="100000"/>
              </a:lnSpc>
              <a:spcBef>
                <a:spcPts val="0"/>
              </a:spcBef>
              <a:spcAft>
                <a:spcPts val="0"/>
              </a:spcAft>
              <a:buClr>
                <a:schemeClr val="accent5"/>
              </a:buClr>
              <a:buSzPts val="6000"/>
              <a:buNone/>
              <a:defRPr sz="6000">
                <a:solidFill>
                  <a:schemeClr val="accent5"/>
                </a:solidFill>
              </a:defRPr>
            </a:lvl5pPr>
            <a:lvl6pPr lvl="5" algn="r">
              <a:lnSpc>
                <a:spcPct val="100000"/>
              </a:lnSpc>
              <a:spcBef>
                <a:spcPts val="0"/>
              </a:spcBef>
              <a:spcAft>
                <a:spcPts val="0"/>
              </a:spcAft>
              <a:buClr>
                <a:schemeClr val="accent5"/>
              </a:buClr>
              <a:buSzPts val="6000"/>
              <a:buNone/>
              <a:defRPr sz="6000">
                <a:solidFill>
                  <a:schemeClr val="accent5"/>
                </a:solidFill>
              </a:defRPr>
            </a:lvl6pPr>
            <a:lvl7pPr lvl="6" algn="r">
              <a:lnSpc>
                <a:spcPct val="100000"/>
              </a:lnSpc>
              <a:spcBef>
                <a:spcPts val="0"/>
              </a:spcBef>
              <a:spcAft>
                <a:spcPts val="0"/>
              </a:spcAft>
              <a:buClr>
                <a:schemeClr val="accent5"/>
              </a:buClr>
              <a:buSzPts val="6000"/>
              <a:buNone/>
              <a:defRPr sz="6000">
                <a:solidFill>
                  <a:schemeClr val="accent5"/>
                </a:solidFill>
              </a:defRPr>
            </a:lvl7pPr>
            <a:lvl8pPr lvl="7" algn="r">
              <a:lnSpc>
                <a:spcPct val="100000"/>
              </a:lnSpc>
              <a:spcBef>
                <a:spcPts val="0"/>
              </a:spcBef>
              <a:spcAft>
                <a:spcPts val="0"/>
              </a:spcAft>
              <a:buClr>
                <a:schemeClr val="accent5"/>
              </a:buClr>
              <a:buSzPts val="6000"/>
              <a:buNone/>
              <a:defRPr sz="6000">
                <a:solidFill>
                  <a:schemeClr val="accent5"/>
                </a:solidFill>
              </a:defRPr>
            </a:lvl8pPr>
            <a:lvl9pPr lvl="8" algn="r">
              <a:lnSpc>
                <a:spcPct val="100000"/>
              </a:lnSpc>
              <a:spcBef>
                <a:spcPts val="0"/>
              </a:spcBef>
              <a:spcAft>
                <a:spcPts val="0"/>
              </a:spcAft>
              <a:buClr>
                <a:schemeClr val="accent5"/>
              </a:buClr>
              <a:buSzPts val="6000"/>
              <a:buNone/>
              <a:defRPr sz="6000">
                <a:solidFill>
                  <a:schemeClr val="accent5"/>
                </a:solidFill>
              </a:defRPr>
            </a:lvl9pPr>
          </a:lstStyle>
          <a:p/>
        </p:txBody>
      </p:sp>
      <p:sp>
        <p:nvSpPr>
          <p:cNvPr id="352" name="Google Shape;352;p40"/>
          <p:cNvSpPr txBox="1"/>
          <p:nvPr>
            <p:ph idx="14" type="title"/>
          </p:nvPr>
        </p:nvSpPr>
        <p:spPr>
          <a:xfrm>
            <a:off x="4518238" y="1523314"/>
            <a:ext cx="1993500" cy="113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algn="r">
              <a:lnSpc>
                <a:spcPct val="100000"/>
              </a:lnSpc>
              <a:spcBef>
                <a:spcPts val="0"/>
              </a:spcBef>
              <a:spcAft>
                <a:spcPts val="0"/>
              </a:spcAft>
              <a:buClr>
                <a:schemeClr val="accent5"/>
              </a:buClr>
              <a:buSzPts val="6000"/>
              <a:buNone/>
              <a:defRPr sz="6000">
                <a:solidFill>
                  <a:schemeClr val="accent5"/>
                </a:solidFill>
              </a:defRPr>
            </a:lvl2pPr>
            <a:lvl3pPr lvl="2" algn="r">
              <a:lnSpc>
                <a:spcPct val="100000"/>
              </a:lnSpc>
              <a:spcBef>
                <a:spcPts val="0"/>
              </a:spcBef>
              <a:spcAft>
                <a:spcPts val="0"/>
              </a:spcAft>
              <a:buClr>
                <a:schemeClr val="accent5"/>
              </a:buClr>
              <a:buSzPts val="6000"/>
              <a:buNone/>
              <a:defRPr sz="6000">
                <a:solidFill>
                  <a:schemeClr val="accent5"/>
                </a:solidFill>
              </a:defRPr>
            </a:lvl3pPr>
            <a:lvl4pPr lvl="3" algn="r">
              <a:lnSpc>
                <a:spcPct val="100000"/>
              </a:lnSpc>
              <a:spcBef>
                <a:spcPts val="0"/>
              </a:spcBef>
              <a:spcAft>
                <a:spcPts val="0"/>
              </a:spcAft>
              <a:buClr>
                <a:schemeClr val="accent5"/>
              </a:buClr>
              <a:buSzPts val="6000"/>
              <a:buNone/>
              <a:defRPr sz="6000">
                <a:solidFill>
                  <a:schemeClr val="accent5"/>
                </a:solidFill>
              </a:defRPr>
            </a:lvl4pPr>
            <a:lvl5pPr lvl="4" algn="r">
              <a:lnSpc>
                <a:spcPct val="100000"/>
              </a:lnSpc>
              <a:spcBef>
                <a:spcPts val="0"/>
              </a:spcBef>
              <a:spcAft>
                <a:spcPts val="0"/>
              </a:spcAft>
              <a:buClr>
                <a:schemeClr val="accent5"/>
              </a:buClr>
              <a:buSzPts val="6000"/>
              <a:buNone/>
              <a:defRPr sz="6000">
                <a:solidFill>
                  <a:schemeClr val="accent5"/>
                </a:solidFill>
              </a:defRPr>
            </a:lvl5pPr>
            <a:lvl6pPr lvl="5" algn="r">
              <a:lnSpc>
                <a:spcPct val="100000"/>
              </a:lnSpc>
              <a:spcBef>
                <a:spcPts val="0"/>
              </a:spcBef>
              <a:spcAft>
                <a:spcPts val="0"/>
              </a:spcAft>
              <a:buClr>
                <a:schemeClr val="accent5"/>
              </a:buClr>
              <a:buSzPts val="6000"/>
              <a:buNone/>
              <a:defRPr sz="6000">
                <a:solidFill>
                  <a:schemeClr val="accent5"/>
                </a:solidFill>
              </a:defRPr>
            </a:lvl6pPr>
            <a:lvl7pPr lvl="6" algn="r">
              <a:lnSpc>
                <a:spcPct val="100000"/>
              </a:lnSpc>
              <a:spcBef>
                <a:spcPts val="0"/>
              </a:spcBef>
              <a:spcAft>
                <a:spcPts val="0"/>
              </a:spcAft>
              <a:buClr>
                <a:schemeClr val="accent5"/>
              </a:buClr>
              <a:buSzPts val="6000"/>
              <a:buNone/>
              <a:defRPr sz="6000">
                <a:solidFill>
                  <a:schemeClr val="accent5"/>
                </a:solidFill>
              </a:defRPr>
            </a:lvl7pPr>
            <a:lvl8pPr lvl="7" algn="r">
              <a:lnSpc>
                <a:spcPct val="100000"/>
              </a:lnSpc>
              <a:spcBef>
                <a:spcPts val="0"/>
              </a:spcBef>
              <a:spcAft>
                <a:spcPts val="0"/>
              </a:spcAft>
              <a:buClr>
                <a:schemeClr val="accent5"/>
              </a:buClr>
              <a:buSzPts val="6000"/>
              <a:buNone/>
              <a:defRPr sz="6000">
                <a:solidFill>
                  <a:schemeClr val="accent5"/>
                </a:solidFill>
              </a:defRPr>
            </a:lvl8pPr>
            <a:lvl9pPr lvl="8" algn="r">
              <a:lnSpc>
                <a:spcPct val="100000"/>
              </a:lnSpc>
              <a:spcBef>
                <a:spcPts val="0"/>
              </a:spcBef>
              <a:spcAft>
                <a:spcPts val="0"/>
              </a:spcAft>
              <a:buClr>
                <a:schemeClr val="accent5"/>
              </a:buClr>
              <a:buSzPts val="6000"/>
              <a:buNone/>
              <a:defRPr sz="6000">
                <a:solidFill>
                  <a:schemeClr val="accent5"/>
                </a:solidFill>
              </a:defRPr>
            </a:lvl9pPr>
          </a:lstStyle>
          <a:p/>
        </p:txBody>
      </p:sp>
      <p:sp>
        <p:nvSpPr>
          <p:cNvPr id="353" name="Google Shape;353;p40"/>
          <p:cNvSpPr txBox="1"/>
          <p:nvPr>
            <p:ph idx="15" type="title"/>
          </p:nvPr>
        </p:nvSpPr>
        <p:spPr>
          <a:xfrm>
            <a:off x="6390538" y="1523314"/>
            <a:ext cx="1993500" cy="113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6000"/>
              <a:buNone/>
              <a:defRPr b="1" sz="6000">
                <a:solidFill>
                  <a:schemeClr val="accent5"/>
                </a:solidFill>
                <a:latin typeface="Josefin Sans"/>
                <a:ea typeface="Josefin Sans"/>
                <a:cs typeface="Josefin Sans"/>
                <a:sym typeface="Josefin Sans"/>
              </a:defRPr>
            </a:lvl1pPr>
            <a:lvl2pPr lvl="1" algn="r">
              <a:lnSpc>
                <a:spcPct val="100000"/>
              </a:lnSpc>
              <a:spcBef>
                <a:spcPts val="0"/>
              </a:spcBef>
              <a:spcAft>
                <a:spcPts val="0"/>
              </a:spcAft>
              <a:buClr>
                <a:schemeClr val="accent5"/>
              </a:buClr>
              <a:buSzPts val="6000"/>
              <a:buNone/>
              <a:defRPr sz="6000">
                <a:solidFill>
                  <a:schemeClr val="accent5"/>
                </a:solidFill>
              </a:defRPr>
            </a:lvl2pPr>
            <a:lvl3pPr lvl="2" algn="r">
              <a:lnSpc>
                <a:spcPct val="100000"/>
              </a:lnSpc>
              <a:spcBef>
                <a:spcPts val="0"/>
              </a:spcBef>
              <a:spcAft>
                <a:spcPts val="0"/>
              </a:spcAft>
              <a:buClr>
                <a:schemeClr val="accent5"/>
              </a:buClr>
              <a:buSzPts val="6000"/>
              <a:buNone/>
              <a:defRPr sz="6000">
                <a:solidFill>
                  <a:schemeClr val="accent5"/>
                </a:solidFill>
              </a:defRPr>
            </a:lvl3pPr>
            <a:lvl4pPr lvl="3" algn="r">
              <a:lnSpc>
                <a:spcPct val="100000"/>
              </a:lnSpc>
              <a:spcBef>
                <a:spcPts val="0"/>
              </a:spcBef>
              <a:spcAft>
                <a:spcPts val="0"/>
              </a:spcAft>
              <a:buClr>
                <a:schemeClr val="accent5"/>
              </a:buClr>
              <a:buSzPts val="6000"/>
              <a:buNone/>
              <a:defRPr sz="6000">
                <a:solidFill>
                  <a:schemeClr val="accent5"/>
                </a:solidFill>
              </a:defRPr>
            </a:lvl4pPr>
            <a:lvl5pPr lvl="4" algn="r">
              <a:lnSpc>
                <a:spcPct val="100000"/>
              </a:lnSpc>
              <a:spcBef>
                <a:spcPts val="0"/>
              </a:spcBef>
              <a:spcAft>
                <a:spcPts val="0"/>
              </a:spcAft>
              <a:buClr>
                <a:schemeClr val="accent5"/>
              </a:buClr>
              <a:buSzPts val="6000"/>
              <a:buNone/>
              <a:defRPr sz="6000">
                <a:solidFill>
                  <a:schemeClr val="accent5"/>
                </a:solidFill>
              </a:defRPr>
            </a:lvl5pPr>
            <a:lvl6pPr lvl="5" algn="r">
              <a:lnSpc>
                <a:spcPct val="100000"/>
              </a:lnSpc>
              <a:spcBef>
                <a:spcPts val="0"/>
              </a:spcBef>
              <a:spcAft>
                <a:spcPts val="0"/>
              </a:spcAft>
              <a:buClr>
                <a:schemeClr val="accent5"/>
              </a:buClr>
              <a:buSzPts val="6000"/>
              <a:buNone/>
              <a:defRPr sz="6000">
                <a:solidFill>
                  <a:schemeClr val="accent5"/>
                </a:solidFill>
              </a:defRPr>
            </a:lvl6pPr>
            <a:lvl7pPr lvl="6" algn="r">
              <a:lnSpc>
                <a:spcPct val="100000"/>
              </a:lnSpc>
              <a:spcBef>
                <a:spcPts val="0"/>
              </a:spcBef>
              <a:spcAft>
                <a:spcPts val="0"/>
              </a:spcAft>
              <a:buClr>
                <a:schemeClr val="accent5"/>
              </a:buClr>
              <a:buSzPts val="6000"/>
              <a:buNone/>
              <a:defRPr sz="6000">
                <a:solidFill>
                  <a:schemeClr val="accent5"/>
                </a:solidFill>
              </a:defRPr>
            </a:lvl7pPr>
            <a:lvl8pPr lvl="7" algn="r">
              <a:lnSpc>
                <a:spcPct val="100000"/>
              </a:lnSpc>
              <a:spcBef>
                <a:spcPts val="0"/>
              </a:spcBef>
              <a:spcAft>
                <a:spcPts val="0"/>
              </a:spcAft>
              <a:buClr>
                <a:schemeClr val="accent5"/>
              </a:buClr>
              <a:buSzPts val="6000"/>
              <a:buNone/>
              <a:defRPr sz="6000">
                <a:solidFill>
                  <a:schemeClr val="accent5"/>
                </a:solidFill>
              </a:defRPr>
            </a:lvl8pPr>
            <a:lvl9pPr lvl="8" algn="r">
              <a:lnSpc>
                <a:spcPct val="100000"/>
              </a:lnSpc>
              <a:spcBef>
                <a:spcPts val="0"/>
              </a:spcBef>
              <a:spcAft>
                <a:spcPts val="0"/>
              </a:spcAft>
              <a:buClr>
                <a:schemeClr val="accent5"/>
              </a:buClr>
              <a:buSzPts val="6000"/>
              <a:buNone/>
              <a:defRPr sz="6000">
                <a:solidFill>
                  <a:schemeClr val="accent5"/>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2">
    <p:spTree>
      <p:nvGrpSpPr>
        <p:cNvPr id="43" name="Shape 43"/>
        <p:cNvGrpSpPr/>
        <p:nvPr/>
      </p:nvGrpSpPr>
      <p:grpSpPr>
        <a:xfrm>
          <a:off x="0" y="0"/>
          <a:ext cx="0" cy="0"/>
          <a:chOff x="0" y="0"/>
          <a:chExt cx="0" cy="0"/>
        </a:xfrm>
      </p:grpSpPr>
      <p:sp>
        <p:nvSpPr>
          <p:cNvPr id="44" name="Google Shape;44;p5"/>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txBox="1"/>
          <p:nvPr>
            <p:ph type="title"/>
          </p:nvPr>
        </p:nvSpPr>
        <p:spPr>
          <a:xfrm>
            <a:off x="1998000" y="552525"/>
            <a:ext cx="5148000" cy="101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49" name="Google Shape;49;p5"/>
          <p:cNvSpPr txBox="1"/>
          <p:nvPr>
            <p:ph idx="2" type="title"/>
          </p:nvPr>
        </p:nvSpPr>
        <p:spPr>
          <a:xfrm>
            <a:off x="741775" y="1996000"/>
            <a:ext cx="2217900" cy="8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50" name="Google Shape;50;p5"/>
          <p:cNvSpPr txBox="1"/>
          <p:nvPr>
            <p:ph idx="1" type="subTitle"/>
          </p:nvPr>
        </p:nvSpPr>
        <p:spPr>
          <a:xfrm>
            <a:off x="741775" y="2609604"/>
            <a:ext cx="22254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1" name="Google Shape;51;p5"/>
          <p:cNvSpPr txBox="1"/>
          <p:nvPr>
            <p:ph idx="3" type="title"/>
          </p:nvPr>
        </p:nvSpPr>
        <p:spPr>
          <a:xfrm>
            <a:off x="3371357" y="1996000"/>
            <a:ext cx="2225400" cy="8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52" name="Google Shape;52;p5"/>
          <p:cNvSpPr txBox="1"/>
          <p:nvPr>
            <p:ph idx="4" type="subTitle"/>
          </p:nvPr>
        </p:nvSpPr>
        <p:spPr>
          <a:xfrm>
            <a:off x="3371338" y="2609604"/>
            <a:ext cx="2220900" cy="44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3" name="Google Shape;53;p5"/>
          <p:cNvSpPr txBox="1"/>
          <p:nvPr>
            <p:ph idx="5" type="title"/>
          </p:nvPr>
        </p:nvSpPr>
        <p:spPr>
          <a:xfrm>
            <a:off x="5957709" y="1996000"/>
            <a:ext cx="2398800" cy="8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3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54" name="Google Shape;54;p5"/>
          <p:cNvSpPr txBox="1"/>
          <p:nvPr>
            <p:ph idx="6" type="subTitle"/>
          </p:nvPr>
        </p:nvSpPr>
        <p:spPr>
          <a:xfrm>
            <a:off x="5957688" y="2609604"/>
            <a:ext cx="23988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5" name="Google Shape;55;p5"/>
          <p:cNvSpPr txBox="1"/>
          <p:nvPr>
            <p:ph idx="7" type="subTitle"/>
          </p:nvPr>
        </p:nvSpPr>
        <p:spPr>
          <a:xfrm>
            <a:off x="741775" y="2935034"/>
            <a:ext cx="2225400" cy="57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 name="Google Shape;56;p5"/>
          <p:cNvSpPr txBox="1"/>
          <p:nvPr>
            <p:ph idx="8" type="subTitle"/>
          </p:nvPr>
        </p:nvSpPr>
        <p:spPr>
          <a:xfrm>
            <a:off x="3371338" y="2935034"/>
            <a:ext cx="2217900" cy="57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7" name="Google Shape;57;p5"/>
          <p:cNvSpPr txBox="1"/>
          <p:nvPr>
            <p:ph idx="9" type="subTitle"/>
          </p:nvPr>
        </p:nvSpPr>
        <p:spPr>
          <a:xfrm>
            <a:off x="5957688" y="2935034"/>
            <a:ext cx="2395800" cy="57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8">
    <p:spTree>
      <p:nvGrpSpPr>
        <p:cNvPr id="354" name="Shape 354"/>
        <p:cNvGrpSpPr/>
        <p:nvPr/>
      </p:nvGrpSpPr>
      <p:grpSpPr>
        <a:xfrm>
          <a:off x="0" y="0"/>
          <a:ext cx="0" cy="0"/>
          <a:chOff x="0" y="0"/>
          <a:chExt cx="0" cy="0"/>
        </a:xfrm>
      </p:grpSpPr>
      <p:sp>
        <p:nvSpPr>
          <p:cNvPr id="355" name="Google Shape;355;p41"/>
          <p:cNvSpPr txBox="1"/>
          <p:nvPr>
            <p:ph type="title"/>
          </p:nvPr>
        </p:nvSpPr>
        <p:spPr>
          <a:xfrm>
            <a:off x="720000" y="548594"/>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6" name="Google Shape;356;p41"/>
          <p:cNvSpPr/>
          <p:nvPr/>
        </p:nvSpPr>
        <p:spPr>
          <a:xfrm rot="-129819">
            <a:off x="4458284" y="3196753"/>
            <a:ext cx="6639739" cy="2813496"/>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1"/>
          <p:cNvSpPr/>
          <p:nvPr/>
        </p:nvSpPr>
        <p:spPr>
          <a:xfrm rot="537107">
            <a:off x="2750101" y="3065565"/>
            <a:ext cx="6867688" cy="391619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9">
    <p:spTree>
      <p:nvGrpSpPr>
        <p:cNvPr id="358" name="Shape 358"/>
        <p:cNvGrpSpPr/>
        <p:nvPr/>
      </p:nvGrpSpPr>
      <p:grpSpPr>
        <a:xfrm>
          <a:off x="0" y="0"/>
          <a:ext cx="0" cy="0"/>
          <a:chOff x="0" y="0"/>
          <a:chExt cx="0" cy="0"/>
        </a:xfrm>
      </p:grpSpPr>
      <p:sp>
        <p:nvSpPr>
          <p:cNvPr id="359" name="Google Shape;359;p42"/>
          <p:cNvSpPr txBox="1"/>
          <p:nvPr>
            <p:ph type="title"/>
          </p:nvPr>
        </p:nvSpPr>
        <p:spPr>
          <a:xfrm>
            <a:off x="720000" y="548594"/>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0" name="Google Shape;360;p42"/>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2"/>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2"/>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2"/>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30">
    <p:spTree>
      <p:nvGrpSpPr>
        <p:cNvPr id="364" name="Shape 364"/>
        <p:cNvGrpSpPr/>
        <p:nvPr/>
      </p:nvGrpSpPr>
      <p:grpSpPr>
        <a:xfrm>
          <a:off x="0" y="0"/>
          <a:ext cx="0" cy="0"/>
          <a:chOff x="0" y="0"/>
          <a:chExt cx="0" cy="0"/>
        </a:xfrm>
      </p:grpSpPr>
      <p:sp>
        <p:nvSpPr>
          <p:cNvPr id="365" name="Google Shape;365;p43"/>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6" name="Google Shape;366;p43"/>
          <p:cNvSpPr txBox="1"/>
          <p:nvPr>
            <p:ph idx="1" type="subTitle"/>
          </p:nvPr>
        </p:nvSpPr>
        <p:spPr>
          <a:xfrm>
            <a:off x="2214975" y="2120500"/>
            <a:ext cx="18039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67" name="Google Shape;367;p43"/>
          <p:cNvSpPr txBox="1"/>
          <p:nvPr>
            <p:ph idx="2" type="subTitle"/>
          </p:nvPr>
        </p:nvSpPr>
        <p:spPr>
          <a:xfrm>
            <a:off x="2214975" y="1807365"/>
            <a:ext cx="18030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68" name="Google Shape;368;p43"/>
          <p:cNvSpPr txBox="1"/>
          <p:nvPr>
            <p:ph idx="3" type="subTitle"/>
          </p:nvPr>
        </p:nvSpPr>
        <p:spPr>
          <a:xfrm>
            <a:off x="6347613" y="2120500"/>
            <a:ext cx="18039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69" name="Google Shape;369;p43"/>
          <p:cNvSpPr txBox="1"/>
          <p:nvPr>
            <p:ph idx="4" type="subTitle"/>
          </p:nvPr>
        </p:nvSpPr>
        <p:spPr>
          <a:xfrm>
            <a:off x="6348126" y="1807365"/>
            <a:ext cx="18030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0" name="Google Shape;370;p43"/>
          <p:cNvSpPr txBox="1"/>
          <p:nvPr>
            <p:ph idx="5" type="subTitle"/>
          </p:nvPr>
        </p:nvSpPr>
        <p:spPr>
          <a:xfrm>
            <a:off x="2214975" y="3598700"/>
            <a:ext cx="18039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71" name="Google Shape;371;p43"/>
          <p:cNvSpPr txBox="1"/>
          <p:nvPr>
            <p:ph idx="6" type="subTitle"/>
          </p:nvPr>
        </p:nvSpPr>
        <p:spPr>
          <a:xfrm>
            <a:off x="2214975" y="3285565"/>
            <a:ext cx="18030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2" name="Google Shape;372;p43"/>
          <p:cNvSpPr txBox="1"/>
          <p:nvPr>
            <p:ph idx="7" type="subTitle"/>
          </p:nvPr>
        </p:nvSpPr>
        <p:spPr>
          <a:xfrm>
            <a:off x="6347677" y="3598700"/>
            <a:ext cx="18039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373" name="Google Shape;373;p43"/>
          <p:cNvSpPr txBox="1"/>
          <p:nvPr>
            <p:ph idx="8" type="subTitle"/>
          </p:nvPr>
        </p:nvSpPr>
        <p:spPr>
          <a:xfrm>
            <a:off x="6348191" y="3285565"/>
            <a:ext cx="18030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74" name="Google Shape;374;p43"/>
          <p:cNvSpPr/>
          <p:nvPr/>
        </p:nvSpPr>
        <p:spPr>
          <a:xfrm flipH="1">
            <a:off x="-2784105" y="2564875"/>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3"/>
          <p:cNvSpPr/>
          <p:nvPr/>
        </p:nvSpPr>
        <p:spPr>
          <a:xfrm flipH="1">
            <a:off x="-3512955" y="2381750"/>
            <a:ext cx="5011452" cy="3046079"/>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3"/>
          <p:cNvSpPr/>
          <p:nvPr/>
        </p:nvSpPr>
        <p:spPr>
          <a:xfrm flipH="1" rot="10643912">
            <a:off x="1490720" y="-10414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1">
    <p:spTree>
      <p:nvGrpSpPr>
        <p:cNvPr id="377" name="Shape 377"/>
        <p:cNvGrpSpPr/>
        <p:nvPr/>
      </p:nvGrpSpPr>
      <p:grpSpPr>
        <a:xfrm>
          <a:off x="0" y="0"/>
          <a:ext cx="0" cy="0"/>
          <a:chOff x="0" y="0"/>
          <a:chExt cx="0" cy="0"/>
        </a:xfrm>
      </p:grpSpPr>
      <p:sp>
        <p:nvSpPr>
          <p:cNvPr id="378" name="Google Shape;378;p44"/>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4"/>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4"/>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4"/>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4"/>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4"/>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2">
    <p:spTree>
      <p:nvGrpSpPr>
        <p:cNvPr id="384" name="Shape 384"/>
        <p:cNvGrpSpPr/>
        <p:nvPr/>
      </p:nvGrpSpPr>
      <p:grpSpPr>
        <a:xfrm>
          <a:off x="0" y="0"/>
          <a:ext cx="0" cy="0"/>
          <a:chOff x="0" y="0"/>
          <a:chExt cx="0" cy="0"/>
        </a:xfrm>
      </p:grpSpPr>
      <p:sp>
        <p:nvSpPr>
          <p:cNvPr id="385" name="Google Shape;385;p45"/>
          <p:cNvSpPr txBox="1"/>
          <p:nvPr>
            <p:ph type="title"/>
          </p:nvPr>
        </p:nvSpPr>
        <p:spPr>
          <a:xfrm>
            <a:off x="720000" y="544622"/>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86" name="Google Shape;386;p45"/>
          <p:cNvSpPr/>
          <p:nvPr/>
        </p:nvSpPr>
        <p:spPr>
          <a:xfrm rot="1828969">
            <a:off x="938629" y="-23007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5"/>
          <p:cNvSpPr/>
          <p:nvPr/>
        </p:nvSpPr>
        <p:spPr>
          <a:xfrm rot="1828969">
            <a:off x="-1021971" y="-25222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5"/>
          <p:cNvSpPr/>
          <p:nvPr/>
        </p:nvSpPr>
        <p:spPr>
          <a:xfrm rot="1828969">
            <a:off x="-797321" y="-27652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
    <p:spTree>
      <p:nvGrpSpPr>
        <p:cNvPr id="389" name="Shape 389"/>
        <p:cNvGrpSpPr/>
        <p:nvPr/>
      </p:nvGrpSpPr>
      <p:grpSpPr>
        <a:xfrm>
          <a:off x="0" y="0"/>
          <a:ext cx="0" cy="0"/>
          <a:chOff x="0" y="0"/>
          <a:chExt cx="0" cy="0"/>
        </a:xfrm>
      </p:grpSpPr>
      <p:sp>
        <p:nvSpPr>
          <p:cNvPr id="390" name="Google Shape;390;p46"/>
          <p:cNvSpPr txBox="1"/>
          <p:nvPr>
            <p:ph type="title"/>
          </p:nvPr>
        </p:nvSpPr>
        <p:spPr>
          <a:xfrm>
            <a:off x="720000" y="548640"/>
            <a:ext cx="3774000" cy="87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391" name="Google Shape;391;p46"/>
          <p:cNvSpPr txBox="1"/>
          <p:nvPr>
            <p:ph idx="2" type="title"/>
          </p:nvPr>
        </p:nvSpPr>
        <p:spPr>
          <a:xfrm>
            <a:off x="1518404" y="1620001"/>
            <a:ext cx="1335000" cy="67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4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392" name="Google Shape;392;p46"/>
          <p:cNvSpPr txBox="1"/>
          <p:nvPr>
            <p:ph idx="1" type="subTitle"/>
          </p:nvPr>
        </p:nvSpPr>
        <p:spPr>
          <a:xfrm>
            <a:off x="1518404" y="2175973"/>
            <a:ext cx="1333800" cy="4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3" name="Google Shape;393;p46"/>
          <p:cNvSpPr txBox="1"/>
          <p:nvPr>
            <p:ph idx="3" type="title"/>
          </p:nvPr>
        </p:nvSpPr>
        <p:spPr>
          <a:xfrm>
            <a:off x="6093150" y="1620001"/>
            <a:ext cx="1335000" cy="673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4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394" name="Google Shape;394;p46"/>
          <p:cNvSpPr txBox="1"/>
          <p:nvPr>
            <p:ph idx="4" type="subTitle"/>
          </p:nvPr>
        </p:nvSpPr>
        <p:spPr>
          <a:xfrm>
            <a:off x="6093150" y="2175973"/>
            <a:ext cx="1335000" cy="43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5" name="Google Shape;395;p46"/>
          <p:cNvSpPr txBox="1"/>
          <p:nvPr>
            <p:ph idx="5" type="title"/>
          </p:nvPr>
        </p:nvSpPr>
        <p:spPr>
          <a:xfrm>
            <a:off x="6093150" y="3267862"/>
            <a:ext cx="1335000" cy="676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4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396" name="Google Shape;396;p46"/>
          <p:cNvSpPr txBox="1"/>
          <p:nvPr>
            <p:ph idx="6" type="subTitle"/>
          </p:nvPr>
        </p:nvSpPr>
        <p:spPr>
          <a:xfrm>
            <a:off x="1518404" y="3837067"/>
            <a:ext cx="1335000" cy="4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7" name="Google Shape;397;p46"/>
          <p:cNvSpPr txBox="1"/>
          <p:nvPr>
            <p:ph idx="7" type="title"/>
          </p:nvPr>
        </p:nvSpPr>
        <p:spPr>
          <a:xfrm>
            <a:off x="1518404" y="3267862"/>
            <a:ext cx="1335000" cy="67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4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398" name="Google Shape;398;p46"/>
          <p:cNvSpPr txBox="1"/>
          <p:nvPr>
            <p:ph idx="8" type="subTitle"/>
          </p:nvPr>
        </p:nvSpPr>
        <p:spPr>
          <a:xfrm>
            <a:off x="6093150" y="3845392"/>
            <a:ext cx="1335000" cy="43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99" name="Google Shape;399;p46"/>
          <p:cNvSpPr txBox="1"/>
          <p:nvPr>
            <p:ph idx="9" type="title"/>
          </p:nvPr>
        </p:nvSpPr>
        <p:spPr>
          <a:xfrm>
            <a:off x="2572800" y="2793050"/>
            <a:ext cx="3998400" cy="8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4000">
                <a:solidFill>
                  <a:schemeClr val="dk2"/>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400" name="Google Shape;400;p46"/>
          <p:cNvSpPr txBox="1"/>
          <p:nvPr>
            <p:ph idx="13" type="subTitle"/>
          </p:nvPr>
        </p:nvSpPr>
        <p:spPr>
          <a:xfrm>
            <a:off x="2647650" y="3453812"/>
            <a:ext cx="38487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01" name="Google Shape;401;p46"/>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6"/>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6"/>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6"/>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6"/>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6"/>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33">
    <p:spTree>
      <p:nvGrpSpPr>
        <p:cNvPr id="407" name="Shape 407"/>
        <p:cNvGrpSpPr/>
        <p:nvPr/>
      </p:nvGrpSpPr>
      <p:grpSpPr>
        <a:xfrm>
          <a:off x="0" y="0"/>
          <a:ext cx="0" cy="0"/>
          <a:chOff x="0" y="0"/>
          <a:chExt cx="0" cy="0"/>
        </a:xfrm>
      </p:grpSpPr>
      <p:sp>
        <p:nvSpPr>
          <p:cNvPr id="408" name="Google Shape;408;p47"/>
          <p:cNvSpPr txBox="1"/>
          <p:nvPr>
            <p:ph type="title"/>
          </p:nvPr>
        </p:nvSpPr>
        <p:spPr>
          <a:xfrm>
            <a:off x="720000" y="548640"/>
            <a:ext cx="3774000" cy="87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409" name="Google Shape;409;p47"/>
          <p:cNvSpPr txBox="1"/>
          <p:nvPr>
            <p:ph idx="2" type="title"/>
          </p:nvPr>
        </p:nvSpPr>
        <p:spPr>
          <a:xfrm>
            <a:off x="1404400" y="1859892"/>
            <a:ext cx="1646400" cy="67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4000">
                <a:solidFill>
                  <a:schemeClr val="lt2"/>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410" name="Google Shape;410;p47"/>
          <p:cNvSpPr txBox="1"/>
          <p:nvPr>
            <p:ph idx="1" type="subTitle"/>
          </p:nvPr>
        </p:nvSpPr>
        <p:spPr>
          <a:xfrm>
            <a:off x="1405150" y="2430283"/>
            <a:ext cx="16449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11" name="Google Shape;411;p47"/>
          <p:cNvSpPr txBox="1"/>
          <p:nvPr>
            <p:ph idx="3" type="title"/>
          </p:nvPr>
        </p:nvSpPr>
        <p:spPr>
          <a:xfrm>
            <a:off x="6093200" y="1859892"/>
            <a:ext cx="1644900" cy="67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4000">
                <a:solidFill>
                  <a:schemeClr val="lt2"/>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412" name="Google Shape;412;p47"/>
          <p:cNvSpPr txBox="1"/>
          <p:nvPr>
            <p:ph idx="4" type="subTitle"/>
          </p:nvPr>
        </p:nvSpPr>
        <p:spPr>
          <a:xfrm>
            <a:off x="6093200" y="2430283"/>
            <a:ext cx="16449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13" name="Google Shape;413;p47"/>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7"/>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7"/>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7"/>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7"/>
          <p:cNvSpPr txBox="1"/>
          <p:nvPr>
            <p:ph idx="5" type="title"/>
          </p:nvPr>
        </p:nvSpPr>
        <p:spPr>
          <a:xfrm>
            <a:off x="3748800" y="1859892"/>
            <a:ext cx="1646400" cy="67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4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18" name="Google Shape;418;p47"/>
          <p:cNvSpPr txBox="1"/>
          <p:nvPr>
            <p:ph idx="6" type="subTitle"/>
          </p:nvPr>
        </p:nvSpPr>
        <p:spPr>
          <a:xfrm>
            <a:off x="3748800" y="2430283"/>
            <a:ext cx="16464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19" name="Google Shape;419;p47"/>
          <p:cNvSpPr txBox="1"/>
          <p:nvPr>
            <p:ph idx="7" type="subTitle"/>
          </p:nvPr>
        </p:nvSpPr>
        <p:spPr>
          <a:xfrm>
            <a:off x="1404400" y="2765130"/>
            <a:ext cx="16464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420" name="Google Shape;420;p47"/>
          <p:cNvSpPr txBox="1"/>
          <p:nvPr>
            <p:ph idx="8" type="subTitle"/>
          </p:nvPr>
        </p:nvSpPr>
        <p:spPr>
          <a:xfrm>
            <a:off x="3748800" y="2765130"/>
            <a:ext cx="16464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421" name="Google Shape;421;p47"/>
          <p:cNvSpPr txBox="1"/>
          <p:nvPr>
            <p:ph idx="9" type="subTitle"/>
          </p:nvPr>
        </p:nvSpPr>
        <p:spPr>
          <a:xfrm>
            <a:off x="6093200" y="2765130"/>
            <a:ext cx="16464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3">
    <p:spTree>
      <p:nvGrpSpPr>
        <p:cNvPr id="422" name="Shape 422"/>
        <p:cNvGrpSpPr/>
        <p:nvPr/>
      </p:nvGrpSpPr>
      <p:grpSpPr>
        <a:xfrm>
          <a:off x="0" y="0"/>
          <a:ext cx="0" cy="0"/>
          <a:chOff x="0" y="0"/>
          <a:chExt cx="0" cy="0"/>
        </a:xfrm>
      </p:grpSpPr>
      <p:sp>
        <p:nvSpPr>
          <p:cNvPr id="423" name="Google Shape;423;p48"/>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24" name="Google Shape;424;p48"/>
          <p:cNvSpPr txBox="1"/>
          <p:nvPr>
            <p:ph idx="1" type="subTitle"/>
          </p:nvPr>
        </p:nvSpPr>
        <p:spPr>
          <a:xfrm>
            <a:off x="5975125" y="2166950"/>
            <a:ext cx="23952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25" name="Google Shape;425;p48"/>
          <p:cNvSpPr txBox="1"/>
          <p:nvPr>
            <p:ph idx="2" type="subTitle"/>
          </p:nvPr>
        </p:nvSpPr>
        <p:spPr>
          <a:xfrm>
            <a:off x="5975125" y="3590500"/>
            <a:ext cx="2395200" cy="101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26" name="Google Shape;426;p48"/>
          <p:cNvSpPr txBox="1"/>
          <p:nvPr>
            <p:ph idx="3" type="subTitle"/>
          </p:nvPr>
        </p:nvSpPr>
        <p:spPr>
          <a:xfrm>
            <a:off x="5975125" y="1825000"/>
            <a:ext cx="22215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27" name="Google Shape;427;p48"/>
          <p:cNvSpPr txBox="1"/>
          <p:nvPr>
            <p:ph idx="4" type="subTitle"/>
          </p:nvPr>
        </p:nvSpPr>
        <p:spPr>
          <a:xfrm>
            <a:off x="5975125" y="3248550"/>
            <a:ext cx="22215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28" name="Google Shape;428;p48"/>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8"/>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8"/>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1" name="Shape 431"/>
        <p:cNvGrpSpPr/>
        <p:nvPr/>
      </p:nvGrpSpPr>
      <p:grpSpPr>
        <a:xfrm>
          <a:off x="0" y="0"/>
          <a:ext cx="0" cy="0"/>
          <a:chOff x="0" y="0"/>
          <a:chExt cx="0" cy="0"/>
        </a:xfrm>
      </p:grpSpPr>
      <p:sp>
        <p:nvSpPr>
          <p:cNvPr id="432" name="Google Shape;432;p49"/>
          <p:cNvSpPr txBox="1"/>
          <p:nvPr>
            <p:ph type="title"/>
          </p:nvPr>
        </p:nvSpPr>
        <p:spPr>
          <a:xfrm>
            <a:off x="720000" y="54864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3" name="Google Shape;433;p49"/>
          <p:cNvSpPr txBox="1"/>
          <p:nvPr>
            <p:ph idx="1" type="subTitle"/>
          </p:nvPr>
        </p:nvSpPr>
        <p:spPr>
          <a:xfrm>
            <a:off x="4811700" y="1241858"/>
            <a:ext cx="3600000" cy="50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800"/>
              <a:buFont typeface="Lato"/>
              <a:buNone/>
              <a:defRPr>
                <a:solidFill>
                  <a:schemeClr val="dk2"/>
                </a:solidFill>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34" name="Google Shape;434;p49"/>
          <p:cNvSpPr txBox="1"/>
          <p:nvPr>
            <p:ph idx="2" type="subTitle"/>
          </p:nvPr>
        </p:nvSpPr>
        <p:spPr>
          <a:xfrm>
            <a:off x="5354400" y="3597870"/>
            <a:ext cx="25146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Lato"/>
              <a:buNone/>
              <a:defRPr sz="1400"/>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35" name="Google Shape;435;p49"/>
          <p:cNvSpPr txBox="1"/>
          <p:nvPr>
            <p:ph idx="3" type="subTitle"/>
          </p:nvPr>
        </p:nvSpPr>
        <p:spPr>
          <a:xfrm>
            <a:off x="720000" y="1241858"/>
            <a:ext cx="3600000" cy="50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800"/>
              <a:buFont typeface="Lato"/>
              <a:buNone/>
              <a:defRPr>
                <a:solidFill>
                  <a:schemeClr val="dk2"/>
                </a:solidFill>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36" name="Google Shape;436;p49"/>
          <p:cNvSpPr txBox="1"/>
          <p:nvPr>
            <p:ph idx="4" type="subTitle"/>
          </p:nvPr>
        </p:nvSpPr>
        <p:spPr>
          <a:xfrm>
            <a:off x="1263000" y="3597875"/>
            <a:ext cx="25140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Lato"/>
              <a:buNone/>
              <a:defRPr sz="1400"/>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37" name="Google Shape;437;p49"/>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9"/>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9"/>
          <p:cNvSpPr/>
          <p:nvPr/>
        </p:nvSpPr>
        <p:spPr>
          <a:xfrm rot="1828969">
            <a:off x="938629" y="-28307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34">
    <p:spTree>
      <p:nvGrpSpPr>
        <p:cNvPr id="440" name="Shape 440"/>
        <p:cNvGrpSpPr/>
        <p:nvPr/>
      </p:nvGrpSpPr>
      <p:grpSpPr>
        <a:xfrm>
          <a:off x="0" y="0"/>
          <a:ext cx="0" cy="0"/>
          <a:chOff x="0" y="0"/>
          <a:chExt cx="0" cy="0"/>
        </a:xfrm>
      </p:grpSpPr>
      <p:sp>
        <p:nvSpPr>
          <p:cNvPr id="441" name="Google Shape;441;p50"/>
          <p:cNvSpPr txBox="1"/>
          <p:nvPr>
            <p:ph type="title"/>
          </p:nvPr>
        </p:nvSpPr>
        <p:spPr>
          <a:xfrm>
            <a:off x="720000" y="548640"/>
            <a:ext cx="3774000" cy="87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442" name="Google Shape;442;p50"/>
          <p:cNvSpPr txBox="1"/>
          <p:nvPr>
            <p:ph idx="1" type="subTitle"/>
          </p:nvPr>
        </p:nvSpPr>
        <p:spPr>
          <a:xfrm>
            <a:off x="1322800" y="3130492"/>
            <a:ext cx="18066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43" name="Google Shape;443;p50"/>
          <p:cNvSpPr txBox="1"/>
          <p:nvPr>
            <p:ph idx="2" type="subTitle"/>
          </p:nvPr>
        </p:nvSpPr>
        <p:spPr>
          <a:xfrm>
            <a:off x="6012800" y="3130492"/>
            <a:ext cx="18069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44" name="Google Shape;444;p50"/>
          <p:cNvSpPr/>
          <p:nvPr/>
        </p:nvSpPr>
        <p:spPr>
          <a:xfrm flipH="1" rot="681460">
            <a:off x="-2056195" y="2877808"/>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0"/>
          <p:cNvSpPr/>
          <p:nvPr/>
        </p:nvSpPr>
        <p:spPr>
          <a:xfrm>
            <a:off x="5006013"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0"/>
          <p:cNvSpPr/>
          <p:nvPr/>
        </p:nvSpPr>
        <p:spPr>
          <a:xfrm flipH="1" rot="681460">
            <a:off x="-2876711" y="2526183"/>
            <a:ext cx="5011380" cy="3046220"/>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0"/>
          <p:cNvSpPr/>
          <p:nvPr/>
        </p:nvSpPr>
        <p:spPr>
          <a:xfrm>
            <a:off x="4244013" y="-1259525"/>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0"/>
          <p:cNvSpPr txBox="1"/>
          <p:nvPr>
            <p:ph idx="3" type="subTitle"/>
          </p:nvPr>
        </p:nvSpPr>
        <p:spPr>
          <a:xfrm>
            <a:off x="3667800" y="3130492"/>
            <a:ext cx="1808400" cy="43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49" name="Google Shape;449;p50"/>
          <p:cNvSpPr txBox="1"/>
          <p:nvPr>
            <p:ph idx="4" type="subTitle"/>
          </p:nvPr>
        </p:nvSpPr>
        <p:spPr>
          <a:xfrm>
            <a:off x="1322800" y="3469497"/>
            <a:ext cx="18084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450" name="Google Shape;450;p50"/>
          <p:cNvSpPr txBox="1"/>
          <p:nvPr>
            <p:ph idx="5" type="subTitle"/>
          </p:nvPr>
        </p:nvSpPr>
        <p:spPr>
          <a:xfrm>
            <a:off x="3667800" y="3469497"/>
            <a:ext cx="18084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
        <p:nvSpPr>
          <p:cNvPr id="451" name="Google Shape;451;p50"/>
          <p:cNvSpPr txBox="1"/>
          <p:nvPr>
            <p:ph idx="6" type="subTitle"/>
          </p:nvPr>
        </p:nvSpPr>
        <p:spPr>
          <a:xfrm>
            <a:off x="6012800" y="3469497"/>
            <a:ext cx="1808400" cy="10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1600"/>
              </a:spcBef>
              <a:spcAft>
                <a:spcPts val="0"/>
              </a:spcAft>
              <a:buClr>
                <a:schemeClr val="dk1"/>
              </a:buClr>
              <a:buSzPts val="1400"/>
              <a:buNone/>
              <a:defRPr>
                <a:solidFill>
                  <a:schemeClr val="dk1"/>
                </a:solidFill>
              </a:defRPr>
            </a:lvl3pPr>
            <a:lvl4pPr lvl="3" algn="l">
              <a:lnSpc>
                <a:spcPct val="115000"/>
              </a:lnSpc>
              <a:spcBef>
                <a:spcPts val="1600"/>
              </a:spcBef>
              <a:spcAft>
                <a:spcPts val="0"/>
              </a:spcAft>
              <a:buClr>
                <a:schemeClr val="dk1"/>
              </a:buClr>
              <a:buSzPts val="1400"/>
              <a:buNone/>
              <a:defRPr>
                <a:solidFill>
                  <a:schemeClr val="dk1"/>
                </a:solidFill>
              </a:defRPr>
            </a:lvl4pPr>
            <a:lvl5pPr lvl="4" algn="l">
              <a:lnSpc>
                <a:spcPct val="115000"/>
              </a:lnSpc>
              <a:spcBef>
                <a:spcPts val="1600"/>
              </a:spcBef>
              <a:spcAft>
                <a:spcPts val="0"/>
              </a:spcAft>
              <a:buClr>
                <a:schemeClr val="dk1"/>
              </a:buClr>
              <a:buSzPts val="1400"/>
              <a:buNone/>
              <a:defRPr>
                <a:solidFill>
                  <a:schemeClr val="dk1"/>
                </a:solidFill>
              </a:defRPr>
            </a:lvl5pPr>
            <a:lvl6pPr lvl="5" algn="l">
              <a:lnSpc>
                <a:spcPct val="115000"/>
              </a:lnSpc>
              <a:spcBef>
                <a:spcPts val="1600"/>
              </a:spcBef>
              <a:spcAft>
                <a:spcPts val="0"/>
              </a:spcAft>
              <a:buClr>
                <a:schemeClr val="dk1"/>
              </a:buClr>
              <a:buSzPts val="1400"/>
              <a:buNone/>
              <a:defRPr>
                <a:solidFill>
                  <a:schemeClr val="dk1"/>
                </a:solidFill>
              </a:defRPr>
            </a:lvl6pPr>
            <a:lvl7pPr lvl="6" algn="l">
              <a:lnSpc>
                <a:spcPct val="115000"/>
              </a:lnSpc>
              <a:spcBef>
                <a:spcPts val="1600"/>
              </a:spcBef>
              <a:spcAft>
                <a:spcPts val="0"/>
              </a:spcAft>
              <a:buClr>
                <a:schemeClr val="dk1"/>
              </a:buClr>
              <a:buSzPts val="1400"/>
              <a:buNone/>
              <a:defRPr>
                <a:solidFill>
                  <a:schemeClr val="dk1"/>
                </a:solidFill>
              </a:defRPr>
            </a:lvl7pPr>
            <a:lvl8pPr lvl="7" algn="l">
              <a:lnSpc>
                <a:spcPct val="115000"/>
              </a:lnSpc>
              <a:spcBef>
                <a:spcPts val="1600"/>
              </a:spcBef>
              <a:spcAft>
                <a:spcPts val="0"/>
              </a:spcAft>
              <a:buClr>
                <a:schemeClr val="dk1"/>
              </a:buClr>
              <a:buSzPts val="1400"/>
              <a:buNone/>
              <a:defRPr>
                <a:solidFill>
                  <a:schemeClr val="dk1"/>
                </a:solidFill>
              </a:defRPr>
            </a:lvl8pPr>
            <a:lvl9pPr lvl="8" algn="l">
              <a:lnSpc>
                <a:spcPct val="115000"/>
              </a:lnSpc>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6"/>
          <p:cNvSpPr txBox="1"/>
          <p:nvPr>
            <p:ph type="title"/>
          </p:nvPr>
        </p:nvSpPr>
        <p:spPr>
          <a:xfrm>
            <a:off x="720000" y="877525"/>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0" name="Google Shape;60;p6"/>
          <p:cNvSpPr/>
          <p:nvPr/>
        </p:nvSpPr>
        <p:spPr>
          <a:xfrm>
            <a:off x="5707038" y="-1420128"/>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a:off x="976113" y="-12595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
          <p:cNvSpPr txBox="1"/>
          <p:nvPr>
            <p:ph idx="2" type="title"/>
          </p:nvPr>
        </p:nvSpPr>
        <p:spPr>
          <a:xfrm>
            <a:off x="1433700" y="2569800"/>
            <a:ext cx="6276600" cy="102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63" name="Google Shape;63;p6"/>
          <p:cNvSpPr/>
          <p:nvPr/>
        </p:nvSpPr>
        <p:spPr>
          <a:xfrm>
            <a:off x="-1436887" y="-142012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rot="10800000">
            <a:off x="-1436887" y="429020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rot="1828969">
            <a:off x="385667" y="-33163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idx="1" type="subTitle"/>
          </p:nvPr>
        </p:nvSpPr>
        <p:spPr>
          <a:xfrm>
            <a:off x="1433700" y="3157133"/>
            <a:ext cx="6276600" cy="183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595959"/>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2" name="Shape 452"/>
        <p:cNvGrpSpPr/>
        <p:nvPr/>
      </p:nvGrpSpPr>
      <p:grpSpPr>
        <a:xfrm>
          <a:off x="0" y="0"/>
          <a:ext cx="0" cy="0"/>
          <a:chOff x="0" y="0"/>
          <a:chExt cx="0" cy="0"/>
        </a:xfrm>
      </p:grpSpPr>
      <p:sp>
        <p:nvSpPr>
          <p:cNvPr id="453" name="Google Shape;453;p51"/>
          <p:cNvSpPr txBox="1"/>
          <p:nvPr>
            <p:ph hasCustomPrompt="1" type="title"/>
          </p:nvPr>
        </p:nvSpPr>
        <p:spPr>
          <a:xfrm>
            <a:off x="720000" y="1106125"/>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4" name="Google Shape;454;p51"/>
          <p:cNvSpPr txBox="1"/>
          <p:nvPr>
            <p:ph idx="1" type="body"/>
          </p:nvPr>
        </p:nvSpPr>
        <p:spPr>
          <a:xfrm>
            <a:off x="720000" y="3152225"/>
            <a:ext cx="77040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solidFill>
                  <a:schemeClr val="dk2"/>
                </a:solidFill>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5" name="Google Shape;455;p51"/>
          <p:cNvSpPr/>
          <p:nvPr/>
        </p:nvSpPr>
        <p:spPr>
          <a:xfrm>
            <a:off x="976113" y="-1210912"/>
            <a:ext cx="9379426" cy="1699850"/>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1"/>
          <p:cNvSpPr/>
          <p:nvPr/>
        </p:nvSpPr>
        <p:spPr>
          <a:xfrm>
            <a:off x="-1762600" y="-148731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1"/>
          <p:cNvSpPr/>
          <p:nvPr/>
        </p:nvSpPr>
        <p:spPr>
          <a:xfrm rot="-10501244">
            <a:off x="5729755" y="3876207"/>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1"/>
          <p:cNvSpPr/>
          <p:nvPr/>
        </p:nvSpPr>
        <p:spPr>
          <a:xfrm rot="-10501244">
            <a:off x="6260568" y="3935718"/>
            <a:ext cx="7627109" cy="169982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1"/>
          <p:cNvSpPr/>
          <p:nvPr/>
        </p:nvSpPr>
        <p:spPr>
          <a:xfrm rot="1828969">
            <a:off x="-2265421" y="-29005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5">
  <p:cSld name="BIG_NUMBER_1">
    <p:spTree>
      <p:nvGrpSpPr>
        <p:cNvPr id="460" name="Shape 460"/>
        <p:cNvGrpSpPr/>
        <p:nvPr/>
      </p:nvGrpSpPr>
      <p:grpSpPr>
        <a:xfrm>
          <a:off x="0" y="0"/>
          <a:ext cx="0" cy="0"/>
          <a:chOff x="0" y="0"/>
          <a:chExt cx="0" cy="0"/>
        </a:xfrm>
      </p:grpSpPr>
      <p:sp>
        <p:nvSpPr>
          <p:cNvPr id="461" name="Google Shape;461;p52"/>
          <p:cNvSpPr txBox="1"/>
          <p:nvPr>
            <p:ph type="title"/>
          </p:nvPr>
        </p:nvSpPr>
        <p:spPr>
          <a:xfrm>
            <a:off x="561488" y="1392375"/>
            <a:ext cx="53499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2" name="Google Shape;462;p52"/>
          <p:cNvSpPr txBox="1"/>
          <p:nvPr>
            <p:ph idx="2" type="title"/>
          </p:nvPr>
        </p:nvSpPr>
        <p:spPr>
          <a:xfrm>
            <a:off x="561488" y="3237050"/>
            <a:ext cx="5349900" cy="102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None/>
              <a:defRPr sz="1800">
                <a:solidFill>
                  <a:schemeClr val="dk2"/>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63" name="Google Shape;463;p52"/>
          <p:cNvSpPr/>
          <p:nvPr/>
        </p:nvSpPr>
        <p:spPr>
          <a:xfrm rot="-5712136">
            <a:off x="2080785" y="-1488004"/>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2"/>
          <p:cNvSpPr/>
          <p:nvPr/>
        </p:nvSpPr>
        <p:spPr>
          <a:xfrm rot="-5712136">
            <a:off x="2494775" y="-384606"/>
            <a:ext cx="7271387" cy="7428138"/>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6">
  <p:cSld name="CUSTOM_41">
    <p:spTree>
      <p:nvGrpSpPr>
        <p:cNvPr id="465" name="Shape 465"/>
        <p:cNvGrpSpPr/>
        <p:nvPr/>
      </p:nvGrpSpPr>
      <p:grpSpPr>
        <a:xfrm>
          <a:off x="0" y="0"/>
          <a:ext cx="0" cy="0"/>
          <a:chOff x="0" y="0"/>
          <a:chExt cx="0" cy="0"/>
        </a:xfrm>
      </p:grpSpPr>
      <p:sp>
        <p:nvSpPr>
          <p:cNvPr id="466" name="Google Shape;466;p53"/>
          <p:cNvSpPr txBox="1"/>
          <p:nvPr>
            <p:ph type="title"/>
          </p:nvPr>
        </p:nvSpPr>
        <p:spPr>
          <a:xfrm>
            <a:off x="1897038" y="1143888"/>
            <a:ext cx="53499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7" name="Google Shape;467;p53"/>
          <p:cNvSpPr txBox="1"/>
          <p:nvPr>
            <p:ph idx="2" type="title"/>
          </p:nvPr>
        </p:nvSpPr>
        <p:spPr>
          <a:xfrm>
            <a:off x="1897038" y="2988563"/>
            <a:ext cx="5349900" cy="102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800"/>
              <a:buNone/>
              <a:defRPr sz="1800">
                <a:solidFill>
                  <a:schemeClr val="dk2"/>
                </a:solidFill>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68" name="Google Shape;468;p53"/>
          <p:cNvSpPr/>
          <p:nvPr/>
        </p:nvSpPr>
        <p:spPr>
          <a:xfrm rot="-1015016">
            <a:off x="3909986" y="-1134486"/>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3"/>
          <p:cNvSpPr/>
          <p:nvPr/>
        </p:nvSpPr>
        <p:spPr>
          <a:xfrm rot="-1015016">
            <a:off x="2913655" y="-505041"/>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3"/>
          <p:cNvSpPr/>
          <p:nvPr/>
        </p:nvSpPr>
        <p:spPr>
          <a:xfrm rot="9784984">
            <a:off x="-2440170" y="-720504"/>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3"/>
          <p:cNvSpPr/>
          <p:nvPr/>
        </p:nvSpPr>
        <p:spPr>
          <a:xfrm rot="9784984">
            <a:off x="-1443839" y="-1349949"/>
            <a:ext cx="7271774" cy="742830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TWO_COLUMNS_1_4">
    <p:spTree>
      <p:nvGrpSpPr>
        <p:cNvPr id="472" name="Shape 472"/>
        <p:cNvGrpSpPr/>
        <p:nvPr/>
      </p:nvGrpSpPr>
      <p:grpSpPr>
        <a:xfrm>
          <a:off x="0" y="0"/>
          <a:ext cx="0" cy="0"/>
          <a:chOff x="0" y="0"/>
          <a:chExt cx="0" cy="0"/>
        </a:xfrm>
      </p:grpSpPr>
      <p:sp>
        <p:nvSpPr>
          <p:cNvPr id="473" name="Google Shape;473;p54"/>
          <p:cNvSpPr txBox="1"/>
          <p:nvPr>
            <p:ph type="title"/>
          </p:nvPr>
        </p:nvSpPr>
        <p:spPr>
          <a:xfrm>
            <a:off x="720000" y="548640"/>
            <a:ext cx="29715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4" name="Google Shape;474;p54"/>
          <p:cNvSpPr txBox="1"/>
          <p:nvPr>
            <p:ph idx="1" type="subTitle"/>
          </p:nvPr>
        </p:nvSpPr>
        <p:spPr>
          <a:xfrm>
            <a:off x="720000" y="2046763"/>
            <a:ext cx="2622600" cy="153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75" name="Google Shape;475;p54"/>
          <p:cNvSpPr txBox="1"/>
          <p:nvPr>
            <p:ph idx="2" type="subTitle"/>
          </p:nvPr>
        </p:nvSpPr>
        <p:spPr>
          <a:xfrm>
            <a:off x="720000" y="1714913"/>
            <a:ext cx="22215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76" name="Google Shape;476;p54"/>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4"/>
          <p:cNvSpPr/>
          <p:nvPr/>
        </p:nvSpPr>
        <p:spPr>
          <a:xfrm>
            <a:off x="991600" y="-17075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4"/>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4"/>
          <p:cNvSpPr/>
          <p:nvPr/>
        </p:nvSpPr>
        <p:spPr>
          <a:xfrm>
            <a:off x="2134600" y="-1402774"/>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4"/>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4"/>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5">
    <p:spTree>
      <p:nvGrpSpPr>
        <p:cNvPr id="482" name="Shape 482"/>
        <p:cNvGrpSpPr/>
        <p:nvPr/>
      </p:nvGrpSpPr>
      <p:grpSpPr>
        <a:xfrm>
          <a:off x="0" y="0"/>
          <a:ext cx="0" cy="0"/>
          <a:chOff x="0" y="0"/>
          <a:chExt cx="0" cy="0"/>
        </a:xfrm>
      </p:grpSpPr>
      <p:sp>
        <p:nvSpPr>
          <p:cNvPr id="483" name="Google Shape;483;p55"/>
          <p:cNvSpPr txBox="1"/>
          <p:nvPr>
            <p:ph type="title"/>
          </p:nvPr>
        </p:nvSpPr>
        <p:spPr>
          <a:xfrm>
            <a:off x="5677175" y="545173"/>
            <a:ext cx="2605500" cy="113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
        <p:nvSpPr>
          <p:cNvPr id="484" name="Google Shape;484;p55"/>
          <p:cNvSpPr txBox="1"/>
          <p:nvPr>
            <p:ph idx="1" type="subTitle"/>
          </p:nvPr>
        </p:nvSpPr>
        <p:spPr>
          <a:xfrm>
            <a:off x="5677175" y="2057843"/>
            <a:ext cx="2605500" cy="153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Lato"/>
              <a:buNone/>
              <a:defRPr sz="1400">
                <a:latin typeface="Lato"/>
                <a:ea typeface="Lato"/>
                <a:cs typeface="Lato"/>
                <a:sym typeface="Lato"/>
              </a:defRPr>
            </a:lvl1pPr>
            <a:lvl2pPr lvl="1" algn="r">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r">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r">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r">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r">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r">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r">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r">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85" name="Google Shape;485;p55"/>
          <p:cNvSpPr txBox="1"/>
          <p:nvPr>
            <p:ph idx="2" type="subTitle"/>
          </p:nvPr>
        </p:nvSpPr>
        <p:spPr>
          <a:xfrm>
            <a:off x="5677175" y="1716175"/>
            <a:ext cx="2605500" cy="42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r">
              <a:lnSpc>
                <a:spcPct val="115000"/>
              </a:lnSpc>
              <a:spcBef>
                <a:spcPts val="1600"/>
              </a:spcBef>
              <a:spcAft>
                <a:spcPts val="0"/>
              </a:spcAft>
              <a:buSzPts val="1400"/>
              <a:buFont typeface="Lato"/>
              <a:buNone/>
              <a:defRPr>
                <a:latin typeface="Lato"/>
                <a:ea typeface="Lato"/>
                <a:cs typeface="Lato"/>
                <a:sym typeface="Lato"/>
              </a:defRPr>
            </a:lvl2pPr>
            <a:lvl3pPr lvl="2" algn="r">
              <a:lnSpc>
                <a:spcPct val="115000"/>
              </a:lnSpc>
              <a:spcBef>
                <a:spcPts val="1600"/>
              </a:spcBef>
              <a:spcAft>
                <a:spcPts val="0"/>
              </a:spcAft>
              <a:buSzPts val="1400"/>
              <a:buFont typeface="Lato"/>
              <a:buNone/>
              <a:defRPr>
                <a:latin typeface="Lato"/>
                <a:ea typeface="Lato"/>
                <a:cs typeface="Lato"/>
                <a:sym typeface="Lato"/>
              </a:defRPr>
            </a:lvl3pPr>
            <a:lvl4pPr lvl="3" algn="r">
              <a:lnSpc>
                <a:spcPct val="115000"/>
              </a:lnSpc>
              <a:spcBef>
                <a:spcPts val="1600"/>
              </a:spcBef>
              <a:spcAft>
                <a:spcPts val="0"/>
              </a:spcAft>
              <a:buSzPts val="1400"/>
              <a:buFont typeface="Lato"/>
              <a:buNone/>
              <a:defRPr>
                <a:latin typeface="Lato"/>
                <a:ea typeface="Lato"/>
                <a:cs typeface="Lato"/>
                <a:sym typeface="Lato"/>
              </a:defRPr>
            </a:lvl4pPr>
            <a:lvl5pPr lvl="4" algn="r">
              <a:lnSpc>
                <a:spcPct val="115000"/>
              </a:lnSpc>
              <a:spcBef>
                <a:spcPts val="1600"/>
              </a:spcBef>
              <a:spcAft>
                <a:spcPts val="0"/>
              </a:spcAft>
              <a:buSzPts val="1400"/>
              <a:buFont typeface="Lato"/>
              <a:buNone/>
              <a:defRPr>
                <a:latin typeface="Lato"/>
                <a:ea typeface="Lato"/>
                <a:cs typeface="Lato"/>
                <a:sym typeface="Lato"/>
              </a:defRPr>
            </a:lvl5pPr>
            <a:lvl6pPr lvl="5" algn="r">
              <a:lnSpc>
                <a:spcPct val="115000"/>
              </a:lnSpc>
              <a:spcBef>
                <a:spcPts val="1600"/>
              </a:spcBef>
              <a:spcAft>
                <a:spcPts val="0"/>
              </a:spcAft>
              <a:buSzPts val="1400"/>
              <a:buFont typeface="Lato"/>
              <a:buNone/>
              <a:defRPr>
                <a:latin typeface="Lato"/>
                <a:ea typeface="Lato"/>
                <a:cs typeface="Lato"/>
                <a:sym typeface="Lato"/>
              </a:defRPr>
            </a:lvl6pPr>
            <a:lvl7pPr lvl="6" algn="r">
              <a:lnSpc>
                <a:spcPct val="115000"/>
              </a:lnSpc>
              <a:spcBef>
                <a:spcPts val="1600"/>
              </a:spcBef>
              <a:spcAft>
                <a:spcPts val="0"/>
              </a:spcAft>
              <a:buSzPts val="1400"/>
              <a:buFont typeface="Lato"/>
              <a:buNone/>
              <a:defRPr>
                <a:latin typeface="Lato"/>
                <a:ea typeface="Lato"/>
                <a:cs typeface="Lato"/>
                <a:sym typeface="Lato"/>
              </a:defRPr>
            </a:lvl7pPr>
            <a:lvl8pPr lvl="7" algn="r">
              <a:lnSpc>
                <a:spcPct val="115000"/>
              </a:lnSpc>
              <a:spcBef>
                <a:spcPts val="1600"/>
              </a:spcBef>
              <a:spcAft>
                <a:spcPts val="0"/>
              </a:spcAft>
              <a:buSzPts val="1400"/>
              <a:buFont typeface="Lato"/>
              <a:buNone/>
              <a:defRPr>
                <a:latin typeface="Lato"/>
                <a:ea typeface="Lato"/>
                <a:cs typeface="Lato"/>
                <a:sym typeface="Lato"/>
              </a:defRPr>
            </a:lvl8pPr>
            <a:lvl9pPr lvl="8" algn="r">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86" name="Google Shape;486;p55"/>
          <p:cNvSpPr/>
          <p:nvPr/>
        </p:nvSpPr>
        <p:spPr>
          <a:xfrm flipH="1" rot="220157">
            <a:off x="-8172813" y="-2239833"/>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5"/>
          <p:cNvSpPr/>
          <p:nvPr/>
        </p:nvSpPr>
        <p:spPr>
          <a:xfrm flipH="1">
            <a:off x="-6166643" y="-1678099"/>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5"/>
          <p:cNvSpPr/>
          <p:nvPr/>
        </p:nvSpPr>
        <p:spPr>
          <a:xfrm flipH="1">
            <a:off x="-7309643" y="-1373299"/>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6">
    <p:spTree>
      <p:nvGrpSpPr>
        <p:cNvPr id="489" name="Shape 489"/>
        <p:cNvGrpSpPr/>
        <p:nvPr/>
      </p:nvGrpSpPr>
      <p:grpSpPr>
        <a:xfrm>
          <a:off x="0" y="0"/>
          <a:ext cx="0" cy="0"/>
          <a:chOff x="0" y="0"/>
          <a:chExt cx="0" cy="0"/>
        </a:xfrm>
      </p:grpSpPr>
      <p:sp>
        <p:nvSpPr>
          <p:cNvPr id="490" name="Google Shape;490;p56"/>
          <p:cNvSpPr txBox="1"/>
          <p:nvPr>
            <p:ph type="title"/>
          </p:nvPr>
        </p:nvSpPr>
        <p:spPr>
          <a:xfrm>
            <a:off x="720000" y="548650"/>
            <a:ext cx="2622600" cy="11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b="1">
                <a:latin typeface="Josefin Sans"/>
                <a:ea typeface="Josefin Sans"/>
                <a:cs typeface="Josefin Sans"/>
                <a:sym typeface="Josefin Sans"/>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91" name="Google Shape;491;p56"/>
          <p:cNvSpPr txBox="1"/>
          <p:nvPr>
            <p:ph idx="1" type="subTitle"/>
          </p:nvPr>
        </p:nvSpPr>
        <p:spPr>
          <a:xfrm>
            <a:off x="720000" y="2069300"/>
            <a:ext cx="2622600" cy="153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None/>
              <a:defRPr sz="1400">
                <a:latin typeface="Lato"/>
                <a:ea typeface="Lato"/>
                <a:cs typeface="Lato"/>
                <a:sym typeface="Lato"/>
              </a:defRPr>
            </a:lvl1pPr>
            <a:lvl2pPr lvl="1"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algn="l">
              <a:lnSpc>
                <a:spcPct val="115000"/>
              </a:lnSpc>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algn="l">
              <a:lnSpc>
                <a:spcPct val="115000"/>
              </a:lnSpc>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p:txBody>
      </p:sp>
      <p:sp>
        <p:nvSpPr>
          <p:cNvPr id="492" name="Google Shape;492;p56"/>
          <p:cNvSpPr txBox="1"/>
          <p:nvPr>
            <p:ph idx="2" type="subTitle"/>
          </p:nvPr>
        </p:nvSpPr>
        <p:spPr>
          <a:xfrm>
            <a:off x="720000" y="1727325"/>
            <a:ext cx="2622600" cy="42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493" name="Google Shape;493;p56"/>
          <p:cNvSpPr/>
          <p:nvPr/>
        </p:nvSpPr>
        <p:spPr>
          <a:xfrm rot="1828969">
            <a:off x="938629" y="-25259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6"/>
          <p:cNvSpPr/>
          <p:nvPr/>
        </p:nvSpPr>
        <p:spPr>
          <a:xfrm rot="1828969">
            <a:off x="-1021971" y="-3030496"/>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6"/>
          <p:cNvSpPr/>
          <p:nvPr/>
        </p:nvSpPr>
        <p:spPr>
          <a:xfrm rot="1828969">
            <a:off x="1029004" y="-29815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496" name="Shape 496"/>
        <p:cNvGrpSpPr/>
        <p:nvPr/>
      </p:nvGrpSpPr>
      <p:grpSpPr>
        <a:xfrm>
          <a:off x="0" y="0"/>
          <a:ext cx="0" cy="0"/>
          <a:chOff x="0" y="0"/>
          <a:chExt cx="0" cy="0"/>
        </a:xfrm>
      </p:grpSpPr>
      <p:sp>
        <p:nvSpPr>
          <p:cNvPr id="497" name="Google Shape;497;p57"/>
          <p:cNvSpPr txBox="1"/>
          <p:nvPr>
            <p:ph type="ctrTitle"/>
          </p:nvPr>
        </p:nvSpPr>
        <p:spPr>
          <a:xfrm>
            <a:off x="720000" y="319994"/>
            <a:ext cx="8520600" cy="150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b="1" sz="4500">
                <a:latin typeface="Josefin Sans"/>
                <a:ea typeface="Josefin Sans"/>
                <a:cs typeface="Josefin Sans"/>
                <a:sym typeface="Josefin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8" name="Google Shape;498;p57"/>
          <p:cNvSpPr txBox="1"/>
          <p:nvPr>
            <p:ph idx="1" type="subTitle"/>
          </p:nvPr>
        </p:nvSpPr>
        <p:spPr>
          <a:xfrm>
            <a:off x="720000" y="1510875"/>
            <a:ext cx="8112300" cy="132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99" name="Google Shape;499;p57"/>
          <p:cNvSpPr txBox="1"/>
          <p:nvPr/>
        </p:nvSpPr>
        <p:spPr>
          <a:xfrm>
            <a:off x="720000" y="3174408"/>
            <a:ext cx="2763000" cy="106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Open Sans"/>
                <a:ea typeface="Open Sans"/>
                <a:cs typeface="Open Sans"/>
                <a:sym typeface="Open Sans"/>
              </a:rPr>
              <a:t>CREDITS: This presentation template was created by </a:t>
            </a:r>
            <a:r>
              <a:rPr b="1" i="0" lang="en" sz="1200" u="none" cap="none" strike="noStrike">
                <a:solidFill>
                  <a:schemeClr val="hlink"/>
                </a:solidFill>
                <a:uFill>
                  <a:noFill/>
                </a:uFill>
                <a:latin typeface="Open Sans"/>
                <a:ea typeface="Open Sans"/>
                <a:cs typeface="Open Sans"/>
                <a:sym typeface="Open Sans"/>
                <a:hlinkClick r:id="rId2"/>
              </a:rPr>
              <a:t>Slidesgo</a:t>
            </a:r>
            <a:r>
              <a:rPr b="0" i="0" lang="en" sz="1200" u="none" cap="none" strike="noStrike">
                <a:solidFill>
                  <a:schemeClr val="dk1"/>
                </a:solidFill>
                <a:latin typeface="Open Sans"/>
                <a:ea typeface="Open Sans"/>
                <a:cs typeface="Open Sans"/>
                <a:sym typeface="Open Sans"/>
              </a:rPr>
              <a:t>, including icons by </a:t>
            </a:r>
            <a:r>
              <a:rPr b="1" i="0" lang="en" sz="1200" u="none" cap="none" strike="noStrike">
                <a:solidFill>
                  <a:schemeClr val="hlink"/>
                </a:solidFill>
                <a:uFill>
                  <a:noFill/>
                </a:uFill>
                <a:latin typeface="Open Sans"/>
                <a:ea typeface="Open Sans"/>
                <a:cs typeface="Open Sans"/>
                <a:sym typeface="Open Sans"/>
                <a:hlinkClick r:id="rId3"/>
              </a:rPr>
              <a:t>Flaticon</a:t>
            </a:r>
            <a:r>
              <a:rPr b="0" i="0" lang="en" sz="1200" u="none" cap="none" strike="noStrike">
                <a:solidFill>
                  <a:schemeClr val="dk1"/>
                </a:solidFill>
                <a:latin typeface="Open Sans"/>
                <a:ea typeface="Open Sans"/>
                <a:cs typeface="Open Sans"/>
                <a:sym typeface="Open Sans"/>
              </a:rPr>
              <a:t>, and infographics &amp; images by </a:t>
            </a:r>
            <a:r>
              <a:rPr b="1" i="0" lang="en" sz="1200" u="none" cap="none" strike="noStrike">
                <a:solidFill>
                  <a:schemeClr val="dk1"/>
                </a:solidFill>
                <a:latin typeface="Open Sans"/>
                <a:ea typeface="Open Sans"/>
                <a:cs typeface="Open Sans"/>
                <a:sym typeface="Open Sans"/>
              </a:rPr>
              <a:t>Freepik</a:t>
            </a:r>
            <a:endParaRPr b="0" i="0" sz="1200" u="none"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3">
  <p:cSld name="CUSTOM_5">
    <p:spTree>
      <p:nvGrpSpPr>
        <p:cNvPr id="500" name="Shape 500"/>
        <p:cNvGrpSpPr/>
        <p:nvPr/>
      </p:nvGrpSpPr>
      <p:grpSpPr>
        <a:xfrm>
          <a:off x="0" y="0"/>
          <a:ext cx="0" cy="0"/>
          <a:chOff x="0" y="0"/>
          <a:chExt cx="0" cy="0"/>
        </a:xfrm>
      </p:grpSpPr>
      <p:sp>
        <p:nvSpPr>
          <p:cNvPr id="501" name="Google Shape;501;p58"/>
          <p:cNvSpPr txBox="1"/>
          <p:nvPr>
            <p:ph type="title"/>
          </p:nvPr>
        </p:nvSpPr>
        <p:spPr>
          <a:xfrm>
            <a:off x="720000" y="545162"/>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2" name="Google Shape;502;p58"/>
          <p:cNvSpPr txBox="1"/>
          <p:nvPr>
            <p:ph idx="1" type="subTitle"/>
          </p:nvPr>
        </p:nvSpPr>
        <p:spPr>
          <a:xfrm>
            <a:off x="720000" y="1484925"/>
            <a:ext cx="3600000" cy="59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03" name="Google Shape;503;p58"/>
          <p:cNvSpPr txBox="1"/>
          <p:nvPr>
            <p:ph idx="2" type="subTitle"/>
          </p:nvPr>
        </p:nvSpPr>
        <p:spPr>
          <a:xfrm>
            <a:off x="720000" y="2005525"/>
            <a:ext cx="3600000" cy="2643000"/>
          </a:xfrm>
          <a:prstGeom prst="rect">
            <a:avLst/>
          </a:prstGeom>
          <a:noFill/>
          <a:ln>
            <a:noFill/>
          </a:ln>
        </p:spPr>
        <p:txBody>
          <a:bodyPr anchorCtr="0" anchor="t" bIns="91425" lIns="91425" spcFirstLastPara="1" rIns="91425" wrap="square" tIns="91425">
            <a:noAutofit/>
          </a:bodyPr>
          <a:lstStyle>
            <a:lvl1pPr lvl="0" marR="50800" algn="l">
              <a:lnSpc>
                <a:spcPct val="100000"/>
              </a:lnSpc>
              <a:spcBef>
                <a:spcPts val="0"/>
              </a:spcBef>
              <a:spcAft>
                <a:spcPts val="0"/>
              </a:spcAft>
              <a:buSzPts val="1400"/>
              <a:buFont typeface="Lato"/>
              <a:buChar char="●"/>
              <a:defRPr sz="1200">
                <a:latin typeface="Lato"/>
                <a:ea typeface="Lato"/>
                <a:cs typeface="Lato"/>
                <a:sym typeface="Lato"/>
              </a:defRPr>
            </a:lvl1pPr>
            <a:lvl2pPr lvl="1" algn="l">
              <a:lnSpc>
                <a:spcPct val="115000"/>
              </a:lnSpc>
              <a:spcBef>
                <a:spcPts val="0"/>
              </a:spcBef>
              <a:spcAft>
                <a:spcPts val="0"/>
              </a:spcAft>
              <a:buSzPts val="1400"/>
              <a:buFont typeface="Lato"/>
              <a:buChar char="○"/>
              <a:defRPr>
                <a:latin typeface="Lato"/>
                <a:ea typeface="Lato"/>
                <a:cs typeface="Lato"/>
                <a:sym typeface="Lato"/>
              </a:defRPr>
            </a:lvl2pPr>
            <a:lvl3pPr lvl="2" algn="l">
              <a:lnSpc>
                <a:spcPct val="115000"/>
              </a:lnSpc>
              <a:spcBef>
                <a:spcPts val="1600"/>
              </a:spcBef>
              <a:spcAft>
                <a:spcPts val="0"/>
              </a:spcAft>
              <a:buSzPts val="1400"/>
              <a:buFont typeface="Lato"/>
              <a:buChar char="■"/>
              <a:defRPr>
                <a:latin typeface="Lato"/>
                <a:ea typeface="Lato"/>
                <a:cs typeface="Lato"/>
                <a:sym typeface="Lato"/>
              </a:defRPr>
            </a:lvl3pPr>
            <a:lvl4pPr lvl="3" algn="l">
              <a:lnSpc>
                <a:spcPct val="115000"/>
              </a:lnSpc>
              <a:spcBef>
                <a:spcPts val="1600"/>
              </a:spcBef>
              <a:spcAft>
                <a:spcPts val="0"/>
              </a:spcAft>
              <a:buSzPts val="1400"/>
              <a:buFont typeface="Lato"/>
              <a:buChar char="●"/>
              <a:defRPr>
                <a:latin typeface="Lato"/>
                <a:ea typeface="Lato"/>
                <a:cs typeface="Lato"/>
                <a:sym typeface="Lato"/>
              </a:defRPr>
            </a:lvl4pPr>
            <a:lvl5pPr lvl="4" algn="l">
              <a:lnSpc>
                <a:spcPct val="115000"/>
              </a:lnSpc>
              <a:spcBef>
                <a:spcPts val="1600"/>
              </a:spcBef>
              <a:spcAft>
                <a:spcPts val="0"/>
              </a:spcAft>
              <a:buSzPts val="1400"/>
              <a:buFont typeface="Lato"/>
              <a:buChar char="○"/>
              <a:defRPr>
                <a:latin typeface="Lato"/>
                <a:ea typeface="Lato"/>
                <a:cs typeface="Lato"/>
                <a:sym typeface="Lato"/>
              </a:defRPr>
            </a:lvl5pPr>
            <a:lvl6pPr lvl="5" algn="l">
              <a:lnSpc>
                <a:spcPct val="115000"/>
              </a:lnSpc>
              <a:spcBef>
                <a:spcPts val="1600"/>
              </a:spcBef>
              <a:spcAft>
                <a:spcPts val="0"/>
              </a:spcAft>
              <a:buSzPts val="1400"/>
              <a:buFont typeface="Lato"/>
              <a:buChar char="■"/>
              <a:defRPr>
                <a:latin typeface="Lato"/>
                <a:ea typeface="Lato"/>
                <a:cs typeface="Lato"/>
                <a:sym typeface="Lato"/>
              </a:defRPr>
            </a:lvl6pPr>
            <a:lvl7pPr lvl="6" algn="l">
              <a:lnSpc>
                <a:spcPct val="115000"/>
              </a:lnSpc>
              <a:spcBef>
                <a:spcPts val="1600"/>
              </a:spcBef>
              <a:spcAft>
                <a:spcPts val="0"/>
              </a:spcAft>
              <a:buSzPts val="1400"/>
              <a:buFont typeface="Lato"/>
              <a:buChar char="●"/>
              <a:defRPr>
                <a:latin typeface="Lato"/>
                <a:ea typeface="Lato"/>
                <a:cs typeface="Lato"/>
                <a:sym typeface="Lato"/>
              </a:defRPr>
            </a:lvl7pPr>
            <a:lvl8pPr lvl="7" algn="l">
              <a:lnSpc>
                <a:spcPct val="115000"/>
              </a:lnSpc>
              <a:spcBef>
                <a:spcPts val="1600"/>
              </a:spcBef>
              <a:spcAft>
                <a:spcPts val="0"/>
              </a:spcAft>
              <a:buSzPts val="1400"/>
              <a:buFont typeface="Lato"/>
              <a:buChar char="○"/>
              <a:defRPr>
                <a:latin typeface="Lato"/>
                <a:ea typeface="Lato"/>
                <a:cs typeface="Lato"/>
                <a:sym typeface="Lato"/>
              </a:defRPr>
            </a:lvl8pPr>
            <a:lvl9pPr lvl="8"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504" name="Google Shape;504;p58"/>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8"/>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8"/>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8"/>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8"/>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8"/>
          <p:cNvSpPr/>
          <p:nvPr/>
        </p:nvSpPr>
        <p:spPr>
          <a:xfrm rot="1828969">
            <a:off x="-1021971" y="-25950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8"/>
          <p:cNvSpPr/>
          <p:nvPr/>
        </p:nvSpPr>
        <p:spPr>
          <a:xfrm rot="1828969">
            <a:off x="938629" y="-23735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1" name="Shape 511"/>
        <p:cNvGrpSpPr/>
        <p:nvPr/>
      </p:nvGrpSpPr>
      <p:grpSpPr>
        <a:xfrm>
          <a:off x="0" y="0"/>
          <a:ext cx="0" cy="0"/>
          <a:chOff x="0" y="0"/>
          <a:chExt cx="0" cy="0"/>
        </a:xfrm>
      </p:grpSpPr>
      <p:sp>
        <p:nvSpPr>
          <p:cNvPr id="512" name="Google Shape;512;p59"/>
          <p:cNvSpPr txBox="1"/>
          <p:nvPr>
            <p:ph type="title"/>
          </p:nvPr>
        </p:nvSpPr>
        <p:spPr>
          <a:xfrm>
            <a:off x="720000" y="545162"/>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3" name="Google Shape;513;p59"/>
          <p:cNvSpPr txBox="1"/>
          <p:nvPr>
            <p:ph idx="1" type="subTitle"/>
          </p:nvPr>
        </p:nvSpPr>
        <p:spPr>
          <a:xfrm>
            <a:off x="4811700" y="2005525"/>
            <a:ext cx="3600000" cy="259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Lato"/>
              <a:buChar char="●"/>
              <a:defRPr sz="1200">
                <a:latin typeface="Lato"/>
                <a:ea typeface="Lato"/>
                <a:cs typeface="Lato"/>
                <a:sym typeface="Lato"/>
              </a:defRPr>
            </a:lvl1pPr>
            <a:lvl2pPr lvl="1" algn="l">
              <a:lnSpc>
                <a:spcPct val="115000"/>
              </a:lnSpc>
              <a:spcBef>
                <a:spcPts val="1600"/>
              </a:spcBef>
              <a:spcAft>
                <a:spcPts val="0"/>
              </a:spcAft>
              <a:buSzPts val="1400"/>
              <a:buFont typeface="Lato"/>
              <a:buChar char="○"/>
              <a:defRPr>
                <a:latin typeface="Lato"/>
                <a:ea typeface="Lato"/>
                <a:cs typeface="Lato"/>
                <a:sym typeface="Lato"/>
              </a:defRPr>
            </a:lvl2pPr>
            <a:lvl3pPr lvl="2" algn="l">
              <a:lnSpc>
                <a:spcPct val="115000"/>
              </a:lnSpc>
              <a:spcBef>
                <a:spcPts val="1600"/>
              </a:spcBef>
              <a:spcAft>
                <a:spcPts val="0"/>
              </a:spcAft>
              <a:buSzPts val="1400"/>
              <a:buFont typeface="Lato"/>
              <a:buChar char="■"/>
              <a:defRPr>
                <a:latin typeface="Lato"/>
                <a:ea typeface="Lato"/>
                <a:cs typeface="Lato"/>
                <a:sym typeface="Lato"/>
              </a:defRPr>
            </a:lvl3pPr>
            <a:lvl4pPr lvl="3" algn="l">
              <a:lnSpc>
                <a:spcPct val="115000"/>
              </a:lnSpc>
              <a:spcBef>
                <a:spcPts val="1600"/>
              </a:spcBef>
              <a:spcAft>
                <a:spcPts val="0"/>
              </a:spcAft>
              <a:buSzPts val="1400"/>
              <a:buFont typeface="Lato"/>
              <a:buChar char="●"/>
              <a:defRPr>
                <a:latin typeface="Lato"/>
                <a:ea typeface="Lato"/>
                <a:cs typeface="Lato"/>
                <a:sym typeface="Lato"/>
              </a:defRPr>
            </a:lvl4pPr>
            <a:lvl5pPr lvl="4" algn="l">
              <a:lnSpc>
                <a:spcPct val="115000"/>
              </a:lnSpc>
              <a:spcBef>
                <a:spcPts val="1600"/>
              </a:spcBef>
              <a:spcAft>
                <a:spcPts val="0"/>
              </a:spcAft>
              <a:buSzPts val="1400"/>
              <a:buFont typeface="Lato"/>
              <a:buChar char="○"/>
              <a:defRPr>
                <a:latin typeface="Lato"/>
                <a:ea typeface="Lato"/>
                <a:cs typeface="Lato"/>
                <a:sym typeface="Lato"/>
              </a:defRPr>
            </a:lvl5pPr>
            <a:lvl6pPr lvl="5" algn="l">
              <a:lnSpc>
                <a:spcPct val="115000"/>
              </a:lnSpc>
              <a:spcBef>
                <a:spcPts val="1600"/>
              </a:spcBef>
              <a:spcAft>
                <a:spcPts val="0"/>
              </a:spcAft>
              <a:buSzPts val="1400"/>
              <a:buFont typeface="Lato"/>
              <a:buChar char="■"/>
              <a:defRPr>
                <a:latin typeface="Lato"/>
                <a:ea typeface="Lato"/>
                <a:cs typeface="Lato"/>
                <a:sym typeface="Lato"/>
              </a:defRPr>
            </a:lvl6pPr>
            <a:lvl7pPr lvl="6" algn="l">
              <a:lnSpc>
                <a:spcPct val="115000"/>
              </a:lnSpc>
              <a:spcBef>
                <a:spcPts val="1600"/>
              </a:spcBef>
              <a:spcAft>
                <a:spcPts val="0"/>
              </a:spcAft>
              <a:buSzPts val="1400"/>
              <a:buFont typeface="Lato"/>
              <a:buChar char="●"/>
              <a:defRPr>
                <a:latin typeface="Lato"/>
                <a:ea typeface="Lato"/>
                <a:cs typeface="Lato"/>
                <a:sym typeface="Lato"/>
              </a:defRPr>
            </a:lvl7pPr>
            <a:lvl8pPr lvl="7" algn="l">
              <a:lnSpc>
                <a:spcPct val="115000"/>
              </a:lnSpc>
              <a:spcBef>
                <a:spcPts val="1600"/>
              </a:spcBef>
              <a:spcAft>
                <a:spcPts val="0"/>
              </a:spcAft>
              <a:buSzPts val="1400"/>
              <a:buFont typeface="Lato"/>
              <a:buChar char="○"/>
              <a:defRPr>
                <a:latin typeface="Lato"/>
                <a:ea typeface="Lato"/>
                <a:cs typeface="Lato"/>
                <a:sym typeface="Lato"/>
              </a:defRPr>
            </a:lvl8pPr>
            <a:lvl9pPr lvl="8"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514" name="Google Shape;514;p59"/>
          <p:cNvSpPr txBox="1"/>
          <p:nvPr>
            <p:ph idx="2" type="subTitle"/>
          </p:nvPr>
        </p:nvSpPr>
        <p:spPr>
          <a:xfrm>
            <a:off x="720000" y="1484925"/>
            <a:ext cx="3600000" cy="59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algn="l">
              <a:lnSpc>
                <a:spcPct val="115000"/>
              </a:lnSpc>
              <a:spcBef>
                <a:spcPts val="1600"/>
              </a:spcBef>
              <a:spcAft>
                <a:spcPts val="0"/>
              </a:spcAft>
              <a:buSzPts val="1400"/>
              <a:buFont typeface="Lato"/>
              <a:buNone/>
              <a:defRPr>
                <a:latin typeface="Lato"/>
                <a:ea typeface="Lato"/>
                <a:cs typeface="Lato"/>
                <a:sym typeface="Lato"/>
              </a:defRPr>
            </a:lvl2pPr>
            <a:lvl3pPr lvl="2" algn="l">
              <a:lnSpc>
                <a:spcPct val="115000"/>
              </a:lnSpc>
              <a:spcBef>
                <a:spcPts val="1600"/>
              </a:spcBef>
              <a:spcAft>
                <a:spcPts val="0"/>
              </a:spcAft>
              <a:buSzPts val="1400"/>
              <a:buFont typeface="Lato"/>
              <a:buNone/>
              <a:defRPr>
                <a:latin typeface="Lato"/>
                <a:ea typeface="Lato"/>
                <a:cs typeface="Lato"/>
                <a:sym typeface="Lato"/>
              </a:defRPr>
            </a:lvl3pPr>
            <a:lvl4pPr lvl="3" algn="l">
              <a:lnSpc>
                <a:spcPct val="115000"/>
              </a:lnSpc>
              <a:spcBef>
                <a:spcPts val="1600"/>
              </a:spcBef>
              <a:spcAft>
                <a:spcPts val="0"/>
              </a:spcAft>
              <a:buSzPts val="1400"/>
              <a:buFont typeface="Lato"/>
              <a:buNone/>
              <a:defRPr>
                <a:latin typeface="Lato"/>
                <a:ea typeface="Lato"/>
                <a:cs typeface="Lato"/>
                <a:sym typeface="Lato"/>
              </a:defRPr>
            </a:lvl4pPr>
            <a:lvl5pPr lvl="4" algn="l">
              <a:lnSpc>
                <a:spcPct val="115000"/>
              </a:lnSpc>
              <a:spcBef>
                <a:spcPts val="1600"/>
              </a:spcBef>
              <a:spcAft>
                <a:spcPts val="0"/>
              </a:spcAft>
              <a:buSzPts val="1400"/>
              <a:buFont typeface="Lato"/>
              <a:buNone/>
              <a:defRPr>
                <a:latin typeface="Lato"/>
                <a:ea typeface="Lato"/>
                <a:cs typeface="Lato"/>
                <a:sym typeface="Lato"/>
              </a:defRPr>
            </a:lvl5pPr>
            <a:lvl6pPr lvl="5" algn="l">
              <a:lnSpc>
                <a:spcPct val="115000"/>
              </a:lnSpc>
              <a:spcBef>
                <a:spcPts val="1600"/>
              </a:spcBef>
              <a:spcAft>
                <a:spcPts val="0"/>
              </a:spcAft>
              <a:buSzPts val="1400"/>
              <a:buFont typeface="Lato"/>
              <a:buNone/>
              <a:defRPr>
                <a:latin typeface="Lato"/>
                <a:ea typeface="Lato"/>
                <a:cs typeface="Lato"/>
                <a:sym typeface="Lato"/>
              </a:defRPr>
            </a:lvl6pPr>
            <a:lvl7pPr lvl="6" algn="l">
              <a:lnSpc>
                <a:spcPct val="115000"/>
              </a:lnSpc>
              <a:spcBef>
                <a:spcPts val="1600"/>
              </a:spcBef>
              <a:spcAft>
                <a:spcPts val="0"/>
              </a:spcAft>
              <a:buSzPts val="1400"/>
              <a:buFont typeface="Lato"/>
              <a:buNone/>
              <a:defRPr>
                <a:latin typeface="Lato"/>
                <a:ea typeface="Lato"/>
                <a:cs typeface="Lato"/>
                <a:sym typeface="Lato"/>
              </a:defRPr>
            </a:lvl7pPr>
            <a:lvl8pPr lvl="7" algn="l">
              <a:lnSpc>
                <a:spcPct val="115000"/>
              </a:lnSpc>
              <a:spcBef>
                <a:spcPts val="1600"/>
              </a:spcBef>
              <a:spcAft>
                <a:spcPts val="0"/>
              </a:spcAft>
              <a:buSzPts val="1400"/>
              <a:buFont typeface="Lato"/>
              <a:buNone/>
              <a:defRPr>
                <a:latin typeface="Lato"/>
                <a:ea typeface="Lato"/>
                <a:cs typeface="Lato"/>
                <a:sym typeface="Lato"/>
              </a:defRPr>
            </a:lvl8pPr>
            <a:lvl9pPr lvl="8" algn="l">
              <a:lnSpc>
                <a:spcPct val="115000"/>
              </a:lnSpc>
              <a:spcBef>
                <a:spcPts val="1600"/>
              </a:spcBef>
              <a:spcAft>
                <a:spcPts val="1600"/>
              </a:spcAft>
              <a:buSzPts val="1400"/>
              <a:buFont typeface="Lato"/>
              <a:buNone/>
              <a:defRPr>
                <a:latin typeface="Lato"/>
                <a:ea typeface="Lato"/>
                <a:cs typeface="Lato"/>
                <a:sym typeface="Lato"/>
              </a:defRPr>
            </a:lvl9pPr>
          </a:lstStyle>
          <a:p/>
        </p:txBody>
      </p:sp>
      <p:sp>
        <p:nvSpPr>
          <p:cNvPr id="515" name="Google Shape;515;p59"/>
          <p:cNvSpPr txBox="1"/>
          <p:nvPr>
            <p:ph idx="3" type="subTitle"/>
          </p:nvPr>
        </p:nvSpPr>
        <p:spPr>
          <a:xfrm>
            <a:off x="720000" y="2005525"/>
            <a:ext cx="3600000" cy="2643000"/>
          </a:xfrm>
          <a:prstGeom prst="rect">
            <a:avLst/>
          </a:prstGeom>
          <a:noFill/>
          <a:ln>
            <a:noFill/>
          </a:ln>
        </p:spPr>
        <p:txBody>
          <a:bodyPr anchorCtr="0" anchor="t" bIns="91425" lIns="91425" spcFirstLastPara="1" rIns="91425" wrap="square" tIns="91425">
            <a:noAutofit/>
          </a:bodyPr>
          <a:lstStyle>
            <a:lvl1pPr lvl="0" marR="50800" algn="l">
              <a:lnSpc>
                <a:spcPct val="100000"/>
              </a:lnSpc>
              <a:spcBef>
                <a:spcPts val="0"/>
              </a:spcBef>
              <a:spcAft>
                <a:spcPts val="0"/>
              </a:spcAft>
              <a:buSzPts val="1400"/>
              <a:buFont typeface="Lato"/>
              <a:buChar char="●"/>
              <a:defRPr sz="1200">
                <a:latin typeface="Lato"/>
                <a:ea typeface="Lato"/>
                <a:cs typeface="Lato"/>
                <a:sym typeface="Lato"/>
              </a:defRPr>
            </a:lvl1pPr>
            <a:lvl2pPr lvl="1" algn="l">
              <a:lnSpc>
                <a:spcPct val="115000"/>
              </a:lnSpc>
              <a:spcBef>
                <a:spcPts val="0"/>
              </a:spcBef>
              <a:spcAft>
                <a:spcPts val="0"/>
              </a:spcAft>
              <a:buSzPts val="1400"/>
              <a:buFont typeface="Lato"/>
              <a:buChar char="○"/>
              <a:defRPr>
                <a:latin typeface="Lato"/>
                <a:ea typeface="Lato"/>
                <a:cs typeface="Lato"/>
                <a:sym typeface="Lato"/>
              </a:defRPr>
            </a:lvl2pPr>
            <a:lvl3pPr lvl="2" algn="l">
              <a:lnSpc>
                <a:spcPct val="115000"/>
              </a:lnSpc>
              <a:spcBef>
                <a:spcPts val="1600"/>
              </a:spcBef>
              <a:spcAft>
                <a:spcPts val="0"/>
              </a:spcAft>
              <a:buSzPts val="1400"/>
              <a:buFont typeface="Lato"/>
              <a:buChar char="■"/>
              <a:defRPr>
                <a:latin typeface="Lato"/>
                <a:ea typeface="Lato"/>
                <a:cs typeface="Lato"/>
                <a:sym typeface="Lato"/>
              </a:defRPr>
            </a:lvl3pPr>
            <a:lvl4pPr lvl="3" algn="l">
              <a:lnSpc>
                <a:spcPct val="115000"/>
              </a:lnSpc>
              <a:spcBef>
                <a:spcPts val="1600"/>
              </a:spcBef>
              <a:spcAft>
                <a:spcPts val="0"/>
              </a:spcAft>
              <a:buSzPts val="1400"/>
              <a:buFont typeface="Lato"/>
              <a:buChar char="●"/>
              <a:defRPr>
                <a:latin typeface="Lato"/>
                <a:ea typeface="Lato"/>
                <a:cs typeface="Lato"/>
                <a:sym typeface="Lato"/>
              </a:defRPr>
            </a:lvl4pPr>
            <a:lvl5pPr lvl="4" algn="l">
              <a:lnSpc>
                <a:spcPct val="115000"/>
              </a:lnSpc>
              <a:spcBef>
                <a:spcPts val="1600"/>
              </a:spcBef>
              <a:spcAft>
                <a:spcPts val="0"/>
              </a:spcAft>
              <a:buSzPts val="1400"/>
              <a:buFont typeface="Lato"/>
              <a:buChar char="○"/>
              <a:defRPr>
                <a:latin typeface="Lato"/>
                <a:ea typeface="Lato"/>
                <a:cs typeface="Lato"/>
                <a:sym typeface="Lato"/>
              </a:defRPr>
            </a:lvl5pPr>
            <a:lvl6pPr lvl="5" algn="l">
              <a:lnSpc>
                <a:spcPct val="115000"/>
              </a:lnSpc>
              <a:spcBef>
                <a:spcPts val="1600"/>
              </a:spcBef>
              <a:spcAft>
                <a:spcPts val="0"/>
              </a:spcAft>
              <a:buSzPts val="1400"/>
              <a:buFont typeface="Lato"/>
              <a:buChar char="■"/>
              <a:defRPr>
                <a:latin typeface="Lato"/>
                <a:ea typeface="Lato"/>
                <a:cs typeface="Lato"/>
                <a:sym typeface="Lato"/>
              </a:defRPr>
            </a:lvl6pPr>
            <a:lvl7pPr lvl="6" algn="l">
              <a:lnSpc>
                <a:spcPct val="115000"/>
              </a:lnSpc>
              <a:spcBef>
                <a:spcPts val="1600"/>
              </a:spcBef>
              <a:spcAft>
                <a:spcPts val="0"/>
              </a:spcAft>
              <a:buSzPts val="1400"/>
              <a:buFont typeface="Lato"/>
              <a:buChar char="●"/>
              <a:defRPr>
                <a:latin typeface="Lato"/>
                <a:ea typeface="Lato"/>
                <a:cs typeface="Lato"/>
                <a:sym typeface="Lato"/>
              </a:defRPr>
            </a:lvl7pPr>
            <a:lvl8pPr lvl="7" algn="l">
              <a:lnSpc>
                <a:spcPct val="115000"/>
              </a:lnSpc>
              <a:spcBef>
                <a:spcPts val="1600"/>
              </a:spcBef>
              <a:spcAft>
                <a:spcPts val="0"/>
              </a:spcAft>
              <a:buSzPts val="1400"/>
              <a:buFont typeface="Lato"/>
              <a:buChar char="○"/>
              <a:defRPr>
                <a:latin typeface="Lato"/>
                <a:ea typeface="Lato"/>
                <a:cs typeface="Lato"/>
                <a:sym typeface="Lato"/>
              </a:defRPr>
            </a:lvl8pPr>
            <a:lvl9pPr lvl="8" algn="l">
              <a:lnSpc>
                <a:spcPct val="115000"/>
              </a:lnSpc>
              <a:spcBef>
                <a:spcPts val="1600"/>
              </a:spcBef>
              <a:spcAft>
                <a:spcPts val="1600"/>
              </a:spcAft>
              <a:buSzPts val="1400"/>
              <a:buFont typeface="Lato"/>
              <a:buChar char="■"/>
              <a:defRPr>
                <a:latin typeface="Lato"/>
                <a:ea typeface="Lato"/>
                <a:cs typeface="Lato"/>
                <a:sym typeface="Lato"/>
              </a:defRPr>
            </a:lvl9pPr>
          </a:lstStyle>
          <a:p/>
        </p:txBody>
      </p:sp>
      <p:sp>
        <p:nvSpPr>
          <p:cNvPr id="516" name="Google Shape;516;p59"/>
          <p:cNvSpPr/>
          <p:nvPr/>
        </p:nvSpPr>
        <p:spPr>
          <a:xfrm rot="-220157">
            <a:off x="4140515" y="-2378374"/>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9"/>
          <p:cNvSpPr/>
          <p:nvPr/>
        </p:nvSpPr>
        <p:spPr>
          <a:xfrm>
            <a:off x="4801600" y="-1511840"/>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9"/>
          <p:cNvSpPr/>
          <p:nvPr/>
        </p:nvSpPr>
        <p:spPr>
          <a:xfrm rot="1828969">
            <a:off x="-2189620" y="-23992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9"/>
          <p:cNvSpPr/>
          <p:nvPr/>
        </p:nvSpPr>
        <p:spPr>
          <a:xfrm rot="1828969">
            <a:off x="-229020" y="-2177787"/>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9"/>
          <p:cNvSpPr/>
          <p:nvPr/>
        </p:nvSpPr>
        <p:spPr>
          <a:xfrm rot="-220157">
            <a:off x="2997515" y="-2269308"/>
            <a:ext cx="12883966" cy="2642905"/>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7254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9"/>
          <p:cNvSpPr/>
          <p:nvPr/>
        </p:nvSpPr>
        <p:spPr>
          <a:xfrm rot="1828969">
            <a:off x="-1021971" y="-25950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9"/>
          <p:cNvSpPr/>
          <p:nvPr/>
        </p:nvSpPr>
        <p:spPr>
          <a:xfrm rot="1828969">
            <a:off x="938629" y="-237352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3" name="Shape 5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69" name="Shape 69"/>
        <p:cNvGrpSpPr/>
        <p:nvPr/>
      </p:nvGrpSpPr>
      <p:grpSpPr>
        <a:xfrm>
          <a:off x="0" y="0"/>
          <a:ext cx="0" cy="0"/>
          <a:chOff x="0" y="0"/>
          <a:chExt cx="0" cy="0"/>
        </a:xfrm>
      </p:grpSpPr>
      <p:sp>
        <p:nvSpPr>
          <p:cNvPr id="70" name="Google Shape;70;p7"/>
          <p:cNvSpPr txBox="1"/>
          <p:nvPr>
            <p:ph type="title"/>
          </p:nvPr>
        </p:nvSpPr>
        <p:spPr>
          <a:xfrm>
            <a:off x="720000" y="39325"/>
            <a:ext cx="7704000" cy="1963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0"/>
              <a:buNone/>
              <a:defRPr sz="120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71" name="Google Shape;71;p7"/>
          <p:cNvSpPr txBox="1"/>
          <p:nvPr>
            <p:ph idx="2" type="title"/>
          </p:nvPr>
        </p:nvSpPr>
        <p:spPr>
          <a:xfrm>
            <a:off x="2161300" y="1758275"/>
            <a:ext cx="6262800" cy="102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2800"/>
              <a:buNone/>
              <a:defRPr>
                <a:solidFill>
                  <a:schemeClr val="dk2"/>
                </a:solidFill>
                <a:latin typeface="Lato"/>
                <a:ea typeface="Lato"/>
                <a:cs typeface="Lato"/>
                <a:sym typeface="Lato"/>
              </a:defRPr>
            </a:lvl1pPr>
            <a:lvl2pPr lvl="1" algn="r">
              <a:lnSpc>
                <a:spcPct val="100000"/>
              </a:lnSpc>
              <a:spcBef>
                <a:spcPts val="0"/>
              </a:spcBef>
              <a:spcAft>
                <a:spcPts val="0"/>
              </a:spcAft>
              <a:buSzPts val="2800"/>
              <a:buNone/>
              <a:defRPr>
                <a:latin typeface="Lato"/>
                <a:ea typeface="Lato"/>
                <a:cs typeface="Lato"/>
                <a:sym typeface="Lato"/>
              </a:defRPr>
            </a:lvl2pPr>
            <a:lvl3pPr lvl="2" algn="r">
              <a:lnSpc>
                <a:spcPct val="100000"/>
              </a:lnSpc>
              <a:spcBef>
                <a:spcPts val="0"/>
              </a:spcBef>
              <a:spcAft>
                <a:spcPts val="0"/>
              </a:spcAft>
              <a:buSzPts val="2800"/>
              <a:buNone/>
              <a:defRPr>
                <a:latin typeface="Lato"/>
                <a:ea typeface="Lato"/>
                <a:cs typeface="Lato"/>
                <a:sym typeface="Lato"/>
              </a:defRPr>
            </a:lvl3pPr>
            <a:lvl4pPr lvl="3" algn="r">
              <a:lnSpc>
                <a:spcPct val="100000"/>
              </a:lnSpc>
              <a:spcBef>
                <a:spcPts val="0"/>
              </a:spcBef>
              <a:spcAft>
                <a:spcPts val="0"/>
              </a:spcAft>
              <a:buSzPts val="2800"/>
              <a:buNone/>
              <a:defRPr>
                <a:latin typeface="Lato"/>
                <a:ea typeface="Lato"/>
                <a:cs typeface="Lato"/>
                <a:sym typeface="Lato"/>
              </a:defRPr>
            </a:lvl4pPr>
            <a:lvl5pPr lvl="4" algn="r">
              <a:lnSpc>
                <a:spcPct val="100000"/>
              </a:lnSpc>
              <a:spcBef>
                <a:spcPts val="0"/>
              </a:spcBef>
              <a:spcAft>
                <a:spcPts val="0"/>
              </a:spcAft>
              <a:buSzPts val="2800"/>
              <a:buNone/>
              <a:defRPr>
                <a:latin typeface="Lato"/>
                <a:ea typeface="Lato"/>
                <a:cs typeface="Lato"/>
                <a:sym typeface="Lato"/>
              </a:defRPr>
            </a:lvl5pPr>
            <a:lvl6pPr lvl="5" algn="r">
              <a:lnSpc>
                <a:spcPct val="100000"/>
              </a:lnSpc>
              <a:spcBef>
                <a:spcPts val="0"/>
              </a:spcBef>
              <a:spcAft>
                <a:spcPts val="0"/>
              </a:spcAft>
              <a:buSzPts val="2800"/>
              <a:buNone/>
              <a:defRPr>
                <a:latin typeface="Lato"/>
                <a:ea typeface="Lato"/>
                <a:cs typeface="Lato"/>
                <a:sym typeface="Lato"/>
              </a:defRPr>
            </a:lvl6pPr>
            <a:lvl7pPr lvl="6" algn="r">
              <a:lnSpc>
                <a:spcPct val="100000"/>
              </a:lnSpc>
              <a:spcBef>
                <a:spcPts val="0"/>
              </a:spcBef>
              <a:spcAft>
                <a:spcPts val="0"/>
              </a:spcAft>
              <a:buSzPts val="2800"/>
              <a:buNone/>
              <a:defRPr>
                <a:latin typeface="Lato"/>
                <a:ea typeface="Lato"/>
                <a:cs typeface="Lato"/>
                <a:sym typeface="Lato"/>
              </a:defRPr>
            </a:lvl7pPr>
            <a:lvl8pPr lvl="7" algn="r">
              <a:lnSpc>
                <a:spcPct val="100000"/>
              </a:lnSpc>
              <a:spcBef>
                <a:spcPts val="0"/>
              </a:spcBef>
              <a:spcAft>
                <a:spcPts val="0"/>
              </a:spcAft>
              <a:buSzPts val="2800"/>
              <a:buNone/>
              <a:defRPr>
                <a:latin typeface="Lato"/>
                <a:ea typeface="Lato"/>
                <a:cs typeface="Lato"/>
                <a:sym typeface="Lato"/>
              </a:defRPr>
            </a:lvl8pPr>
            <a:lvl9pPr lvl="8" algn="r">
              <a:lnSpc>
                <a:spcPct val="100000"/>
              </a:lnSpc>
              <a:spcBef>
                <a:spcPts val="0"/>
              </a:spcBef>
              <a:spcAft>
                <a:spcPts val="0"/>
              </a:spcAft>
              <a:buSzPts val="2800"/>
              <a:buNone/>
              <a:defRPr>
                <a:latin typeface="Lato"/>
                <a:ea typeface="Lato"/>
                <a:cs typeface="Lato"/>
                <a:sym typeface="Lato"/>
              </a:defRPr>
            </a:lvl9pPr>
          </a:lstStyle>
          <a:p/>
        </p:txBody>
      </p:sp>
      <p:sp>
        <p:nvSpPr>
          <p:cNvPr id="72" name="Google Shape;72;p7"/>
          <p:cNvSpPr/>
          <p:nvPr/>
        </p:nvSpPr>
        <p:spPr>
          <a:xfrm rot="1828969">
            <a:off x="-319183" y="-4668871"/>
            <a:ext cx="12937420" cy="12775982"/>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rot="-10238075">
            <a:off x="-1897551" y="3995813"/>
            <a:ext cx="7627127" cy="169975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rot="-10238075">
            <a:off x="-1372846" y="4095755"/>
            <a:ext cx="7627127" cy="1699751"/>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rot="10800000">
            <a:off x="-1093987" y="3432951"/>
            <a:ext cx="12883711" cy="2163229"/>
          </a:xfrm>
          <a:custGeom>
            <a:rect b="b" l="l" r="r" t="t"/>
            <a:pathLst>
              <a:path extrusionOk="0" h="67994" w="249105">
                <a:moveTo>
                  <a:pt x="0" y="43533"/>
                </a:moveTo>
                <a:cubicBezTo>
                  <a:pt x="32584" y="43533"/>
                  <a:pt x="61989" y="67993"/>
                  <a:pt x="90953" y="67993"/>
                </a:cubicBezTo>
                <a:cubicBezTo>
                  <a:pt x="143228" y="67993"/>
                  <a:pt x="170382" y="0"/>
                  <a:pt x="249104" y="0"/>
                </a:cubicBezTo>
                <a:lnTo>
                  <a:pt x="0" y="0"/>
                </a:ln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
          <p:cNvSpPr txBox="1"/>
          <p:nvPr>
            <p:ph idx="1" type="subTitle"/>
          </p:nvPr>
        </p:nvSpPr>
        <p:spPr>
          <a:xfrm>
            <a:off x="2161249" y="2328610"/>
            <a:ext cx="6262800" cy="381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rgbClr val="595959"/>
                </a:solidFill>
              </a:defRPr>
            </a:lvl1pPr>
            <a:lvl2pPr lvl="1" algn="r">
              <a:lnSpc>
                <a:spcPct val="115000"/>
              </a:lnSpc>
              <a:spcBef>
                <a:spcPts val="1600"/>
              </a:spcBef>
              <a:spcAft>
                <a:spcPts val="0"/>
              </a:spcAft>
              <a:buSzPts val="1400"/>
              <a:buNone/>
              <a:defRPr/>
            </a:lvl2pPr>
            <a:lvl3pPr lvl="2" algn="r">
              <a:lnSpc>
                <a:spcPct val="115000"/>
              </a:lnSpc>
              <a:spcBef>
                <a:spcPts val="1600"/>
              </a:spcBef>
              <a:spcAft>
                <a:spcPts val="0"/>
              </a:spcAft>
              <a:buSzPts val="1400"/>
              <a:buNone/>
              <a:defRPr/>
            </a:lvl3pPr>
            <a:lvl4pPr lvl="3" algn="r">
              <a:lnSpc>
                <a:spcPct val="115000"/>
              </a:lnSpc>
              <a:spcBef>
                <a:spcPts val="1600"/>
              </a:spcBef>
              <a:spcAft>
                <a:spcPts val="0"/>
              </a:spcAft>
              <a:buSzPts val="1400"/>
              <a:buNone/>
              <a:defRPr/>
            </a:lvl4pPr>
            <a:lvl5pPr lvl="4" algn="r">
              <a:lnSpc>
                <a:spcPct val="115000"/>
              </a:lnSpc>
              <a:spcBef>
                <a:spcPts val="1600"/>
              </a:spcBef>
              <a:spcAft>
                <a:spcPts val="0"/>
              </a:spcAft>
              <a:buSzPts val="1400"/>
              <a:buNone/>
              <a:defRPr/>
            </a:lvl5pPr>
            <a:lvl6pPr lvl="5" algn="r">
              <a:lnSpc>
                <a:spcPct val="115000"/>
              </a:lnSpc>
              <a:spcBef>
                <a:spcPts val="1600"/>
              </a:spcBef>
              <a:spcAft>
                <a:spcPts val="0"/>
              </a:spcAft>
              <a:buSzPts val="1400"/>
              <a:buNone/>
              <a:defRPr/>
            </a:lvl6pPr>
            <a:lvl7pPr lvl="6" algn="r">
              <a:lnSpc>
                <a:spcPct val="115000"/>
              </a:lnSpc>
              <a:spcBef>
                <a:spcPts val="1600"/>
              </a:spcBef>
              <a:spcAft>
                <a:spcPts val="0"/>
              </a:spcAft>
              <a:buSzPts val="1400"/>
              <a:buNone/>
              <a:defRPr/>
            </a:lvl7pPr>
            <a:lvl8pPr lvl="7" algn="r">
              <a:lnSpc>
                <a:spcPct val="115000"/>
              </a:lnSpc>
              <a:spcBef>
                <a:spcPts val="1600"/>
              </a:spcBef>
              <a:spcAft>
                <a:spcPts val="0"/>
              </a:spcAft>
              <a:buSzPts val="1400"/>
              <a:buNone/>
              <a:defRPr/>
            </a:lvl8pPr>
            <a:lvl9pPr lvl="8" algn="r">
              <a:lnSpc>
                <a:spcPct val="115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8"/>
          <p:cNvSpPr txBox="1"/>
          <p:nvPr>
            <p:ph type="title"/>
          </p:nvPr>
        </p:nvSpPr>
        <p:spPr>
          <a:xfrm>
            <a:off x="720000" y="553086"/>
            <a:ext cx="23997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Josefin Sans"/>
              <a:buNone/>
              <a:defRPr b="1">
                <a:latin typeface="Josefin Sans"/>
                <a:ea typeface="Josefin Sans"/>
                <a:cs typeface="Josefin Sans"/>
                <a:sym typeface="Josefi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8"/>
          <p:cNvSpPr txBox="1"/>
          <p:nvPr>
            <p:ph idx="1" type="subTitle"/>
          </p:nvPr>
        </p:nvSpPr>
        <p:spPr>
          <a:xfrm>
            <a:off x="720000" y="1615750"/>
            <a:ext cx="3106800" cy="183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0" name="Shape 80"/>
        <p:cNvGrpSpPr/>
        <p:nvPr/>
      </p:nvGrpSpPr>
      <p:grpSpPr>
        <a:xfrm>
          <a:off x="0" y="0"/>
          <a:ext cx="0" cy="0"/>
          <a:chOff x="0" y="0"/>
          <a:chExt cx="0" cy="0"/>
        </a:xfrm>
      </p:grpSpPr>
      <p:sp>
        <p:nvSpPr>
          <p:cNvPr id="81" name="Google Shape;81;p9"/>
          <p:cNvSpPr txBox="1"/>
          <p:nvPr>
            <p:ph type="title"/>
          </p:nvPr>
        </p:nvSpPr>
        <p:spPr>
          <a:xfrm>
            <a:off x="3018600" y="553075"/>
            <a:ext cx="3106800" cy="105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Josefin Sans"/>
              <a:buNone/>
              <a:defRPr b="1">
                <a:latin typeface="Josefin Sans"/>
                <a:ea typeface="Josefin Sans"/>
                <a:cs typeface="Josefin Sans"/>
                <a:sym typeface="Josefin Sans"/>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2" name="Google Shape;82;p9"/>
          <p:cNvSpPr txBox="1"/>
          <p:nvPr>
            <p:ph idx="1" type="subTitle"/>
          </p:nvPr>
        </p:nvSpPr>
        <p:spPr>
          <a:xfrm>
            <a:off x="3018600" y="2834950"/>
            <a:ext cx="3106800" cy="183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3" name="Google Shape;83;p9"/>
          <p:cNvSpPr/>
          <p:nvPr/>
        </p:nvSpPr>
        <p:spPr>
          <a:xfrm flipH="1" rot="10643912">
            <a:off x="1643120" y="-812891"/>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flipH="1" rot="10380898">
            <a:off x="2550050" y="-688654"/>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rot="-156088">
            <a:off x="-557930" y="1966665"/>
            <a:ext cx="9759623" cy="355259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flipH="1" rot="-419102">
            <a:off x="-405340" y="1960546"/>
            <a:ext cx="8700102" cy="3434477"/>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720000" y="585638"/>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a:latin typeface="Josefin Sans"/>
                <a:ea typeface="Josefin Sans"/>
                <a:cs typeface="Josefin Sans"/>
                <a:sym typeface="Josefi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10"/>
          <p:cNvSpPr/>
          <p:nvPr/>
        </p:nvSpPr>
        <p:spPr>
          <a:xfrm flipH="1" rot="10426366">
            <a:off x="659237" y="-1327805"/>
            <a:ext cx="9655444" cy="3658617"/>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p:nvPr/>
        </p:nvSpPr>
        <p:spPr>
          <a:xfrm flipH="1" rot="10507161">
            <a:off x="2588031" y="-961129"/>
            <a:ext cx="8699687" cy="3578259"/>
          </a:xfrm>
          <a:custGeom>
            <a:rect b="b" l="l" r="r" t="t"/>
            <a:pathLst>
              <a:path extrusionOk="0" h="72454" w="221112">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Josefin Sans Medium"/>
              <a:buNone/>
              <a:defRPr b="0" i="0" sz="2800" u="none" cap="none" strike="noStrike">
                <a:solidFill>
                  <a:schemeClr val="dk1"/>
                </a:solidFill>
                <a:latin typeface="Josefin Sans Medium"/>
                <a:ea typeface="Josefin Sans Medium"/>
                <a:cs typeface="Josefin Sans Medium"/>
                <a:sym typeface="Josefin Sans Medium"/>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4.jp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pic>
        <p:nvPicPr>
          <p:cNvPr id="528" name="Google Shape;528;p61"/>
          <p:cNvPicPr preferRelativeResize="0"/>
          <p:nvPr/>
        </p:nvPicPr>
        <p:blipFill rotWithShape="1">
          <a:blip r:embed="rId3">
            <a:alphaModFix/>
          </a:blip>
          <a:srcRect b="0" l="0" r="25621" t="0"/>
          <a:stretch/>
        </p:blipFill>
        <p:spPr>
          <a:xfrm>
            <a:off x="0" y="2275"/>
            <a:ext cx="6800950" cy="5138950"/>
          </a:xfrm>
          <a:prstGeom prst="rect">
            <a:avLst/>
          </a:prstGeom>
          <a:noFill/>
          <a:ln>
            <a:noFill/>
          </a:ln>
        </p:spPr>
      </p:pic>
      <p:sp>
        <p:nvSpPr>
          <p:cNvPr id="529" name="Google Shape;529;p61"/>
          <p:cNvSpPr/>
          <p:nvPr/>
        </p:nvSpPr>
        <p:spPr>
          <a:xfrm flipH="1" rot="212052">
            <a:off x="-2234994" y="3080759"/>
            <a:ext cx="6640079" cy="28133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0" name="Google Shape;530;p61"/>
          <p:cNvGrpSpPr/>
          <p:nvPr/>
        </p:nvGrpSpPr>
        <p:grpSpPr>
          <a:xfrm flipH="1" rot="384094">
            <a:off x="706229" y="-703370"/>
            <a:ext cx="8732010" cy="6154713"/>
            <a:chOff x="269813" y="-541586"/>
            <a:chExt cx="8731702" cy="6154496"/>
          </a:xfrm>
        </p:grpSpPr>
        <p:sp>
          <p:nvSpPr>
            <p:cNvPr id="531" name="Google Shape;531;p61"/>
            <p:cNvSpPr/>
            <p:nvPr/>
          </p:nvSpPr>
          <p:spPr>
            <a:xfrm rot="-419981">
              <a:off x="695537" y="-72471"/>
              <a:ext cx="8018021" cy="5216267"/>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1"/>
            <p:cNvSpPr/>
            <p:nvPr/>
          </p:nvSpPr>
          <p:spPr>
            <a:xfrm>
              <a:off x="269813" y="-72500"/>
              <a:ext cx="8017954" cy="5623946"/>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3" name="Google Shape;533;p61"/>
          <p:cNvSpPr txBox="1"/>
          <p:nvPr>
            <p:ph idx="1" type="subTitle"/>
          </p:nvPr>
        </p:nvSpPr>
        <p:spPr>
          <a:xfrm>
            <a:off x="6225750" y="3084075"/>
            <a:ext cx="2538900" cy="561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b="1" lang="en"/>
              <a:t>By Bayu Triona Asri</a:t>
            </a:r>
            <a:endParaRPr b="1"/>
          </a:p>
        </p:txBody>
      </p:sp>
      <p:sp>
        <p:nvSpPr>
          <p:cNvPr id="534" name="Google Shape;534;p61"/>
          <p:cNvSpPr txBox="1"/>
          <p:nvPr>
            <p:ph idx="2" type="ctrTitle"/>
          </p:nvPr>
        </p:nvSpPr>
        <p:spPr>
          <a:xfrm>
            <a:off x="5632100" y="1110606"/>
            <a:ext cx="3132600" cy="1793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200"/>
              <a:buNone/>
            </a:pPr>
            <a:r>
              <a:rPr lang="en" sz="4200"/>
              <a:t>HOTEL</a:t>
            </a:r>
            <a:br>
              <a:rPr lang="en" sz="4200"/>
            </a:br>
            <a:r>
              <a:rPr b="0" lang="en" sz="3400">
                <a:latin typeface="Josefin Sans Medium"/>
                <a:ea typeface="Josefin Sans Medium"/>
                <a:cs typeface="Josefin Sans Medium"/>
                <a:sym typeface="Josefin Sans Medium"/>
              </a:rPr>
              <a:t>Booking Cancelation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70"/>
          <p:cNvPicPr preferRelativeResize="0"/>
          <p:nvPr/>
        </p:nvPicPr>
        <p:blipFill>
          <a:blip r:embed="rId3">
            <a:alphaModFix/>
          </a:blip>
          <a:stretch>
            <a:fillRect/>
          </a:stretch>
        </p:blipFill>
        <p:spPr>
          <a:xfrm>
            <a:off x="96975" y="1039075"/>
            <a:ext cx="4476349" cy="3407750"/>
          </a:xfrm>
          <a:prstGeom prst="rect">
            <a:avLst/>
          </a:prstGeom>
          <a:noFill/>
          <a:ln>
            <a:noFill/>
          </a:ln>
        </p:spPr>
      </p:pic>
      <p:sp>
        <p:nvSpPr>
          <p:cNvPr id="607" name="Google Shape;607;p70"/>
          <p:cNvSpPr txBox="1"/>
          <p:nvPr/>
        </p:nvSpPr>
        <p:spPr>
          <a:xfrm>
            <a:off x="416975" y="224475"/>
            <a:ext cx="8202000" cy="6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Josefin Sans"/>
                <a:ea typeface="Josefin Sans"/>
                <a:cs typeface="Josefin Sans"/>
                <a:sym typeface="Josefin Sans"/>
              </a:rPr>
              <a:t>Repeated Guest &amp; Cancelation</a:t>
            </a:r>
            <a:endParaRPr b="1" sz="2800">
              <a:solidFill>
                <a:schemeClr val="dk1"/>
              </a:solidFill>
              <a:latin typeface="Josefin Sans"/>
              <a:ea typeface="Josefin Sans"/>
              <a:cs typeface="Josefin Sans"/>
              <a:sym typeface="Josefin Sans"/>
            </a:endParaRPr>
          </a:p>
        </p:txBody>
      </p:sp>
      <p:sp>
        <p:nvSpPr>
          <p:cNvPr id="608" name="Google Shape;608;p70"/>
          <p:cNvSpPr txBox="1"/>
          <p:nvPr/>
        </p:nvSpPr>
        <p:spPr>
          <a:xfrm>
            <a:off x="4739600" y="917200"/>
            <a:ext cx="4267200" cy="40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Lato"/>
                <a:ea typeface="Lato"/>
                <a:cs typeface="Lato"/>
                <a:sym typeface="Lato"/>
              </a:rPr>
              <a:t>Pada tabel repeated guest, terlihat perbedaan yang cukup mencolok antara pelanggan baru dengan pelanggan lama yang sudah pernah menginap di hotel sebelumnya, pelanggan yang pernah menginap di hotel memiliki rate cancelation yang cukup rendah yaitu sebesar 11.7% dibandingkan pelanggan baru yang mempunyai rate cancelation nya sebesar 38.2%</a:t>
            </a:r>
            <a:endParaRPr sz="1500">
              <a:solidFill>
                <a:schemeClr val="dk1"/>
              </a:solidFill>
              <a:latin typeface="Lato"/>
              <a:ea typeface="Lato"/>
              <a:cs typeface="Lato"/>
              <a:sym typeface="Lato"/>
            </a:endParaRPr>
          </a:p>
          <a:p>
            <a:pPr indent="0" lvl="0" marL="0" rtl="0" algn="l">
              <a:spcBef>
                <a:spcPts val="0"/>
              </a:spcBef>
              <a:spcAft>
                <a:spcPts val="0"/>
              </a:spcAft>
              <a:buNone/>
            </a:pPr>
            <a:r>
              <a:t/>
            </a:r>
            <a:endParaRPr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Suggest :</a:t>
            </a:r>
            <a:endParaRPr sz="1500">
              <a:solidFill>
                <a:schemeClr val="dk1"/>
              </a:solidFill>
              <a:latin typeface="Lato"/>
              <a:ea typeface="Lato"/>
              <a:cs typeface="Lato"/>
              <a:sym typeface="Lato"/>
            </a:endParaRPr>
          </a:p>
          <a:p>
            <a:pPr indent="-266700" lvl="0" marL="3429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Menawarkan berbagai promo guna menarik pelanggan baru.</a:t>
            </a:r>
            <a:endParaRPr sz="1500">
              <a:solidFill>
                <a:schemeClr val="dk1"/>
              </a:solidFill>
              <a:latin typeface="Lato"/>
              <a:ea typeface="Lato"/>
              <a:cs typeface="Lato"/>
              <a:sym typeface="Lato"/>
            </a:endParaRPr>
          </a:p>
          <a:p>
            <a:pPr indent="-266700" lvl="0" marL="3429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Meningkatkan pelayanan terhadap pelanggan lama guna mempertahankan retensi, dan meningkatkan jumlah pelanggan</a:t>
            </a:r>
            <a:endParaRPr sz="15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1"/>
          <p:cNvSpPr txBox="1"/>
          <p:nvPr/>
        </p:nvSpPr>
        <p:spPr>
          <a:xfrm>
            <a:off x="153750" y="169050"/>
            <a:ext cx="8756100" cy="56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Josefin Sans"/>
                <a:ea typeface="Josefin Sans"/>
                <a:cs typeface="Josefin Sans"/>
                <a:sym typeface="Josefin Sans"/>
              </a:rPr>
              <a:t>Distribution Channel &amp; Cancelation Rate</a:t>
            </a:r>
            <a:endParaRPr b="1" sz="2800">
              <a:solidFill>
                <a:schemeClr val="dk1"/>
              </a:solidFill>
              <a:latin typeface="Josefin Sans"/>
              <a:ea typeface="Josefin Sans"/>
              <a:cs typeface="Josefin Sans"/>
              <a:sym typeface="Josefin Sans"/>
            </a:endParaRPr>
          </a:p>
        </p:txBody>
      </p:sp>
      <p:pic>
        <p:nvPicPr>
          <p:cNvPr id="614" name="Google Shape;614;p71"/>
          <p:cNvPicPr preferRelativeResize="0"/>
          <p:nvPr/>
        </p:nvPicPr>
        <p:blipFill>
          <a:blip r:embed="rId3">
            <a:alphaModFix/>
          </a:blip>
          <a:stretch>
            <a:fillRect/>
          </a:stretch>
        </p:blipFill>
        <p:spPr>
          <a:xfrm>
            <a:off x="153750" y="2718300"/>
            <a:ext cx="3560601" cy="2175175"/>
          </a:xfrm>
          <a:prstGeom prst="rect">
            <a:avLst/>
          </a:prstGeom>
          <a:noFill/>
          <a:ln>
            <a:noFill/>
          </a:ln>
        </p:spPr>
      </p:pic>
      <p:pic>
        <p:nvPicPr>
          <p:cNvPr id="615" name="Google Shape;615;p71"/>
          <p:cNvPicPr preferRelativeResize="0"/>
          <p:nvPr/>
        </p:nvPicPr>
        <p:blipFill>
          <a:blip r:embed="rId4">
            <a:alphaModFix/>
          </a:blip>
          <a:stretch>
            <a:fillRect/>
          </a:stretch>
        </p:blipFill>
        <p:spPr>
          <a:xfrm>
            <a:off x="153750" y="791900"/>
            <a:ext cx="3560601" cy="1871450"/>
          </a:xfrm>
          <a:prstGeom prst="rect">
            <a:avLst/>
          </a:prstGeom>
          <a:noFill/>
          <a:ln>
            <a:noFill/>
          </a:ln>
        </p:spPr>
      </p:pic>
      <p:sp>
        <p:nvSpPr>
          <p:cNvPr id="616" name="Google Shape;616;p71"/>
          <p:cNvSpPr txBox="1"/>
          <p:nvPr/>
        </p:nvSpPr>
        <p:spPr>
          <a:xfrm>
            <a:off x="3825200" y="861775"/>
            <a:ext cx="5084700" cy="39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Secara statistik, pelanggan paling banyak melakukan booking melalui distribution channel TA/TO, namun dalam datanya channel TA/TO juga memilik rate cancelation yang cukup tinggi, mencapai 41.2%.</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a:p>
            <a:pPr indent="0" lvl="0" marL="0" rtl="0" algn="l">
              <a:spcBef>
                <a:spcPts val="0"/>
              </a:spcBef>
              <a:spcAft>
                <a:spcPts val="0"/>
              </a:spcAft>
              <a:buNone/>
            </a:pPr>
            <a:r>
              <a:rPr b="1" lang="en" sz="1600">
                <a:solidFill>
                  <a:schemeClr val="dk1"/>
                </a:solidFill>
                <a:latin typeface="Lato"/>
                <a:ea typeface="Lato"/>
                <a:cs typeface="Lato"/>
                <a:sym typeface="Lato"/>
              </a:rPr>
              <a:t>Suggest : </a:t>
            </a:r>
            <a:endParaRPr b="1" sz="1600">
              <a:solidFill>
                <a:schemeClr val="dk1"/>
              </a:solidFill>
              <a:latin typeface="Lato"/>
              <a:ea typeface="Lato"/>
              <a:cs typeface="Lato"/>
              <a:sym typeface="Lato"/>
            </a:endParaRPr>
          </a:p>
          <a:p>
            <a:pPr indent="-215900" lvl="0" marL="28575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Memberikan sebuah promo bagi pelanggan yang melakukan pembookingan melalui </a:t>
            </a:r>
            <a:r>
              <a:rPr b="1" lang="en" sz="1600">
                <a:solidFill>
                  <a:schemeClr val="dk1"/>
                </a:solidFill>
                <a:latin typeface="Lato"/>
                <a:ea typeface="Lato"/>
                <a:cs typeface="Lato"/>
                <a:sym typeface="Lato"/>
              </a:rPr>
              <a:t>agent, </a:t>
            </a:r>
            <a:r>
              <a:rPr lang="en" sz="1600">
                <a:solidFill>
                  <a:schemeClr val="dk1"/>
                </a:solidFill>
                <a:latin typeface="Lato"/>
                <a:ea typeface="Lato"/>
                <a:cs typeface="Lato"/>
                <a:sym typeface="Lato"/>
              </a:rPr>
              <a:t>ataupun memberikan kemudahan yang hanya bisa mereka rasakan jikalau bertransaksi melalui </a:t>
            </a:r>
            <a:r>
              <a:rPr b="1" lang="en" sz="1600">
                <a:solidFill>
                  <a:schemeClr val="dk1"/>
                </a:solidFill>
                <a:latin typeface="Lato"/>
                <a:ea typeface="Lato"/>
                <a:cs typeface="Lato"/>
                <a:sym typeface="Lato"/>
              </a:rPr>
              <a:t>agent</a:t>
            </a:r>
            <a:endParaRPr sz="1600">
              <a:solidFill>
                <a:schemeClr val="dk1"/>
              </a:solidFill>
              <a:latin typeface="Lato"/>
              <a:ea typeface="Lato"/>
              <a:cs typeface="Lato"/>
              <a:sym typeface="Lato"/>
            </a:endParaRPr>
          </a:p>
          <a:p>
            <a:pPr indent="-215900" lvl="0" marL="28575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Memperhatikan pelanggan pelanggan yang berasal dari channel lain, seperti meningkatkan pelayan.</a:t>
            </a:r>
            <a:endParaRPr sz="16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2"/>
          <p:cNvSpPr txBox="1"/>
          <p:nvPr/>
        </p:nvSpPr>
        <p:spPr>
          <a:xfrm>
            <a:off x="195300" y="113625"/>
            <a:ext cx="88392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Josefin Sans"/>
                <a:ea typeface="Josefin Sans"/>
                <a:cs typeface="Josefin Sans"/>
                <a:sym typeface="Josefin Sans"/>
              </a:rPr>
              <a:t>Special Request &amp; Cancelation Rate</a:t>
            </a:r>
            <a:endParaRPr b="1" sz="2800">
              <a:solidFill>
                <a:schemeClr val="dk1"/>
              </a:solidFill>
              <a:latin typeface="Josefin Sans"/>
              <a:ea typeface="Josefin Sans"/>
              <a:cs typeface="Josefin Sans"/>
              <a:sym typeface="Josefin Sans"/>
            </a:endParaRPr>
          </a:p>
        </p:txBody>
      </p:sp>
      <p:pic>
        <p:nvPicPr>
          <p:cNvPr id="622" name="Google Shape;622;p72"/>
          <p:cNvPicPr preferRelativeResize="0"/>
          <p:nvPr/>
        </p:nvPicPr>
        <p:blipFill>
          <a:blip r:embed="rId3">
            <a:alphaModFix/>
          </a:blip>
          <a:stretch>
            <a:fillRect/>
          </a:stretch>
        </p:blipFill>
        <p:spPr>
          <a:xfrm>
            <a:off x="306150" y="2665375"/>
            <a:ext cx="3006450" cy="2325726"/>
          </a:xfrm>
          <a:prstGeom prst="rect">
            <a:avLst/>
          </a:prstGeom>
          <a:noFill/>
          <a:ln>
            <a:noFill/>
          </a:ln>
        </p:spPr>
      </p:pic>
      <p:pic>
        <p:nvPicPr>
          <p:cNvPr id="623" name="Google Shape;623;p72"/>
          <p:cNvPicPr preferRelativeResize="0"/>
          <p:nvPr/>
        </p:nvPicPr>
        <p:blipFill>
          <a:blip r:embed="rId4">
            <a:alphaModFix/>
          </a:blip>
          <a:stretch>
            <a:fillRect/>
          </a:stretch>
        </p:blipFill>
        <p:spPr>
          <a:xfrm>
            <a:off x="555525" y="723225"/>
            <a:ext cx="2641625" cy="2009576"/>
          </a:xfrm>
          <a:prstGeom prst="rect">
            <a:avLst/>
          </a:prstGeom>
          <a:noFill/>
          <a:ln>
            <a:noFill/>
          </a:ln>
        </p:spPr>
      </p:pic>
      <p:sp>
        <p:nvSpPr>
          <p:cNvPr id="624" name="Google Shape;624;p72"/>
          <p:cNvSpPr txBox="1"/>
          <p:nvPr/>
        </p:nvSpPr>
        <p:spPr>
          <a:xfrm>
            <a:off x="3631225" y="792500"/>
            <a:ext cx="5334000" cy="4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Kebutuhan terhadap parking space dan permintaan khusus bisa di golongkan ke dalam kategori yang sama, ketika terpenuhi sebuah kebutuhan khusus ataupun permintaan dari pelanggan, itu akan memperkecil tingkat cancelation nya terhadap hotel.</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0" lvl="0" marL="0" rtl="0" algn="l">
              <a:spcBef>
                <a:spcPts val="0"/>
              </a:spcBef>
              <a:spcAft>
                <a:spcPts val="0"/>
              </a:spcAft>
              <a:buNone/>
            </a:pPr>
            <a:r>
              <a:rPr b="1" lang="en" sz="1800">
                <a:solidFill>
                  <a:schemeClr val="dk1"/>
                </a:solidFill>
                <a:latin typeface="Lato"/>
                <a:ea typeface="Lato"/>
                <a:cs typeface="Lato"/>
                <a:sym typeface="Lato"/>
              </a:rPr>
              <a:t>Suggest :</a:t>
            </a:r>
            <a:endParaRPr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Memastikan kenyamanan pelanggan dan meningkatkan pelayanan dapat memperkecil kemungkinan pelanggan untuk membatalkan pesanan ataupun melihat tempat lain sebagai alternatif menginap.</a:t>
            </a:r>
            <a:endParaRPr sz="18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73"/>
          <p:cNvPicPr preferRelativeResize="0"/>
          <p:nvPr/>
        </p:nvPicPr>
        <p:blipFill>
          <a:blip r:embed="rId3">
            <a:alphaModFix/>
          </a:blip>
          <a:stretch>
            <a:fillRect/>
          </a:stretch>
        </p:blipFill>
        <p:spPr>
          <a:xfrm>
            <a:off x="2950606" y="332475"/>
            <a:ext cx="3610575" cy="2704450"/>
          </a:xfrm>
          <a:prstGeom prst="rect">
            <a:avLst/>
          </a:prstGeom>
          <a:noFill/>
          <a:ln>
            <a:noFill/>
          </a:ln>
        </p:spPr>
      </p:pic>
      <p:sp>
        <p:nvSpPr>
          <p:cNvPr id="630" name="Google Shape;630;p73"/>
          <p:cNvSpPr txBox="1"/>
          <p:nvPr/>
        </p:nvSpPr>
        <p:spPr>
          <a:xfrm>
            <a:off x="680200" y="3203200"/>
            <a:ext cx="7980300" cy="153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solidFill>
                  <a:schemeClr val="dk1"/>
                </a:solidFill>
                <a:latin typeface="Josefin Sans"/>
                <a:ea typeface="Josefin Sans"/>
                <a:cs typeface="Josefin Sans"/>
                <a:sym typeface="Josefin Sans"/>
              </a:rPr>
              <a:t>Modeling</a:t>
            </a:r>
            <a:endParaRPr b="1" sz="4500">
              <a:solidFill>
                <a:schemeClr val="dk1"/>
              </a:solidFill>
              <a:latin typeface="Josefin Sans"/>
              <a:ea typeface="Josefin Sans"/>
              <a:cs typeface="Josefin Sans"/>
              <a:sym typeface="Josefin Sans"/>
            </a:endParaRPr>
          </a:p>
          <a:p>
            <a:pPr indent="0" lvl="0" marL="0" rtl="0" algn="ctr">
              <a:spcBef>
                <a:spcPts val="0"/>
              </a:spcBef>
              <a:spcAft>
                <a:spcPts val="0"/>
              </a:spcAft>
              <a:buNone/>
            </a:pPr>
            <a:r>
              <a:rPr b="1" lang="en" sz="4500">
                <a:solidFill>
                  <a:schemeClr val="dk1"/>
                </a:solidFill>
                <a:latin typeface="Josefin Sans"/>
                <a:ea typeface="Josefin Sans"/>
                <a:cs typeface="Josefin Sans"/>
                <a:sym typeface="Josefin Sans"/>
              </a:rPr>
              <a:t>Machine Learning</a:t>
            </a:r>
            <a:endParaRPr b="1" sz="4500">
              <a:solidFill>
                <a:schemeClr val="dk1"/>
              </a:solidFill>
              <a:latin typeface="Josefin Sans"/>
              <a:ea typeface="Josefin Sans"/>
              <a:cs typeface="Josefin Sans"/>
              <a:sym typeface="Josefi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4"/>
          <p:cNvSpPr txBox="1"/>
          <p:nvPr/>
        </p:nvSpPr>
        <p:spPr>
          <a:xfrm>
            <a:off x="139875" y="127475"/>
            <a:ext cx="8908500" cy="7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Josefin Sans"/>
                <a:ea typeface="Josefin Sans"/>
                <a:cs typeface="Josefin Sans"/>
                <a:sym typeface="Josefin Sans"/>
              </a:rPr>
              <a:t>Data Preprocessing</a:t>
            </a:r>
            <a:endParaRPr b="1" sz="2800">
              <a:solidFill>
                <a:schemeClr val="dk1"/>
              </a:solidFill>
              <a:latin typeface="Josefin Sans"/>
              <a:ea typeface="Josefin Sans"/>
              <a:cs typeface="Josefin Sans"/>
              <a:sym typeface="Josefin Sans"/>
            </a:endParaRPr>
          </a:p>
        </p:txBody>
      </p:sp>
      <p:sp>
        <p:nvSpPr>
          <p:cNvPr id="636" name="Google Shape;636;p74"/>
          <p:cNvSpPr txBox="1"/>
          <p:nvPr/>
        </p:nvSpPr>
        <p:spPr>
          <a:xfrm>
            <a:off x="403125" y="903275"/>
            <a:ext cx="8576100" cy="4031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Josefin Sans"/>
              <a:buChar char="●"/>
            </a:pPr>
            <a:r>
              <a:rPr lang="en" sz="2600">
                <a:solidFill>
                  <a:schemeClr val="dk1"/>
                </a:solidFill>
                <a:latin typeface="Josefin Sans"/>
                <a:ea typeface="Josefin Sans"/>
                <a:cs typeface="Josefin Sans"/>
                <a:sym typeface="Josefin Sans"/>
              </a:rPr>
              <a:t>Feature Selection</a:t>
            </a:r>
            <a:endParaRPr sz="2600">
              <a:solidFill>
                <a:schemeClr val="dk1"/>
              </a:solidFill>
              <a:latin typeface="Josefin Sans"/>
              <a:ea typeface="Josefin Sans"/>
              <a:cs typeface="Josefin Sans"/>
              <a:sym typeface="Josefin Sans"/>
            </a:endParaRPr>
          </a:p>
          <a:p>
            <a:pPr indent="0" lvl="0" marL="457200" rtl="0" algn="l">
              <a:spcBef>
                <a:spcPts val="0"/>
              </a:spcBef>
              <a:spcAft>
                <a:spcPts val="0"/>
              </a:spcAft>
              <a:buNone/>
            </a:pPr>
            <a:r>
              <a:rPr lang="en" sz="2600">
                <a:solidFill>
                  <a:schemeClr val="dk1"/>
                </a:solidFill>
                <a:latin typeface="Josefin Sans"/>
                <a:ea typeface="Josefin Sans"/>
                <a:cs typeface="Josefin Sans"/>
                <a:sym typeface="Josefin Sans"/>
              </a:rPr>
              <a:t>setelah melakukan seleksi feature, dari total 33 kolom menjadi 24 kolom</a:t>
            </a:r>
            <a:endParaRPr sz="2600">
              <a:solidFill>
                <a:schemeClr val="dk1"/>
              </a:solidFill>
              <a:latin typeface="Josefin Sans"/>
              <a:ea typeface="Josefin Sans"/>
              <a:cs typeface="Josefin Sans"/>
              <a:sym typeface="Josefin Sans"/>
            </a:endParaRPr>
          </a:p>
          <a:p>
            <a:pPr indent="-393700" lvl="0" marL="457200" rtl="0" algn="l">
              <a:spcBef>
                <a:spcPts val="0"/>
              </a:spcBef>
              <a:spcAft>
                <a:spcPts val="0"/>
              </a:spcAft>
              <a:buClr>
                <a:schemeClr val="dk1"/>
              </a:buClr>
              <a:buSzPts val="2600"/>
              <a:buFont typeface="Josefin Sans"/>
              <a:buChar char="●"/>
            </a:pPr>
            <a:r>
              <a:rPr lang="en" sz="2600">
                <a:solidFill>
                  <a:schemeClr val="dk1"/>
                </a:solidFill>
                <a:latin typeface="Josefin Sans"/>
                <a:ea typeface="Josefin Sans"/>
                <a:cs typeface="Josefin Sans"/>
                <a:sym typeface="Josefin Sans"/>
              </a:rPr>
              <a:t>Encoding Data Categorical</a:t>
            </a:r>
            <a:endParaRPr sz="2600">
              <a:solidFill>
                <a:schemeClr val="dk1"/>
              </a:solidFill>
              <a:latin typeface="Josefin Sans"/>
              <a:ea typeface="Josefin Sans"/>
              <a:cs typeface="Josefin Sans"/>
              <a:sym typeface="Josefin Sans"/>
            </a:endParaRPr>
          </a:p>
          <a:p>
            <a:pPr indent="0" lvl="0" marL="457200" rtl="0" algn="l">
              <a:spcBef>
                <a:spcPts val="0"/>
              </a:spcBef>
              <a:spcAft>
                <a:spcPts val="0"/>
              </a:spcAft>
              <a:buNone/>
            </a:pPr>
            <a:r>
              <a:rPr lang="en" sz="2600">
                <a:solidFill>
                  <a:schemeClr val="dk1"/>
                </a:solidFill>
                <a:latin typeface="Josefin Sans"/>
                <a:ea typeface="Josefin Sans"/>
                <a:cs typeface="Josefin Sans"/>
                <a:sym typeface="Josefin Sans"/>
              </a:rPr>
              <a:t>Setelah melakukan encoding pada categorical, feature yang digunakan untuk machine learning menjadi 64 kolom</a:t>
            </a:r>
            <a:endParaRPr sz="2600">
              <a:solidFill>
                <a:schemeClr val="dk1"/>
              </a:solidFill>
              <a:latin typeface="Josefin Sans"/>
              <a:ea typeface="Josefin Sans"/>
              <a:cs typeface="Josefin Sans"/>
              <a:sym typeface="Josefin Sans"/>
            </a:endParaRPr>
          </a:p>
          <a:p>
            <a:pPr indent="-393700" lvl="0" marL="457200" rtl="0" algn="l">
              <a:spcBef>
                <a:spcPts val="0"/>
              </a:spcBef>
              <a:spcAft>
                <a:spcPts val="0"/>
              </a:spcAft>
              <a:buClr>
                <a:schemeClr val="dk1"/>
              </a:buClr>
              <a:buSzPts val="2600"/>
              <a:buFont typeface="Josefin Sans"/>
              <a:buChar char="●"/>
            </a:pPr>
            <a:r>
              <a:rPr lang="en" sz="2600">
                <a:solidFill>
                  <a:schemeClr val="dk1"/>
                </a:solidFill>
                <a:latin typeface="Josefin Sans"/>
                <a:ea typeface="Josefin Sans"/>
                <a:cs typeface="Josefin Sans"/>
                <a:sym typeface="Josefin Sans"/>
              </a:rPr>
              <a:t>Melakukan Feature </a:t>
            </a:r>
            <a:r>
              <a:rPr lang="en" sz="2600">
                <a:solidFill>
                  <a:schemeClr val="dk1"/>
                </a:solidFill>
                <a:latin typeface="Josefin Sans"/>
                <a:ea typeface="Josefin Sans"/>
                <a:cs typeface="Josefin Sans"/>
                <a:sym typeface="Josefin Sans"/>
              </a:rPr>
              <a:t>scallion</a:t>
            </a:r>
            <a:r>
              <a:rPr lang="en" sz="2600">
                <a:solidFill>
                  <a:schemeClr val="dk1"/>
                </a:solidFill>
                <a:latin typeface="Josefin Sans"/>
                <a:ea typeface="Josefin Sans"/>
                <a:cs typeface="Josefin Sans"/>
                <a:sym typeface="Josefin Sans"/>
              </a:rPr>
              <a:t> pada data numerik</a:t>
            </a:r>
            <a:endParaRPr sz="2600">
              <a:solidFill>
                <a:schemeClr val="dk1"/>
              </a:solidFill>
              <a:latin typeface="Josefin Sans"/>
              <a:ea typeface="Josefin Sans"/>
              <a:cs typeface="Josefin Sans"/>
              <a:sym typeface="Josefin Sans"/>
            </a:endParaRPr>
          </a:p>
          <a:p>
            <a:pPr indent="-393700" lvl="0" marL="457200" rtl="0" algn="l">
              <a:spcBef>
                <a:spcPts val="0"/>
              </a:spcBef>
              <a:spcAft>
                <a:spcPts val="0"/>
              </a:spcAft>
              <a:buClr>
                <a:schemeClr val="dk1"/>
              </a:buClr>
              <a:buSzPts val="2600"/>
              <a:buFont typeface="Josefin Sans"/>
              <a:buChar char="●"/>
            </a:pPr>
            <a:r>
              <a:rPr lang="en" sz="2600">
                <a:solidFill>
                  <a:schemeClr val="dk1"/>
                </a:solidFill>
                <a:latin typeface="Josefin Sans"/>
                <a:ea typeface="Josefin Sans"/>
                <a:cs typeface="Josefin Sans"/>
                <a:sym typeface="Josefin Sans"/>
              </a:rPr>
              <a:t>Membagi data set menjadi data train dan data test</a:t>
            </a:r>
            <a:endParaRPr sz="2600">
              <a:solidFill>
                <a:schemeClr val="dk1"/>
              </a:solidFill>
              <a:latin typeface="Josefin Sans"/>
              <a:ea typeface="Josefin Sans"/>
              <a:cs typeface="Josefin Sans"/>
              <a:sym typeface="Josefi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nvSpPr>
        <p:spPr>
          <a:xfrm>
            <a:off x="236875" y="182900"/>
            <a:ext cx="8686800" cy="7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Josefin Sans"/>
                <a:ea typeface="Josefin Sans"/>
                <a:cs typeface="Josefin Sans"/>
                <a:sym typeface="Josefin Sans"/>
              </a:rPr>
              <a:t>Model Used</a:t>
            </a:r>
            <a:endParaRPr sz="2800">
              <a:solidFill>
                <a:schemeClr val="dk1"/>
              </a:solidFill>
              <a:latin typeface="Josefin Sans"/>
              <a:ea typeface="Josefin Sans"/>
              <a:cs typeface="Josefin Sans"/>
              <a:sym typeface="Josefin Sans"/>
            </a:endParaRPr>
          </a:p>
        </p:txBody>
      </p:sp>
      <p:sp>
        <p:nvSpPr>
          <p:cNvPr id="642" name="Google Shape;642;p75"/>
          <p:cNvSpPr txBox="1"/>
          <p:nvPr/>
        </p:nvSpPr>
        <p:spPr>
          <a:xfrm>
            <a:off x="292275" y="1138875"/>
            <a:ext cx="8659200" cy="5264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Josefin Sans"/>
              <a:buAutoNum type="arabicPeriod"/>
            </a:pPr>
            <a:r>
              <a:rPr lang="en" sz="2800">
                <a:solidFill>
                  <a:schemeClr val="dk1"/>
                </a:solidFill>
                <a:latin typeface="Josefin Sans"/>
                <a:ea typeface="Josefin Sans"/>
                <a:cs typeface="Josefin Sans"/>
                <a:sym typeface="Josefin Sans"/>
              </a:rPr>
              <a:t>DecisionTree Classifier</a:t>
            </a:r>
            <a:endParaRPr sz="2800">
              <a:solidFill>
                <a:schemeClr val="dk1"/>
              </a:solidFill>
              <a:latin typeface="Josefin Sans"/>
              <a:ea typeface="Josefin Sans"/>
              <a:cs typeface="Josefin Sans"/>
              <a:sym typeface="Josefin Sans"/>
            </a:endParaRPr>
          </a:p>
          <a:p>
            <a:pPr indent="-406400" lvl="0" marL="457200" rtl="0" algn="l">
              <a:spcBef>
                <a:spcPts val="0"/>
              </a:spcBef>
              <a:spcAft>
                <a:spcPts val="0"/>
              </a:spcAft>
              <a:buClr>
                <a:schemeClr val="dk1"/>
              </a:buClr>
              <a:buSzPts val="2800"/>
              <a:buFont typeface="Josefin Sans"/>
              <a:buAutoNum type="arabicPeriod"/>
            </a:pPr>
            <a:r>
              <a:rPr lang="en" sz="2800">
                <a:solidFill>
                  <a:schemeClr val="dk1"/>
                </a:solidFill>
                <a:latin typeface="Josefin Sans"/>
                <a:ea typeface="Josefin Sans"/>
                <a:cs typeface="Josefin Sans"/>
                <a:sym typeface="Josefin Sans"/>
              </a:rPr>
              <a:t>Random Forest Classifier</a:t>
            </a:r>
            <a:endParaRPr sz="2800">
              <a:solidFill>
                <a:schemeClr val="dk1"/>
              </a:solidFill>
              <a:latin typeface="Josefin Sans"/>
              <a:ea typeface="Josefin Sans"/>
              <a:cs typeface="Josefin Sans"/>
              <a:sym typeface="Josefin Sans"/>
            </a:endParaRPr>
          </a:p>
          <a:p>
            <a:pPr indent="-406400" lvl="0" marL="457200" rtl="0" algn="l">
              <a:spcBef>
                <a:spcPts val="0"/>
              </a:spcBef>
              <a:spcAft>
                <a:spcPts val="0"/>
              </a:spcAft>
              <a:buClr>
                <a:schemeClr val="dk1"/>
              </a:buClr>
              <a:buSzPts val="2800"/>
              <a:buFont typeface="Josefin Sans"/>
              <a:buAutoNum type="arabicPeriod"/>
            </a:pPr>
            <a:r>
              <a:rPr lang="en" sz="2800">
                <a:solidFill>
                  <a:schemeClr val="dk1"/>
                </a:solidFill>
                <a:latin typeface="Josefin Sans"/>
                <a:ea typeface="Josefin Sans"/>
                <a:cs typeface="Josefin Sans"/>
                <a:sym typeface="Josefin Sans"/>
              </a:rPr>
              <a:t>LightGBM Classifier</a:t>
            </a:r>
            <a:endParaRPr sz="2800">
              <a:solidFill>
                <a:schemeClr val="dk1"/>
              </a:solidFill>
              <a:latin typeface="Josefin Sans"/>
              <a:ea typeface="Josefin Sans"/>
              <a:cs typeface="Josefin Sans"/>
              <a:sym typeface="Josefin Sans"/>
            </a:endParaRPr>
          </a:p>
          <a:p>
            <a:pPr indent="-406400" lvl="0" marL="457200" rtl="0" algn="l">
              <a:spcBef>
                <a:spcPts val="0"/>
              </a:spcBef>
              <a:spcAft>
                <a:spcPts val="0"/>
              </a:spcAft>
              <a:buClr>
                <a:schemeClr val="dk1"/>
              </a:buClr>
              <a:buSzPts val="2800"/>
              <a:buFont typeface="Josefin Sans"/>
              <a:buAutoNum type="arabicPeriod"/>
            </a:pPr>
            <a:r>
              <a:rPr lang="en" sz="2800">
                <a:solidFill>
                  <a:schemeClr val="dk1"/>
                </a:solidFill>
                <a:latin typeface="Josefin Sans"/>
                <a:ea typeface="Josefin Sans"/>
                <a:cs typeface="Josefin Sans"/>
                <a:sym typeface="Josefin Sans"/>
              </a:rPr>
              <a:t>XGBoost Classifier</a:t>
            </a:r>
            <a:endParaRPr sz="2800">
              <a:solidFill>
                <a:schemeClr val="dk1"/>
              </a:solidFill>
              <a:latin typeface="Josefin Sans"/>
              <a:ea typeface="Josefin Sans"/>
              <a:cs typeface="Josefin Sans"/>
              <a:sym typeface="Josefin Sans"/>
            </a:endParaRPr>
          </a:p>
          <a:p>
            <a:pPr indent="-406400" lvl="0" marL="457200" rtl="0" algn="l">
              <a:spcBef>
                <a:spcPts val="0"/>
              </a:spcBef>
              <a:spcAft>
                <a:spcPts val="0"/>
              </a:spcAft>
              <a:buClr>
                <a:schemeClr val="dk1"/>
              </a:buClr>
              <a:buSzPts val="2800"/>
              <a:buFont typeface="Josefin Sans"/>
              <a:buAutoNum type="arabicPeriod"/>
            </a:pPr>
            <a:r>
              <a:rPr lang="en" sz="2800">
                <a:solidFill>
                  <a:schemeClr val="dk1"/>
                </a:solidFill>
                <a:latin typeface="Josefin Sans"/>
                <a:ea typeface="Josefin Sans"/>
                <a:cs typeface="Josefin Sans"/>
                <a:sym typeface="Josefin Sans"/>
              </a:rPr>
              <a:t>Gradient Boosting Classifier</a:t>
            </a:r>
            <a:endParaRPr sz="2800">
              <a:solidFill>
                <a:schemeClr val="dk1"/>
              </a:solidFill>
              <a:latin typeface="Josefin Sans"/>
              <a:ea typeface="Josefin Sans"/>
              <a:cs typeface="Josefin Sans"/>
              <a:sym typeface="Josefi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76"/>
          <p:cNvPicPr preferRelativeResize="0"/>
          <p:nvPr/>
        </p:nvPicPr>
        <p:blipFill>
          <a:blip r:embed="rId3">
            <a:alphaModFix/>
          </a:blip>
          <a:stretch>
            <a:fillRect/>
          </a:stretch>
        </p:blipFill>
        <p:spPr>
          <a:xfrm>
            <a:off x="138550" y="242800"/>
            <a:ext cx="4323949" cy="4096475"/>
          </a:xfrm>
          <a:prstGeom prst="rect">
            <a:avLst/>
          </a:prstGeom>
          <a:noFill/>
          <a:ln>
            <a:noFill/>
          </a:ln>
        </p:spPr>
      </p:pic>
      <p:sp>
        <p:nvSpPr>
          <p:cNvPr id="648" name="Google Shape;648;p76"/>
          <p:cNvSpPr txBox="1"/>
          <p:nvPr/>
        </p:nvSpPr>
        <p:spPr>
          <a:xfrm>
            <a:off x="4601050" y="99775"/>
            <a:ext cx="4447200" cy="5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Josefin Sans"/>
                <a:ea typeface="Josefin Sans"/>
                <a:cs typeface="Josefin Sans"/>
                <a:sym typeface="Josefin Sans"/>
              </a:rPr>
              <a:t>Model Result</a:t>
            </a:r>
            <a:endParaRPr b="1" sz="2000">
              <a:solidFill>
                <a:schemeClr val="dk1"/>
              </a:solidFill>
              <a:latin typeface="Josefin Sans"/>
              <a:ea typeface="Josefin Sans"/>
              <a:cs typeface="Josefin Sans"/>
              <a:sym typeface="Josefin Sans"/>
            </a:endParaRPr>
          </a:p>
        </p:txBody>
      </p:sp>
      <p:sp>
        <p:nvSpPr>
          <p:cNvPr id="649" name="Google Shape;649;p76"/>
          <p:cNvSpPr txBox="1"/>
          <p:nvPr/>
        </p:nvSpPr>
        <p:spPr>
          <a:xfrm>
            <a:off x="4698025" y="640100"/>
            <a:ext cx="4267200" cy="4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Lato"/>
                <a:ea typeface="Lato"/>
                <a:cs typeface="Lato"/>
                <a:sym typeface="Lato"/>
              </a:rPr>
              <a:t>Metrik yang digunakan untuk prediksi cancelation saat ini adalah </a:t>
            </a:r>
            <a:r>
              <a:rPr b="1" lang="en" sz="1500">
                <a:solidFill>
                  <a:schemeClr val="dk1"/>
                </a:solidFill>
                <a:latin typeface="Lato"/>
                <a:ea typeface="Lato"/>
                <a:cs typeface="Lato"/>
                <a:sym typeface="Lato"/>
              </a:rPr>
              <a:t>Recall</a:t>
            </a:r>
            <a:r>
              <a:rPr lang="en" sz="1500">
                <a:solidFill>
                  <a:schemeClr val="dk1"/>
                </a:solidFill>
                <a:latin typeface="Lato"/>
                <a:ea typeface="Lato"/>
                <a:cs typeface="Lato"/>
                <a:sym typeface="Lato"/>
              </a:rPr>
              <a:t>, berdasarkan performa Recall model yang terbaik adalah </a:t>
            </a:r>
            <a:r>
              <a:rPr b="1" lang="en" sz="1500">
                <a:solidFill>
                  <a:schemeClr val="dk1"/>
                </a:solidFill>
                <a:latin typeface="Lato"/>
                <a:ea typeface="Lato"/>
                <a:cs typeface="Lato"/>
                <a:sym typeface="Lato"/>
              </a:rPr>
              <a:t>XGBoost</a:t>
            </a:r>
            <a:r>
              <a:rPr lang="en" sz="1500">
                <a:solidFill>
                  <a:schemeClr val="dk1"/>
                </a:solidFill>
                <a:latin typeface="Lato"/>
                <a:ea typeface="Lato"/>
                <a:cs typeface="Lato"/>
                <a:sym typeface="Lato"/>
              </a:rPr>
              <a:t> yang sudah dilakukan </a:t>
            </a:r>
            <a:r>
              <a:rPr b="1" lang="en" sz="1500">
                <a:solidFill>
                  <a:schemeClr val="dk1"/>
                </a:solidFill>
                <a:latin typeface="Lato"/>
                <a:ea typeface="Lato"/>
                <a:cs typeface="Lato"/>
                <a:sym typeface="Lato"/>
              </a:rPr>
              <a:t>Hyperparameter Tuning</a:t>
            </a:r>
            <a:r>
              <a:rPr lang="en" sz="1500">
                <a:solidFill>
                  <a:schemeClr val="dk1"/>
                </a:solidFill>
                <a:latin typeface="Lato"/>
                <a:ea typeface="Lato"/>
                <a:cs typeface="Lato"/>
                <a:sym typeface="Lato"/>
              </a:rPr>
              <a:t> dengan score </a:t>
            </a:r>
            <a:r>
              <a:rPr b="1" lang="en" sz="1500">
                <a:solidFill>
                  <a:schemeClr val="dk1"/>
                </a:solidFill>
                <a:latin typeface="Lato"/>
                <a:ea typeface="Lato"/>
                <a:cs typeface="Lato"/>
                <a:sym typeface="Lato"/>
              </a:rPr>
              <a:t>82.29%</a:t>
            </a:r>
            <a:r>
              <a:rPr lang="en" sz="1500">
                <a:solidFill>
                  <a:schemeClr val="dk1"/>
                </a:solidFill>
                <a:latin typeface="Lato"/>
                <a:ea typeface="Lato"/>
                <a:cs typeface="Lato"/>
                <a:sym typeface="Lato"/>
              </a:rPr>
              <a:t>, dengan artian dalam 100 orang yang berpotensi melakukan pembatalan, model ini mampu memprediksi 82 orang di antaranya.</a:t>
            </a:r>
            <a:endParaRPr sz="1500">
              <a:solidFill>
                <a:schemeClr val="dk1"/>
              </a:solidFill>
              <a:latin typeface="Lato"/>
              <a:ea typeface="Lato"/>
              <a:cs typeface="Lato"/>
              <a:sym typeface="Lato"/>
            </a:endParaRPr>
          </a:p>
        </p:txBody>
      </p:sp>
      <p:sp>
        <p:nvSpPr>
          <p:cNvPr id="650" name="Google Shape;650;p76"/>
          <p:cNvSpPr/>
          <p:nvPr/>
        </p:nvSpPr>
        <p:spPr>
          <a:xfrm>
            <a:off x="209150" y="556975"/>
            <a:ext cx="4156500" cy="582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7"/>
          <p:cNvSpPr txBox="1"/>
          <p:nvPr/>
        </p:nvSpPr>
        <p:spPr>
          <a:xfrm>
            <a:off x="195300" y="182900"/>
            <a:ext cx="86175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Josefin Sans"/>
                <a:ea typeface="Josefin Sans"/>
                <a:cs typeface="Josefin Sans"/>
                <a:sym typeface="Josefin Sans"/>
              </a:rPr>
              <a:t>Feature Importance</a:t>
            </a:r>
            <a:endParaRPr sz="2800">
              <a:solidFill>
                <a:schemeClr val="dk1"/>
              </a:solidFill>
              <a:latin typeface="Josefin Sans"/>
              <a:ea typeface="Josefin Sans"/>
              <a:cs typeface="Josefin Sans"/>
              <a:sym typeface="Josefin Sans"/>
            </a:endParaRPr>
          </a:p>
        </p:txBody>
      </p:sp>
      <p:pic>
        <p:nvPicPr>
          <p:cNvPr id="656" name="Google Shape;656;p77"/>
          <p:cNvPicPr preferRelativeResize="0"/>
          <p:nvPr/>
        </p:nvPicPr>
        <p:blipFill>
          <a:blip r:embed="rId3">
            <a:alphaModFix/>
          </a:blip>
          <a:stretch>
            <a:fillRect/>
          </a:stretch>
        </p:blipFill>
        <p:spPr>
          <a:xfrm>
            <a:off x="0" y="917175"/>
            <a:ext cx="4702875" cy="3491350"/>
          </a:xfrm>
          <a:prstGeom prst="rect">
            <a:avLst/>
          </a:prstGeom>
          <a:noFill/>
          <a:ln>
            <a:noFill/>
          </a:ln>
        </p:spPr>
      </p:pic>
      <p:sp>
        <p:nvSpPr>
          <p:cNvPr id="657" name="Google Shape;657;p77"/>
          <p:cNvSpPr txBox="1"/>
          <p:nvPr/>
        </p:nvSpPr>
        <p:spPr>
          <a:xfrm>
            <a:off x="4878150" y="903350"/>
            <a:ext cx="4114800" cy="40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Lato"/>
                <a:ea typeface="Lato"/>
                <a:cs typeface="Lato"/>
                <a:sym typeface="Lato"/>
              </a:rPr>
              <a:t>Berdasarkan hasil Feature importance yang menunjukkan </a:t>
            </a:r>
            <a:r>
              <a:rPr b="1" lang="en" sz="1500">
                <a:solidFill>
                  <a:schemeClr val="dk1"/>
                </a:solidFill>
                <a:latin typeface="Lato"/>
                <a:ea typeface="Lato"/>
                <a:cs typeface="Lato"/>
                <a:sym typeface="Lato"/>
              </a:rPr>
              <a:t>deposit_type_Non_refund,</a:t>
            </a:r>
            <a:r>
              <a:rPr lang="en" sz="1500">
                <a:solidFill>
                  <a:schemeClr val="dk1"/>
                </a:solidFill>
                <a:latin typeface="Lato"/>
                <a:ea typeface="Lato"/>
                <a:cs typeface="Lato"/>
                <a:sym typeface="Lato"/>
              </a:rPr>
              <a:t> </a:t>
            </a:r>
            <a:r>
              <a:rPr b="1" lang="en" sz="1500">
                <a:solidFill>
                  <a:schemeClr val="dk1"/>
                </a:solidFill>
                <a:latin typeface="Lato"/>
                <a:ea typeface="Lato"/>
                <a:cs typeface="Lato"/>
                <a:sym typeface="Lato"/>
              </a:rPr>
              <a:t>total_of_special_request, </a:t>
            </a:r>
            <a:r>
              <a:rPr lang="en" sz="1500">
                <a:solidFill>
                  <a:schemeClr val="dk1"/>
                </a:solidFill>
                <a:latin typeface="Lato"/>
                <a:ea typeface="Lato"/>
                <a:cs typeface="Lato"/>
                <a:sym typeface="Lato"/>
              </a:rPr>
              <a:t>dan </a:t>
            </a:r>
            <a:r>
              <a:rPr b="1" lang="en" sz="1500">
                <a:solidFill>
                  <a:schemeClr val="dk1"/>
                </a:solidFill>
                <a:latin typeface="Lato"/>
                <a:ea typeface="Lato"/>
                <a:cs typeface="Lato"/>
                <a:sym typeface="Lato"/>
              </a:rPr>
              <a:t>lead_time</a:t>
            </a:r>
            <a:r>
              <a:rPr lang="en" sz="1500">
                <a:solidFill>
                  <a:schemeClr val="dk1"/>
                </a:solidFill>
                <a:latin typeface="Lato"/>
                <a:ea typeface="Lato"/>
                <a:cs typeface="Lato"/>
                <a:sym typeface="Lato"/>
              </a:rPr>
              <a:t> menjadi tiga faktor yang paling berpengaruh terhadap pembatalan pemesanan hotel,</a:t>
            </a:r>
            <a:endParaRPr sz="1500">
              <a:solidFill>
                <a:schemeClr val="dk1"/>
              </a:solidFill>
              <a:latin typeface="Lato"/>
              <a:ea typeface="Lato"/>
              <a:cs typeface="Lato"/>
              <a:sym typeface="Lato"/>
            </a:endParaRPr>
          </a:p>
          <a:p>
            <a:pPr indent="0" lvl="0" marL="0" rtl="0" algn="l">
              <a:spcBef>
                <a:spcPts val="0"/>
              </a:spcBef>
              <a:spcAft>
                <a:spcPts val="0"/>
              </a:spcAft>
              <a:buNone/>
            </a:pPr>
            <a:r>
              <a:t/>
            </a:r>
            <a:endParaRPr sz="1500">
              <a:solidFill>
                <a:schemeClr val="dk1"/>
              </a:solidFill>
              <a:latin typeface="Lato"/>
              <a:ea typeface="Lato"/>
              <a:cs typeface="Lato"/>
              <a:sym typeface="Lato"/>
            </a:endParaRPr>
          </a:p>
          <a:p>
            <a:pPr indent="0" lvl="0" marL="0" rtl="0" algn="l">
              <a:spcBef>
                <a:spcPts val="0"/>
              </a:spcBef>
              <a:spcAft>
                <a:spcPts val="0"/>
              </a:spcAft>
              <a:buNone/>
            </a:pPr>
            <a:r>
              <a:rPr b="1" lang="en" sz="1500">
                <a:solidFill>
                  <a:schemeClr val="dk1"/>
                </a:solidFill>
                <a:latin typeface="Lato"/>
                <a:ea typeface="Lato"/>
                <a:cs typeface="Lato"/>
                <a:sym typeface="Lato"/>
              </a:rPr>
              <a:t>Rekomendasi :</a:t>
            </a:r>
            <a:endParaRPr b="1" sz="1500">
              <a:solidFill>
                <a:schemeClr val="dk1"/>
              </a:solidFill>
              <a:latin typeface="Lato"/>
              <a:ea typeface="Lato"/>
              <a:cs typeface="Lato"/>
              <a:sym typeface="Lato"/>
            </a:endParaRPr>
          </a:p>
          <a:p>
            <a:pPr indent="-209550" lvl="0" marL="28575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Perlu nya mengkaji ulang kebijakan terhadap deposit, khusus nya terhadap non refund deposit, karena pemilihan tipe deposit sangat mempengaruhi keputusan pelanggan.</a:t>
            </a:r>
            <a:endParaRPr sz="1500">
              <a:solidFill>
                <a:schemeClr val="dk1"/>
              </a:solidFill>
              <a:latin typeface="Lato"/>
              <a:ea typeface="Lato"/>
              <a:cs typeface="Lato"/>
              <a:sym typeface="Lato"/>
            </a:endParaRPr>
          </a:p>
          <a:p>
            <a:pPr indent="-209550" lvl="0" marL="28575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Melakukan konfirmasi ulang terkait lead_time yang cukup lama, karena jarak booking yang terlalu lama bisa merubah keputusan pelanggan dan memilih untuk membatalkan pemesanan</a:t>
            </a:r>
            <a:endParaRPr sz="15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type="title"/>
          </p:nvPr>
        </p:nvSpPr>
        <p:spPr>
          <a:xfrm>
            <a:off x="609175" y="257690"/>
            <a:ext cx="7704000" cy="5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LATAR BELAKANG MASALAH</a:t>
            </a:r>
            <a:endParaRPr/>
          </a:p>
        </p:txBody>
      </p:sp>
      <p:sp>
        <p:nvSpPr>
          <p:cNvPr id="540" name="Google Shape;540;p62"/>
          <p:cNvSpPr txBox="1"/>
          <p:nvPr>
            <p:ph idx="1" type="body"/>
          </p:nvPr>
        </p:nvSpPr>
        <p:spPr>
          <a:xfrm>
            <a:off x="609175" y="923250"/>
            <a:ext cx="8120700" cy="38595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1600"/>
              </a:spcBef>
              <a:spcAft>
                <a:spcPts val="0"/>
              </a:spcAft>
              <a:buClr>
                <a:schemeClr val="dk1"/>
              </a:buClr>
              <a:buSzPts val="1100"/>
              <a:buFont typeface="Arial"/>
              <a:buNone/>
            </a:pPr>
            <a:r>
              <a:rPr lang="en" sz="1200"/>
              <a:t>Pembatalan Pemesanan didalam industri Perhotelan, berdampak cukup besar dan mempengaruhi keputusan management terkait dengan pengelolaan permintaan.</a:t>
            </a:r>
            <a:endParaRPr sz="1200">
              <a:solidFill>
                <a:schemeClr val="dk2"/>
              </a:solidFill>
              <a:highlight>
                <a:schemeClr val="lt1"/>
              </a:highlight>
            </a:endParaRPr>
          </a:p>
          <a:p>
            <a:pPr indent="0" lvl="0" marL="0" rtl="0" algn="l">
              <a:lnSpc>
                <a:spcPct val="100000"/>
              </a:lnSpc>
              <a:spcBef>
                <a:spcPts val="0"/>
              </a:spcBef>
              <a:spcAft>
                <a:spcPts val="1600"/>
              </a:spcAft>
              <a:buSzPts val="1800"/>
              <a:buNone/>
            </a:pPr>
            <a:r>
              <a:t/>
            </a:r>
            <a:endParaRPr sz="1200"/>
          </a:p>
        </p:txBody>
      </p:sp>
      <p:pic>
        <p:nvPicPr>
          <p:cNvPr id="541" name="Google Shape;541;p62"/>
          <p:cNvPicPr preferRelativeResize="0"/>
          <p:nvPr/>
        </p:nvPicPr>
        <p:blipFill>
          <a:blip r:embed="rId3">
            <a:alphaModFix/>
          </a:blip>
          <a:stretch>
            <a:fillRect/>
          </a:stretch>
        </p:blipFill>
        <p:spPr>
          <a:xfrm>
            <a:off x="692297" y="1485472"/>
            <a:ext cx="4297550" cy="3107450"/>
          </a:xfrm>
          <a:prstGeom prst="rect">
            <a:avLst/>
          </a:prstGeom>
          <a:noFill/>
          <a:ln>
            <a:noFill/>
          </a:ln>
        </p:spPr>
      </p:pic>
      <p:sp>
        <p:nvSpPr>
          <p:cNvPr id="542" name="Google Shape;542;p62"/>
          <p:cNvSpPr txBox="1"/>
          <p:nvPr/>
        </p:nvSpPr>
        <p:spPr>
          <a:xfrm>
            <a:off x="5099800" y="1388250"/>
            <a:ext cx="3463800" cy="3283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chemeClr val="dk1"/>
                </a:solidFill>
                <a:latin typeface="Lato"/>
                <a:ea typeface="Lato"/>
                <a:cs typeface="Lato"/>
                <a:sym typeface="Lato"/>
              </a:rPr>
              <a:t>Berdasarkan tabel disamping, tingkat pembatalan pemesanan hotel yang awal nya terjadi di tahun </a:t>
            </a:r>
            <a:r>
              <a:rPr b="1" lang="en" sz="1200">
                <a:solidFill>
                  <a:schemeClr val="dk1"/>
                </a:solidFill>
                <a:latin typeface="Lato"/>
                <a:ea typeface="Lato"/>
                <a:cs typeface="Lato"/>
                <a:sym typeface="Lato"/>
              </a:rPr>
              <a:t>2017</a:t>
            </a:r>
            <a:r>
              <a:rPr lang="en" sz="1200">
                <a:solidFill>
                  <a:schemeClr val="dk1"/>
                </a:solidFill>
                <a:latin typeface="Lato"/>
                <a:ea typeface="Lato"/>
                <a:cs typeface="Lato"/>
                <a:sym typeface="Lato"/>
              </a:rPr>
              <a:t>, meningkat drastis pada tahun </a:t>
            </a:r>
            <a:r>
              <a:rPr b="1" lang="en" sz="1200">
                <a:solidFill>
                  <a:schemeClr val="dk1"/>
                </a:solidFill>
                <a:latin typeface="Lato"/>
                <a:ea typeface="Lato"/>
                <a:cs typeface="Lato"/>
                <a:sym typeface="Lato"/>
              </a:rPr>
              <a:t>2018 </a:t>
            </a:r>
            <a:r>
              <a:rPr lang="en" sz="1200">
                <a:solidFill>
                  <a:schemeClr val="dk1"/>
                </a:solidFill>
                <a:latin typeface="Lato"/>
                <a:ea typeface="Lato"/>
                <a:cs typeface="Lato"/>
                <a:sym typeface="Lato"/>
              </a:rPr>
              <a:t>dan diikuti pada tahun </a:t>
            </a:r>
            <a:r>
              <a:rPr b="1" lang="en" sz="1200">
                <a:solidFill>
                  <a:schemeClr val="dk1"/>
                </a:solidFill>
                <a:latin typeface="Lato"/>
                <a:ea typeface="Lato"/>
                <a:cs typeface="Lato"/>
                <a:sym typeface="Lato"/>
              </a:rPr>
              <a:t>2019, </a:t>
            </a:r>
            <a:r>
              <a:rPr lang="en" sz="1200">
                <a:solidFill>
                  <a:schemeClr val="dk1"/>
                </a:solidFill>
                <a:latin typeface="Lato"/>
                <a:ea typeface="Lato"/>
                <a:cs typeface="Lato"/>
                <a:sym typeface="Lato"/>
              </a:rPr>
              <a:t>walapun tidak sebesar pada tahun 2018, tapi angka tersebut cukup di bilang besar karena tidak terjadi nya penurunan dalam hal pembatalan pemesanan.</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	Hal ini menunjukkan betapa mudah nya bagi seorang tamu untuk melakukan pembatalan pemesanan terhadap kamar hotel yang sudah dipesan sebelumnya.</a:t>
            </a:r>
            <a:endParaRPr sz="12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3"/>
          <p:cNvSpPr txBox="1"/>
          <p:nvPr>
            <p:ph type="title"/>
          </p:nvPr>
        </p:nvSpPr>
        <p:spPr>
          <a:xfrm>
            <a:off x="720000" y="552525"/>
            <a:ext cx="8037300" cy="58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DAMPAK TERHADAP HOTEL</a:t>
            </a:r>
            <a:endParaRPr/>
          </a:p>
        </p:txBody>
      </p:sp>
      <p:pic>
        <p:nvPicPr>
          <p:cNvPr id="548" name="Google Shape;548;p63"/>
          <p:cNvPicPr preferRelativeResize="0"/>
          <p:nvPr/>
        </p:nvPicPr>
        <p:blipFill>
          <a:blip r:embed="rId3">
            <a:alphaModFix/>
          </a:blip>
          <a:stretch>
            <a:fillRect/>
          </a:stretch>
        </p:blipFill>
        <p:spPr>
          <a:xfrm>
            <a:off x="55425" y="1142325"/>
            <a:ext cx="1437425" cy="1437425"/>
          </a:xfrm>
          <a:prstGeom prst="rect">
            <a:avLst/>
          </a:prstGeom>
          <a:noFill/>
          <a:ln>
            <a:noFill/>
          </a:ln>
        </p:spPr>
      </p:pic>
      <p:sp>
        <p:nvSpPr>
          <p:cNvPr id="549" name="Google Shape;549;p63"/>
          <p:cNvSpPr txBox="1"/>
          <p:nvPr/>
        </p:nvSpPr>
        <p:spPr>
          <a:xfrm>
            <a:off x="1747000" y="1291275"/>
            <a:ext cx="2729400" cy="10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Pendapatan Menurun</a:t>
            </a:r>
            <a:endParaRPr b="1"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Pembatalan pemesanan berarti kehilangan potensi pendapatan bagi hotel.</a:t>
            </a:r>
            <a:endParaRPr sz="1200">
              <a:solidFill>
                <a:schemeClr val="dk1"/>
              </a:solidFill>
              <a:latin typeface="Lato"/>
              <a:ea typeface="Lato"/>
              <a:cs typeface="Lato"/>
              <a:sym typeface="Lato"/>
            </a:endParaRPr>
          </a:p>
        </p:txBody>
      </p:sp>
      <p:pic>
        <p:nvPicPr>
          <p:cNvPr id="550" name="Google Shape;550;p63"/>
          <p:cNvPicPr preferRelativeResize="0"/>
          <p:nvPr/>
        </p:nvPicPr>
        <p:blipFill>
          <a:blip r:embed="rId4">
            <a:alphaModFix/>
          </a:blip>
          <a:stretch>
            <a:fillRect/>
          </a:stretch>
        </p:blipFill>
        <p:spPr>
          <a:xfrm>
            <a:off x="4655075" y="1291275"/>
            <a:ext cx="1292002" cy="1094400"/>
          </a:xfrm>
          <a:prstGeom prst="rect">
            <a:avLst/>
          </a:prstGeom>
          <a:noFill/>
          <a:ln>
            <a:noFill/>
          </a:ln>
        </p:spPr>
      </p:pic>
      <p:sp>
        <p:nvSpPr>
          <p:cNvPr id="551" name="Google Shape;551;p63"/>
          <p:cNvSpPr txBox="1"/>
          <p:nvPr/>
        </p:nvSpPr>
        <p:spPr>
          <a:xfrm>
            <a:off x="6069625" y="1291275"/>
            <a:ext cx="2854200" cy="10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Pengaruh terhadap evaluasi pelanggan</a:t>
            </a:r>
            <a:endParaRPr b="1"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Jika pembatalan terjadi karena ketidak puasan pelanggan atau masalah pelayanan, hal ini dapat mempengaruhi citra hotel.</a:t>
            </a:r>
            <a:endParaRPr sz="1200">
              <a:solidFill>
                <a:schemeClr val="dk1"/>
              </a:solidFill>
              <a:latin typeface="Lato"/>
              <a:ea typeface="Lato"/>
              <a:cs typeface="Lato"/>
              <a:sym typeface="Lato"/>
            </a:endParaRPr>
          </a:p>
        </p:txBody>
      </p:sp>
      <p:pic>
        <p:nvPicPr>
          <p:cNvPr id="552" name="Google Shape;552;p63"/>
          <p:cNvPicPr preferRelativeResize="0"/>
          <p:nvPr/>
        </p:nvPicPr>
        <p:blipFill>
          <a:blip r:embed="rId5">
            <a:alphaModFix/>
          </a:blip>
          <a:stretch>
            <a:fillRect/>
          </a:stretch>
        </p:blipFill>
        <p:spPr>
          <a:xfrm>
            <a:off x="200850" y="3376350"/>
            <a:ext cx="1292000" cy="1292000"/>
          </a:xfrm>
          <a:prstGeom prst="rect">
            <a:avLst/>
          </a:prstGeom>
          <a:noFill/>
          <a:ln>
            <a:noFill/>
          </a:ln>
        </p:spPr>
      </p:pic>
      <p:sp>
        <p:nvSpPr>
          <p:cNvPr id="553" name="Google Shape;553;p63"/>
          <p:cNvSpPr txBox="1"/>
          <p:nvPr/>
        </p:nvSpPr>
        <p:spPr>
          <a:xfrm>
            <a:off x="1747000" y="3300175"/>
            <a:ext cx="2549400" cy="13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Penyesuaian Strategi Harga</a:t>
            </a:r>
            <a:endParaRPr b="1"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Pembatalan dapat mempengaruhi strategi harga hotel, karena hotel harus mengeluarkan biaya ekstra untuk menarik pelanggan baru ataupun pengganti.</a:t>
            </a:r>
            <a:endParaRPr sz="1200">
              <a:solidFill>
                <a:schemeClr val="dk1"/>
              </a:solidFill>
              <a:latin typeface="Lato"/>
              <a:ea typeface="Lato"/>
              <a:cs typeface="Lato"/>
              <a:sym typeface="Lato"/>
            </a:endParaRPr>
          </a:p>
        </p:txBody>
      </p:sp>
      <p:pic>
        <p:nvPicPr>
          <p:cNvPr id="554" name="Google Shape;554;p63"/>
          <p:cNvPicPr preferRelativeResize="0"/>
          <p:nvPr/>
        </p:nvPicPr>
        <p:blipFill>
          <a:blip r:embed="rId6">
            <a:alphaModFix/>
          </a:blip>
          <a:stretch>
            <a:fillRect/>
          </a:stretch>
        </p:blipFill>
        <p:spPr>
          <a:xfrm>
            <a:off x="4420975" y="3172000"/>
            <a:ext cx="1939600" cy="1421750"/>
          </a:xfrm>
          <a:prstGeom prst="rect">
            <a:avLst/>
          </a:prstGeom>
          <a:noFill/>
          <a:ln>
            <a:noFill/>
          </a:ln>
        </p:spPr>
      </p:pic>
      <p:sp>
        <p:nvSpPr>
          <p:cNvPr id="555" name="Google Shape;555;p63"/>
          <p:cNvSpPr txBox="1"/>
          <p:nvPr/>
        </p:nvSpPr>
        <p:spPr>
          <a:xfrm>
            <a:off x="6609950" y="3092350"/>
            <a:ext cx="2216700" cy="15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Fluktuasi Kapasitas Kamar</a:t>
            </a:r>
            <a:endParaRPr b="1"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Pembatalan dapat menyebabkan fluktuasi tidak terduga terhadap ketersediaan kamar, sehingga pihak hotel terpaksa harus melakukan perencanaan ulang untuk menutupi hal tersebut.</a:t>
            </a:r>
            <a:endParaRPr sz="12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4"/>
          <p:cNvSpPr txBox="1"/>
          <p:nvPr>
            <p:ph type="title"/>
          </p:nvPr>
        </p:nvSpPr>
        <p:spPr>
          <a:xfrm>
            <a:off x="1998000" y="552525"/>
            <a:ext cx="5148000" cy="101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OBJEKTIF</a:t>
            </a:r>
            <a:endParaRPr/>
          </a:p>
        </p:txBody>
      </p:sp>
      <p:sp>
        <p:nvSpPr>
          <p:cNvPr id="561" name="Google Shape;561;p64"/>
          <p:cNvSpPr txBox="1"/>
          <p:nvPr/>
        </p:nvSpPr>
        <p:spPr>
          <a:xfrm>
            <a:off x="306150" y="1318975"/>
            <a:ext cx="8686800" cy="360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AutoNum type="arabicPeriod"/>
            </a:pPr>
            <a:r>
              <a:rPr lang="en">
                <a:solidFill>
                  <a:schemeClr val="dk1"/>
                </a:solidFill>
                <a:latin typeface="Lato"/>
                <a:ea typeface="Lato"/>
                <a:cs typeface="Lato"/>
                <a:sym typeface="Lato"/>
              </a:rPr>
              <a:t>Melakukan eksplorasi terhadap data historis  guna menggali dan mengungkap pola-pola umum yang muncul dalam tren pemesanan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AutoNum type="arabicPeriod"/>
            </a:pPr>
            <a:r>
              <a:rPr lang="en">
                <a:solidFill>
                  <a:schemeClr val="dk1"/>
                </a:solidFill>
                <a:latin typeface="Lato"/>
                <a:ea typeface="Lato"/>
                <a:cs typeface="Lato"/>
                <a:sym typeface="Lato"/>
              </a:rPr>
              <a:t>Membangun model </a:t>
            </a:r>
            <a:r>
              <a:rPr b="1" i="1" lang="en">
                <a:solidFill>
                  <a:schemeClr val="dk1"/>
                </a:solidFill>
                <a:latin typeface="Lato"/>
                <a:ea typeface="Lato"/>
                <a:cs typeface="Lato"/>
                <a:sym typeface="Lato"/>
              </a:rPr>
              <a:t>Machine Learning </a:t>
            </a:r>
            <a:r>
              <a:rPr lang="en">
                <a:solidFill>
                  <a:schemeClr val="dk1"/>
                </a:solidFill>
                <a:latin typeface="Lato"/>
                <a:ea typeface="Lato"/>
                <a:cs typeface="Lato"/>
                <a:sym typeface="Lato"/>
              </a:rPr>
              <a:t>untuk memprediksi pembatalan pemesanan.</a:t>
            </a:r>
            <a:endParaRPr>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5"/>
          <p:cNvSpPr txBox="1"/>
          <p:nvPr/>
        </p:nvSpPr>
        <p:spPr>
          <a:xfrm>
            <a:off x="1095825" y="127475"/>
            <a:ext cx="9004200" cy="6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Josefin Sans"/>
                <a:ea typeface="Josefin Sans"/>
                <a:cs typeface="Josefin Sans"/>
                <a:sym typeface="Josefin Sans"/>
              </a:rPr>
              <a:t>DATA UNDERSTANDING</a:t>
            </a:r>
            <a:endParaRPr b="1" sz="2800">
              <a:solidFill>
                <a:schemeClr val="dk1"/>
              </a:solidFill>
              <a:latin typeface="Josefin Sans"/>
              <a:ea typeface="Josefin Sans"/>
              <a:cs typeface="Josefin Sans"/>
              <a:sym typeface="Josefin Sans"/>
            </a:endParaRPr>
          </a:p>
        </p:txBody>
      </p:sp>
      <p:pic>
        <p:nvPicPr>
          <p:cNvPr id="567" name="Google Shape;567;p65"/>
          <p:cNvPicPr preferRelativeResize="0"/>
          <p:nvPr/>
        </p:nvPicPr>
        <p:blipFill>
          <a:blip r:embed="rId3">
            <a:alphaModFix/>
          </a:blip>
          <a:stretch>
            <a:fillRect/>
          </a:stretch>
        </p:blipFill>
        <p:spPr>
          <a:xfrm>
            <a:off x="800175" y="982800"/>
            <a:ext cx="2531875" cy="3896451"/>
          </a:xfrm>
          <a:prstGeom prst="rect">
            <a:avLst/>
          </a:prstGeom>
          <a:noFill/>
          <a:ln>
            <a:noFill/>
          </a:ln>
        </p:spPr>
      </p:pic>
      <p:sp>
        <p:nvSpPr>
          <p:cNvPr id="568" name="Google Shape;568;p65"/>
          <p:cNvSpPr txBox="1"/>
          <p:nvPr/>
        </p:nvSpPr>
        <p:spPr>
          <a:xfrm>
            <a:off x="4454925" y="982800"/>
            <a:ext cx="2928000" cy="3177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Data terdiri dari 33 kolom dan 83.293 baris</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Dari 33 kolom, 12 kolom merupakan data kategorikal, dan 21 kolom merupakan data numerikal</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Variabel target dari data adalah is_canceled</a:t>
            </a:r>
            <a:endParaRPr sz="1500">
              <a:solidFill>
                <a:schemeClr val="dk1"/>
              </a:solidFill>
              <a:latin typeface="Lato"/>
              <a:ea typeface="Lato"/>
              <a:cs typeface="Lato"/>
              <a:sym typeface="Lato"/>
            </a:endParaRPr>
          </a:p>
          <a:p>
            <a:pPr indent="-323850" lvl="0" marL="457200" rtl="0" algn="l">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Terdapat 4 kolom yang berisikan missing values.</a:t>
            </a:r>
            <a:endParaRPr sz="15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6"/>
          <p:cNvSpPr txBox="1"/>
          <p:nvPr>
            <p:ph type="title"/>
          </p:nvPr>
        </p:nvSpPr>
        <p:spPr>
          <a:xfrm>
            <a:off x="720000" y="141350"/>
            <a:ext cx="7704000" cy="54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b="1" lang="en" sz="2800">
                <a:latin typeface="Josefin Sans"/>
                <a:ea typeface="Josefin Sans"/>
                <a:cs typeface="Josefin Sans"/>
                <a:sym typeface="Josefin Sans"/>
              </a:rPr>
              <a:t>Data Cleaning</a:t>
            </a:r>
            <a:endParaRPr b="1" sz="2800">
              <a:latin typeface="Josefin Sans"/>
              <a:ea typeface="Josefin Sans"/>
              <a:cs typeface="Josefin Sans"/>
              <a:sym typeface="Josefin Sans"/>
            </a:endParaRPr>
          </a:p>
        </p:txBody>
      </p:sp>
      <p:pic>
        <p:nvPicPr>
          <p:cNvPr id="574" name="Google Shape;574;p66"/>
          <p:cNvPicPr preferRelativeResize="0"/>
          <p:nvPr/>
        </p:nvPicPr>
        <p:blipFill>
          <a:blip r:embed="rId3">
            <a:alphaModFix/>
          </a:blip>
          <a:stretch>
            <a:fillRect/>
          </a:stretch>
        </p:blipFill>
        <p:spPr>
          <a:xfrm>
            <a:off x="110850" y="1122650"/>
            <a:ext cx="2758988" cy="2053525"/>
          </a:xfrm>
          <a:prstGeom prst="rect">
            <a:avLst/>
          </a:prstGeom>
          <a:noFill/>
          <a:ln>
            <a:noFill/>
          </a:ln>
        </p:spPr>
      </p:pic>
      <p:sp>
        <p:nvSpPr>
          <p:cNvPr id="575" name="Google Shape;575;p66"/>
          <p:cNvSpPr txBox="1"/>
          <p:nvPr/>
        </p:nvSpPr>
        <p:spPr>
          <a:xfrm>
            <a:off x="84475" y="681675"/>
            <a:ext cx="27849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Lato"/>
                <a:ea typeface="Lato"/>
                <a:cs typeface="Lato"/>
                <a:sym typeface="Lato"/>
              </a:rPr>
              <a:t>Missing values</a:t>
            </a:r>
            <a:endParaRPr b="1" sz="1500">
              <a:solidFill>
                <a:schemeClr val="dk1"/>
              </a:solidFill>
              <a:latin typeface="Lato"/>
              <a:ea typeface="Lato"/>
              <a:cs typeface="Lato"/>
              <a:sym typeface="Lato"/>
            </a:endParaRPr>
          </a:p>
        </p:txBody>
      </p:sp>
      <p:sp>
        <p:nvSpPr>
          <p:cNvPr id="576" name="Google Shape;576;p66"/>
          <p:cNvSpPr txBox="1"/>
          <p:nvPr/>
        </p:nvSpPr>
        <p:spPr>
          <a:xfrm>
            <a:off x="3229450" y="1014075"/>
            <a:ext cx="5486400" cy="2272200"/>
          </a:xfrm>
          <a:prstGeom prst="rect">
            <a:avLst/>
          </a:prstGeom>
          <a:noFill/>
          <a:ln>
            <a:noFill/>
          </a:ln>
        </p:spPr>
        <p:txBody>
          <a:bodyPr anchorCtr="0" anchor="t" bIns="91425" lIns="91425" spcFirstLastPara="1" rIns="91425" wrap="square" tIns="91425">
            <a:noAutofit/>
          </a:bodyPr>
          <a:lstStyle/>
          <a:p>
            <a:pPr indent="-260350" lvl="0" marL="28575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Kolom </a:t>
            </a:r>
            <a:r>
              <a:rPr b="1" lang="en">
                <a:solidFill>
                  <a:schemeClr val="dk1"/>
                </a:solidFill>
                <a:latin typeface="Lato"/>
                <a:ea typeface="Lato"/>
                <a:cs typeface="Lato"/>
                <a:sym typeface="Lato"/>
              </a:rPr>
              <a:t>company </a:t>
            </a:r>
            <a:r>
              <a:rPr lang="en">
                <a:solidFill>
                  <a:schemeClr val="dk1"/>
                </a:solidFill>
                <a:latin typeface="Lato"/>
                <a:ea typeface="Lato"/>
                <a:cs typeface="Lato"/>
                <a:sym typeface="Lato"/>
              </a:rPr>
              <a:t>memiliki </a:t>
            </a:r>
            <a:r>
              <a:rPr i="1" lang="en">
                <a:solidFill>
                  <a:schemeClr val="dk1"/>
                </a:solidFill>
                <a:latin typeface="Lato"/>
                <a:ea typeface="Lato"/>
                <a:cs typeface="Lato"/>
                <a:sym typeface="Lato"/>
              </a:rPr>
              <a:t>missing values </a:t>
            </a:r>
            <a:r>
              <a:rPr lang="en">
                <a:solidFill>
                  <a:schemeClr val="dk1"/>
                </a:solidFill>
                <a:latin typeface="Lato"/>
                <a:ea typeface="Lato"/>
                <a:cs typeface="Lato"/>
                <a:sym typeface="Lato"/>
              </a:rPr>
              <a:t>sebesar </a:t>
            </a:r>
            <a:r>
              <a:rPr b="1" lang="en">
                <a:solidFill>
                  <a:schemeClr val="dk1"/>
                </a:solidFill>
                <a:latin typeface="Lato"/>
                <a:ea typeface="Lato"/>
                <a:cs typeface="Lato"/>
                <a:sym typeface="Lato"/>
              </a:rPr>
              <a:t>94.32%</a:t>
            </a:r>
            <a:r>
              <a:rPr lang="en">
                <a:solidFill>
                  <a:schemeClr val="dk1"/>
                </a:solidFill>
                <a:latin typeface="Lato"/>
                <a:ea typeface="Lato"/>
                <a:cs typeface="Lato"/>
                <a:sym typeface="Lato"/>
              </a:rPr>
              <a:t>, hal ini dikarenakan sebagian besar pelanggan mungkin datang sebagai personal traveler, tidak melakukan booking lewat company tempat mereka bekerja, dan akan di isi dengan angka 0</a:t>
            </a:r>
            <a:endParaRPr>
              <a:solidFill>
                <a:schemeClr val="dk1"/>
              </a:solidFill>
              <a:latin typeface="Lato"/>
              <a:ea typeface="Lato"/>
              <a:cs typeface="Lato"/>
              <a:sym typeface="Lato"/>
            </a:endParaRPr>
          </a:p>
          <a:p>
            <a:pPr indent="-260350" lvl="0" marL="28575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Kolom </a:t>
            </a:r>
            <a:r>
              <a:rPr b="1" lang="en">
                <a:solidFill>
                  <a:schemeClr val="dk1"/>
                </a:solidFill>
                <a:latin typeface="Lato"/>
                <a:ea typeface="Lato"/>
                <a:cs typeface="Lato"/>
                <a:sym typeface="Lato"/>
              </a:rPr>
              <a:t>agent</a:t>
            </a:r>
            <a:r>
              <a:rPr lang="en">
                <a:solidFill>
                  <a:schemeClr val="dk1"/>
                </a:solidFill>
                <a:latin typeface="Lato"/>
                <a:ea typeface="Lato"/>
                <a:cs typeface="Lato"/>
                <a:sym typeface="Lato"/>
              </a:rPr>
              <a:t> sama hal nya dengan kolom company dengan asumsi tidak melakukan booking lewat agent dan akan diisi dengan 0</a:t>
            </a:r>
            <a:endParaRPr>
              <a:solidFill>
                <a:schemeClr val="dk1"/>
              </a:solidFill>
              <a:latin typeface="Lato"/>
              <a:ea typeface="Lato"/>
              <a:cs typeface="Lato"/>
              <a:sym typeface="Lato"/>
            </a:endParaRPr>
          </a:p>
          <a:p>
            <a:pPr indent="-260350" lvl="0" marL="28575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Kolom </a:t>
            </a:r>
            <a:r>
              <a:rPr b="1" lang="en">
                <a:solidFill>
                  <a:schemeClr val="dk1"/>
                </a:solidFill>
                <a:latin typeface="Lato"/>
                <a:ea typeface="Lato"/>
                <a:cs typeface="Lato"/>
                <a:sym typeface="Lato"/>
              </a:rPr>
              <a:t>country </a:t>
            </a:r>
            <a:r>
              <a:rPr lang="en">
                <a:solidFill>
                  <a:schemeClr val="dk1"/>
                </a:solidFill>
                <a:latin typeface="Lato"/>
                <a:ea typeface="Lato"/>
                <a:cs typeface="Lato"/>
                <a:sym typeface="Lato"/>
              </a:rPr>
              <a:t>dan </a:t>
            </a:r>
            <a:r>
              <a:rPr b="1" lang="en">
                <a:solidFill>
                  <a:schemeClr val="dk1"/>
                </a:solidFill>
                <a:latin typeface="Lato"/>
                <a:ea typeface="Lato"/>
                <a:cs typeface="Lato"/>
                <a:sym typeface="Lato"/>
              </a:rPr>
              <a:t>children </a:t>
            </a:r>
            <a:r>
              <a:rPr lang="en">
                <a:solidFill>
                  <a:schemeClr val="dk1"/>
                </a:solidFill>
                <a:latin typeface="Lato"/>
                <a:ea typeface="Lato"/>
                <a:cs typeface="Lato"/>
                <a:sym typeface="Lato"/>
              </a:rPr>
              <a:t>yang mempunyai nilai missing value &lt;1 %, oleh karena itu baris yang memiliki missing values nya akan di hapus</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7"/>
          <p:cNvSpPr/>
          <p:nvPr/>
        </p:nvSpPr>
        <p:spPr>
          <a:xfrm rot="-212052">
            <a:off x="3907225" y="3080759"/>
            <a:ext cx="6640079" cy="2813324"/>
          </a:xfrm>
          <a:custGeom>
            <a:rect b="b" l="l" r="r" t="t"/>
            <a:pathLst>
              <a:path extrusionOk="0" h="156651" w="274713">
                <a:moveTo>
                  <a:pt x="1" y="156650"/>
                </a:moveTo>
                <a:lnTo>
                  <a:pt x="274713" y="156650"/>
                </a:lnTo>
                <a:lnTo>
                  <a:pt x="274713" y="1"/>
                </a:lnTo>
                <a:cubicBezTo>
                  <a:pt x="188970" y="132455"/>
                  <a:pt x="75677" y="78193"/>
                  <a:pt x="1" y="156650"/>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2" name="Google Shape;582;p67"/>
          <p:cNvGrpSpPr/>
          <p:nvPr/>
        </p:nvGrpSpPr>
        <p:grpSpPr>
          <a:xfrm>
            <a:off x="1202250" y="-541586"/>
            <a:ext cx="8731702" cy="6154496"/>
            <a:chOff x="1202250" y="-541586"/>
            <a:chExt cx="8731702" cy="6154496"/>
          </a:xfrm>
        </p:grpSpPr>
        <p:sp>
          <p:nvSpPr>
            <p:cNvPr id="583" name="Google Shape;583;p67"/>
            <p:cNvSpPr/>
            <p:nvPr/>
          </p:nvSpPr>
          <p:spPr>
            <a:xfrm rot="-419981">
              <a:off x="1627974" y="-72471"/>
              <a:ext cx="8018021" cy="5216267"/>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dk2">
                <a:alpha val="4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7"/>
            <p:cNvSpPr/>
            <p:nvPr/>
          </p:nvSpPr>
          <p:spPr>
            <a:xfrm>
              <a:off x="1202250" y="-72500"/>
              <a:ext cx="8017954" cy="5623946"/>
            </a:xfrm>
            <a:custGeom>
              <a:rect b="b" l="l" r="r" t="t"/>
              <a:pathLst>
                <a:path extrusionOk="0" h="184907" w="284249">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5" name="Google Shape;585;p67"/>
          <p:cNvSpPr txBox="1"/>
          <p:nvPr/>
        </p:nvSpPr>
        <p:spPr>
          <a:xfrm>
            <a:off x="1202250" y="2191800"/>
            <a:ext cx="7065900" cy="16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300">
                <a:solidFill>
                  <a:schemeClr val="dk1"/>
                </a:solidFill>
                <a:latin typeface="Josefin Sans"/>
                <a:ea typeface="Josefin Sans"/>
                <a:cs typeface="Josefin Sans"/>
                <a:sym typeface="Josefin Sans"/>
              </a:rPr>
              <a:t>Exploratory Data Analysis</a:t>
            </a:r>
            <a:endParaRPr b="1" sz="4300">
              <a:solidFill>
                <a:schemeClr val="dk1"/>
              </a:solidFill>
              <a:latin typeface="Josefin Sans"/>
              <a:ea typeface="Josefin Sans"/>
              <a:cs typeface="Josefin Sans"/>
              <a:sym typeface="Josefin Sans"/>
            </a:endParaRPr>
          </a:p>
        </p:txBody>
      </p:sp>
      <p:pic>
        <p:nvPicPr>
          <p:cNvPr id="586" name="Google Shape;586;p67"/>
          <p:cNvPicPr preferRelativeResize="0"/>
          <p:nvPr/>
        </p:nvPicPr>
        <p:blipFill>
          <a:blip r:embed="rId3">
            <a:alphaModFix/>
          </a:blip>
          <a:stretch>
            <a:fillRect/>
          </a:stretch>
        </p:blipFill>
        <p:spPr>
          <a:xfrm>
            <a:off x="163200" y="-86200"/>
            <a:ext cx="8885152" cy="493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8"/>
          <p:cNvSpPr txBox="1"/>
          <p:nvPr/>
        </p:nvSpPr>
        <p:spPr>
          <a:xfrm>
            <a:off x="5487750" y="570825"/>
            <a:ext cx="3477600" cy="43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Pada variabel target pelanggan yang melakukan pembatalan terhadap target adalah sebesar 37.5%, sedangkan pelanggan yang tidak membatalkan pesanan nya adalah 62.5%</a:t>
            </a:r>
            <a:endParaRPr sz="1800">
              <a:solidFill>
                <a:schemeClr val="dk1"/>
              </a:solidFill>
              <a:latin typeface="Lato"/>
              <a:ea typeface="Lato"/>
              <a:cs typeface="Lato"/>
              <a:sym typeface="Lato"/>
            </a:endParaRPr>
          </a:p>
        </p:txBody>
      </p:sp>
      <p:pic>
        <p:nvPicPr>
          <p:cNvPr id="592" name="Google Shape;592;p68"/>
          <p:cNvPicPr preferRelativeResize="0"/>
          <p:nvPr/>
        </p:nvPicPr>
        <p:blipFill>
          <a:blip r:embed="rId3">
            <a:alphaModFix/>
          </a:blip>
          <a:stretch>
            <a:fillRect/>
          </a:stretch>
        </p:blipFill>
        <p:spPr>
          <a:xfrm>
            <a:off x="152400" y="152400"/>
            <a:ext cx="5182949" cy="36234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9"/>
          <p:cNvSpPr txBox="1"/>
          <p:nvPr/>
        </p:nvSpPr>
        <p:spPr>
          <a:xfrm>
            <a:off x="278425" y="307600"/>
            <a:ext cx="8617500" cy="65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Josefin Sans"/>
                <a:ea typeface="Josefin Sans"/>
                <a:cs typeface="Josefin Sans"/>
                <a:sym typeface="Josefin Sans"/>
              </a:rPr>
              <a:t>Market Segment &amp; Cancelation Rate</a:t>
            </a:r>
            <a:endParaRPr b="1" sz="2600">
              <a:solidFill>
                <a:schemeClr val="dk1"/>
              </a:solidFill>
              <a:latin typeface="Josefin Sans"/>
              <a:ea typeface="Josefin Sans"/>
              <a:cs typeface="Josefin Sans"/>
              <a:sym typeface="Josefin Sans"/>
            </a:endParaRPr>
          </a:p>
        </p:txBody>
      </p:sp>
      <p:pic>
        <p:nvPicPr>
          <p:cNvPr id="598" name="Google Shape;598;p69"/>
          <p:cNvPicPr preferRelativeResize="0"/>
          <p:nvPr/>
        </p:nvPicPr>
        <p:blipFill>
          <a:blip r:embed="rId3">
            <a:alphaModFix/>
          </a:blip>
          <a:stretch>
            <a:fillRect/>
          </a:stretch>
        </p:blipFill>
        <p:spPr>
          <a:xfrm>
            <a:off x="193975" y="1097150"/>
            <a:ext cx="4407075" cy="3206275"/>
          </a:xfrm>
          <a:prstGeom prst="rect">
            <a:avLst/>
          </a:prstGeom>
          <a:noFill/>
          <a:ln>
            <a:noFill/>
          </a:ln>
        </p:spPr>
      </p:pic>
      <p:sp>
        <p:nvSpPr>
          <p:cNvPr id="599" name="Google Shape;599;p69"/>
          <p:cNvSpPr/>
          <p:nvPr/>
        </p:nvSpPr>
        <p:spPr>
          <a:xfrm>
            <a:off x="2578300" y="1097150"/>
            <a:ext cx="471000" cy="2937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0" name="Google Shape;600;p69"/>
          <p:cNvSpPr txBox="1"/>
          <p:nvPr/>
        </p:nvSpPr>
        <p:spPr>
          <a:xfrm>
            <a:off x="5432325" y="1180425"/>
            <a:ext cx="3380400" cy="3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Pada Market segment group, terjadi pembatalan pembookingan dalam jumlah yang cukup besar yaitu 61.4%, ini mungkin disebabkan oleh segmen group yang melakukan pembookingan dalam jumlah besar, sehingga ketika mereka melakukan pembatalan, itu juga memberikan dampak yang besar.</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rPr b="1" lang="en" sz="1300">
                <a:solidFill>
                  <a:schemeClr val="dk1"/>
                </a:solidFill>
                <a:latin typeface="Lato"/>
                <a:ea typeface="Lato"/>
                <a:cs typeface="Lato"/>
                <a:sym typeface="Lato"/>
              </a:rPr>
              <a:t>Suggest:</a:t>
            </a:r>
            <a:endParaRPr sz="1300">
              <a:solidFill>
                <a:schemeClr val="dk1"/>
              </a:solidFill>
              <a:latin typeface="Lato"/>
              <a:ea typeface="Lato"/>
              <a:cs typeface="Lato"/>
              <a:sym typeface="Lato"/>
            </a:endParaRPr>
          </a:p>
          <a:p>
            <a:pPr indent="-311150" lvl="0" marL="3429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Meninjau kembali kebijakan terkait </a:t>
            </a:r>
            <a:r>
              <a:rPr b="1" lang="en" sz="1300">
                <a:solidFill>
                  <a:schemeClr val="dk1"/>
                </a:solidFill>
                <a:latin typeface="Lato"/>
                <a:ea typeface="Lato"/>
                <a:cs typeface="Lato"/>
                <a:sym typeface="Lato"/>
              </a:rPr>
              <a:t>group</a:t>
            </a:r>
            <a:r>
              <a:rPr lang="en" sz="1300">
                <a:solidFill>
                  <a:schemeClr val="dk1"/>
                </a:solidFill>
                <a:latin typeface="Lato"/>
                <a:ea typeface="Lato"/>
                <a:cs typeface="Lato"/>
                <a:sym typeface="Lato"/>
              </a:rPr>
              <a:t>, kebijakan yang agak ketat mungkin diperlukan untuk segmen group ini</a:t>
            </a:r>
            <a:endParaRPr sz="1300">
              <a:solidFill>
                <a:schemeClr val="dk1"/>
              </a:solidFill>
              <a:latin typeface="Lato"/>
              <a:ea typeface="Lato"/>
              <a:cs typeface="Lato"/>
              <a:sym typeface="Lato"/>
            </a:endParaRPr>
          </a:p>
          <a:p>
            <a:pPr indent="-311150" lvl="0" marL="3429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Memberikan kebijakan yang lebih fleksibel terhadap segmen </a:t>
            </a:r>
            <a:r>
              <a:rPr b="1" lang="en" sz="1300">
                <a:solidFill>
                  <a:schemeClr val="dk1"/>
                </a:solidFill>
                <a:latin typeface="Lato"/>
                <a:ea typeface="Lato"/>
                <a:cs typeface="Lato"/>
                <a:sym typeface="Lato"/>
              </a:rPr>
              <a:t>direct </a:t>
            </a:r>
            <a:r>
              <a:rPr lang="en" sz="1300">
                <a:solidFill>
                  <a:schemeClr val="dk1"/>
                </a:solidFill>
                <a:latin typeface="Lato"/>
                <a:ea typeface="Lato"/>
                <a:cs typeface="Lato"/>
                <a:sym typeface="Lato"/>
              </a:rPr>
              <a:t>ataupun </a:t>
            </a:r>
            <a:r>
              <a:rPr b="1" lang="en" sz="1300">
                <a:solidFill>
                  <a:schemeClr val="dk1"/>
                </a:solidFill>
                <a:latin typeface="Lato"/>
                <a:ea typeface="Lato"/>
                <a:cs typeface="Lato"/>
                <a:sym typeface="Lato"/>
              </a:rPr>
              <a:t>corporate</a:t>
            </a:r>
            <a:r>
              <a:rPr lang="en" sz="1300">
                <a:solidFill>
                  <a:schemeClr val="dk1"/>
                </a:solidFill>
                <a:latin typeface="Lato"/>
                <a:ea typeface="Lato"/>
                <a:cs typeface="Lato"/>
                <a:sym typeface="Lato"/>
              </a:rPr>
              <a:t> yang cenderung stabil dengan resiko pembatalan rendah</a:t>
            </a:r>
            <a:endParaRPr sz="1300">
              <a:solidFill>
                <a:schemeClr val="dk1"/>
              </a:solidFill>
              <a:latin typeface="Lato"/>
              <a:ea typeface="Lato"/>
              <a:cs typeface="Lato"/>
              <a:sym typeface="Lato"/>
            </a:endParaRPr>
          </a:p>
        </p:txBody>
      </p:sp>
      <p:sp>
        <p:nvSpPr>
          <p:cNvPr id="601" name="Google Shape;601;p69"/>
          <p:cNvSpPr/>
          <p:nvPr/>
        </p:nvSpPr>
        <p:spPr>
          <a:xfrm>
            <a:off x="1539375" y="1097150"/>
            <a:ext cx="955800" cy="29373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XL Hotel Marketing by Slidesgo">
  <a:themeElements>
    <a:clrScheme name="Simple Light">
      <a:dk1>
        <a:srgbClr val="000000"/>
      </a:dk1>
      <a:lt1>
        <a:srgbClr val="FFFFFF"/>
      </a:lt1>
      <a:dk2>
        <a:srgbClr val="337E90"/>
      </a:dk2>
      <a:lt2>
        <a:srgbClr val="9FC3CB"/>
      </a:lt2>
      <a:accent1>
        <a:srgbClr val="E1E7EC"/>
      </a:accent1>
      <a:accent2>
        <a:srgbClr val="212121"/>
      </a:accent2>
      <a:accent3>
        <a:srgbClr val="78909C"/>
      </a:accent3>
      <a:accent4>
        <a:srgbClr val="D7DFE5"/>
      </a:accent4>
      <a:accent5>
        <a:srgbClr val="9FC3CB"/>
      </a:accent5>
      <a:accent6>
        <a:srgbClr val="78909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