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287" y="293914"/>
            <a:ext cx="11901714" cy="1230086"/>
          </a:xfrm>
          <a:solidFill>
            <a:schemeClr val="bg2">
              <a:lumMod val="90000"/>
            </a:schemeClr>
          </a:solidFill>
        </p:spPr>
        <p:txBody>
          <a:bodyPr>
            <a:normAutofit fontScale="90000"/>
          </a:bodyPr>
          <a:lstStyle/>
          <a:p>
            <a:r>
              <a:rPr lang="id-ID" dirty="0" smtClean="0">
                <a:solidFill>
                  <a:schemeClr val="tx1"/>
                </a:solidFill>
              </a:rPr>
              <a:t>SISTEM INFORMASI HOTEL BERBASIS WEB</a:t>
            </a:r>
            <a:endParaRPr lang="id-ID" dirty="0">
              <a:solidFill>
                <a:schemeClr val="tx1"/>
              </a:solidFill>
            </a:endParaRPr>
          </a:p>
        </p:txBody>
      </p:sp>
      <p:sp>
        <p:nvSpPr>
          <p:cNvPr id="3" name="Subtitle 2"/>
          <p:cNvSpPr>
            <a:spLocks noGrp="1"/>
          </p:cNvSpPr>
          <p:nvPr>
            <p:ph type="subTitle" idx="1"/>
          </p:nvPr>
        </p:nvSpPr>
        <p:spPr>
          <a:xfrm>
            <a:off x="1783444" y="2251890"/>
            <a:ext cx="8915399" cy="3829593"/>
          </a:xfrm>
        </p:spPr>
        <p:txBody>
          <a:bodyPr>
            <a:normAutofit/>
          </a:bodyPr>
          <a:lstStyle/>
          <a:p>
            <a:pPr algn="ctr"/>
            <a:r>
              <a:rPr lang="id-ID" sz="3200" dirty="0" smtClean="0"/>
              <a:t>Kelompok</a:t>
            </a:r>
          </a:p>
          <a:p>
            <a:pPr algn="ctr"/>
            <a:r>
              <a:rPr lang="id-ID" sz="3200" dirty="0" smtClean="0"/>
              <a:t>M. Yusrizal Fahreza					H1G115212</a:t>
            </a:r>
          </a:p>
          <a:p>
            <a:pPr algn="ctr"/>
            <a:r>
              <a:rPr lang="id-ID" sz="3200" dirty="0" smtClean="0"/>
              <a:t>M. Ridho Hanafi						H1G115221</a:t>
            </a:r>
          </a:p>
          <a:p>
            <a:pPr algn="ctr"/>
            <a:r>
              <a:rPr lang="id-ID" sz="3200" dirty="0" smtClean="0"/>
              <a:t>Riska Dwi Seroja						H1G115232</a:t>
            </a:r>
          </a:p>
          <a:p>
            <a:pPr algn="ctr"/>
            <a:r>
              <a:rPr lang="id-ID" sz="3200" dirty="0" smtClean="0"/>
              <a:t>Triana Rifkah							H1G115236</a:t>
            </a:r>
            <a:endParaRPr lang="id-ID" sz="3200" dirty="0"/>
          </a:p>
        </p:txBody>
      </p:sp>
    </p:spTree>
    <p:extLst>
      <p:ext uri="{BB962C8B-B14F-4D97-AF65-F5344CB8AC3E}">
        <p14:creationId xmlns:p14="http://schemas.microsoft.com/office/powerpoint/2010/main" val="76564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97" y="116114"/>
            <a:ext cx="8911687" cy="870857"/>
          </a:xfrm>
        </p:spPr>
        <p:txBody>
          <a:bodyPr>
            <a:normAutofit/>
          </a:bodyPr>
          <a:lstStyle/>
          <a:p>
            <a:pPr algn="ctr"/>
            <a:r>
              <a:rPr lang="id-ID" sz="4800" dirty="0" smtClean="0"/>
              <a:t>Latar Belakang</a:t>
            </a:r>
            <a:endParaRPr lang="id-ID" sz="4800" dirty="0"/>
          </a:p>
        </p:txBody>
      </p:sp>
      <p:sp>
        <p:nvSpPr>
          <p:cNvPr id="3" name="Content Placeholder 2"/>
          <p:cNvSpPr>
            <a:spLocks noGrp="1"/>
          </p:cNvSpPr>
          <p:nvPr>
            <p:ph idx="1"/>
          </p:nvPr>
        </p:nvSpPr>
        <p:spPr>
          <a:xfrm>
            <a:off x="522513" y="1175656"/>
            <a:ext cx="11495315" cy="5682343"/>
          </a:xfrm>
        </p:spPr>
        <p:txBody>
          <a:bodyPr>
            <a:normAutofit/>
          </a:bodyPr>
          <a:lstStyle/>
          <a:p>
            <a:pPr algn="just"/>
            <a:r>
              <a:rPr lang="id-ID" sz="2000" b="1" dirty="0"/>
              <a:t>Kemajuan teknologi yang pesat, berpengaruh pada perkembangan perangkat mobile saat ini, sehingga penggunaan perangkat mobile semakin memasyarakat. Perkembangan ini sangatlah membantu dalam menyajikan informasi yang cepat dan efisien dengan layar penyajian yang sangat terbatas,tetapi penyajian informasinya pun tidak kalah optimal layaknya informasi yang diakses dari personal computer , tergantung bagaimana cara penyajiannya. </a:t>
            </a:r>
            <a:endParaRPr lang="id-ID" sz="2000" b="1" dirty="0" smtClean="0"/>
          </a:p>
          <a:p>
            <a:pPr algn="just"/>
            <a:r>
              <a:rPr lang="id-ID" sz="2000" b="1" dirty="0"/>
              <a:t>Saat bepergian jauh pasti kita memerlukan tempat tinggal yang nyaman sehingga mendukung bepergian kita. Dalam bepergian pasti membagi waktu yang sesuai dengan agenda liburan, sehingga masalah liburan harus tempat pembagian waktunya. Misalkan masalah tempat tinggal perlu tempat yang tepat, tetapi dalam memilih tempat tinggal yang diinginkan pasti memerlukan banyak waktu harus mengunjungi berbagai tempat penginapan yang sesuai dan cocok untuk kita. Untuk itu dalam hal ini kami ingin membuat suatu aplikasi web yaitu “Sistem Informasi hotel berbasis web” yang memudahkan pengguna dalam mencari tempat tinggal yang diinginkan saat bepergian dengan menggunakan perangkat mobile yang digunakan kapan saja dan dimana saja.</a:t>
            </a:r>
          </a:p>
        </p:txBody>
      </p:sp>
    </p:spTree>
    <p:extLst>
      <p:ext uri="{BB962C8B-B14F-4D97-AF65-F5344CB8AC3E}">
        <p14:creationId xmlns:p14="http://schemas.microsoft.com/office/powerpoint/2010/main" val="260022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203195"/>
            <a:ext cx="10353818" cy="943434"/>
          </a:xfrm>
        </p:spPr>
        <p:txBody>
          <a:bodyPr>
            <a:normAutofit fontScale="90000"/>
          </a:bodyPr>
          <a:lstStyle/>
          <a:p>
            <a:r>
              <a:rPr lang="sv-SE" dirty="0"/>
              <a:t>2.	Tujuan dan Manfaat Dikembangkannya Perangkat Lunak</a:t>
            </a:r>
            <a:endParaRPr lang="id-ID" dirty="0"/>
          </a:p>
        </p:txBody>
      </p:sp>
      <p:sp>
        <p:nvSpPr>
          <p:cNvPr id="3" name="Content Placeholder 2"/>
          <p:cNvSpPr>
            <a:spLocks noGrp="1"/>
          </p:cNvSpPr>
          <p:nvPr>
            <p:ph idx="1"/>
          </p:nvPr>
        </p:nvSpPr>
        <p:spPr>
          <a:xfrm>
            <a:off x="1045029" y="1295398"/>
            <a:ext cx="10987314" cy="5562602"/>
          </a:xfrm>
        </p:spPr>
        <p:txBody>
          <a:bodyPr>
            <a:noAutofit/>
          </a:bodyPr>
          <a:lstStyle/>
          <a:p>
            <a:r>
              <a:rPr lang="id-ID" sz="2000" b="1" dirty="0"/>
              <a:t>	Tujuan</a:t>
            </a:r>
          </a:p>
          <a:p>
            <a:pPr marL="0" indent="0">
              <a:buNone/>
            </a:pPr>
            <a:r>
              <a:rPr lang="id-ID" sz="2000" b="1" dirty="0"/>
              <a:t>1.  Membuat aplikasi untuk memudahkan mencari tempat tinggal (hotel) saat bepergian</a:t>
            </a:r>
          </a:p>
          <a:p>
            <a:pPr marL="0" indent="0">
              <a:buNone/>
            </a:pPr>
            <a:r>
              <a:rPr lang="id-ID" sz="2000" b="1" dirty="0"/>
              <a:t>2.  Merencanakan pembangunan Sistem informasi Perhotelaan Berbasis Web Web demi meningkatkan jumlah pengunjung hotel</a:t>
            </a:r>
          </a:p>
          <a:p>
            <a:pPr marL="0" indent="0">
              <a:buNone/>
            </a:pPr>
            <a:r>
              <a:rPr lang="id-ID" sz="2000" b="1" dirty="0"/>
              <a:t>3. Memudahkan Manajeman Hotel dalam memberikan informasi yang lengkap dan detail kepada  pelanggan  tentang fasilitas yang   disediakan   dan   ditawarkan   oleh   Hotel   ,sehingga  pelanggan  mendapatkan   informasi   yang   lengkap   dan   akurat   mengenai   hal tersebut</a:t>
            </a:r>
            <a:r>
              <a:rPr lang="id-ID" sz="2000" b="1" dirty="0" smtClean="0"/>
              <a:t>.</a:t>
            </a:r>
            <a:endParaRPr lang="id-ID" sz="2000" b="1" dirty="0"/>
          </a:p>
          <a:p>
            <a:r>
              <a:rPr lang="id-ID" sz="2000" b="1" dirty="0" smtClean="0"/>
              <a:t>Manfaat</a:t>
            </a:r>
            <a:endParaRPr lang="id-ID" sz="2000" b="1" dirty="0"/>
          </a:p>
          <a:p>
            <a:pPr marL="0" indent="0">
              <a:buNone/>
            </a:pPr>
            <a:r>
              <a:rPr lang="id-ID" sz="2000" b="1" dirty="0"/>
              <a:t>1. Memudahkan dalam pencarian tempat tinggal (hotel) saat bepergian</a:t>
            </a:r>
          </a:p>
          <a:p>
            <a:pPr marL="0" indent="0">
              <a:buNone/>
            </a:pPr>
            <a:r>
              <a:rPr lang="id-ID" sz="2000" b="1" dirty="0"/>
              <a:t>2. Mengetahui tujuan dari tempat tinggal (hotel) yang diinginkan</a:t>
            </a:r>
          </a:p>
          <a:p>
            <a:pPr marL="0" indent="0">
              <a:buNone/>
            </a:pPr>
            <a:r>
              <a:rPr lang="id-ID" sz="2000" b="1" dirty="0"/>
              <a:t>3. Mengetahui ruang lingkup, manfaat dan fungsi dari aplikasi Sistem Informasi hotel berbasis web.</a:t>
            </a:r>
          </a:p>
          <a:p>
            <a:endParaRPr lang="id-ID" sz="2000" b="1" dirty="0"/>
          </a:p>
        </p:txBody>
      </p:sp>
    </p:spTree>
    <p:extLst>
      <p:ext uri="{BB962C8B-B14F-4D97-AF65-F5344CB8AC3E}">
        <p14:creationId xmlns:p14="http://schemas.microsoft.com/office/powerpoint/2010/main" val="326477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924" y="261257"/>
            <a:ext cx="10252218" cy="1146629"/>
          </a:xfrm>
        </p:spPr>
        <p:txBody>
          <a:bodyPr>
            <a:normAutofit/>
          </a:bodyPr>
          <a:lstStyle/>
          <a:p>
            <a:r>
              <a:rPr lang="id-ID" sz="3800" dirty="0"/>
              <a:t>3.	Platform dan Teknologi yang Digunakan</a:t>
            </a:r>
          </a:p>
        </p:txBody>
      </p:sp>
      <p:sp>
        <p:nvSpPr>
          <p:cNvPr id="3" name="Content Placeholder 2"/>
          <p:cNvSpPr>
            <a:spLocks noGrp="1"/>
          </p:cNvSpPr>
          <p:nvPr>
            <p:ph idx="1"/>
          </p:nvPr>
        </p:nvSpPr>
        <p:spPr>
          <a:xfrm>
            <a:off x="362857" y="1567543"/>
            <a:ext cx="11582400" cy="5167087"/>
          </a:xfrm>
        </p:spPr>
        <p:txBody>
          <a:bodyPr>
            <a:normAutofit/>
          </a:bodyPr>
          <a:lstStyle/>
          <a:p>
            <a:pPr algn="just"/>
            <a:r>
              <a:rPr lang="id-ID" sz="2600" b="1" dirty="0"/>
              <a:t>Platform yang digunakan pada proposal kami berbasis web “Sistem Informasi Hotel Berbasis Web”. Sebuah sistem aplikasi yang memudahkan mencari hotel dengan hotel yang diinginkan dengan mengetahui bagaimana kondisi dan fasilitas yang ditawarkan hotel.</a:t>
            </a:r>
          </a:p>
          <a:p>
            <a:pPr algn="just"/>
            <a:r>
              <a:rPr lang="id-ID" sz="2600" b="1" dirty="0"/>
              <a:t>	Teknologi yang digunakan dengan menggunakan aplikasi mobile. Mengapa menggunakan aplikasi mobile, karena penggunaan aplikasi mobile saat ini sudah mudah digunakan dan hampir dipakai olah semua orang sehingga mudah dalam pencarian hotel yang diinginkan tanpa perlu mencari secara langsung ke hotel, karena dalam aplikasi ini kita sudah mengetahui penjelasan secara rinci.</a:t>
            </a:r>
          </a:p>
          <a:p>
            <a:pPr marL="0" indent="0" algn="just">
              <a:buNone/>
            </a:pPr>
            <a:endParaRPr lang="id-ID" sz="2600" b="1" dirty="0"/>
          </a:p>
        </p:txBody>
      </p:sp>
    </p:spTree>
    <p:extLst>
      <p:ext uri="{BB962C8B-B14F-4D97-AF65-F5344CB8AC3E}">
        <p14:creationId xmlns:p14="http://schemas.microsoft.com/office/powerpoint/2010/main" val="147072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143" y="159658"/>
            <a:ext cx="10406743" cy="696686"/>
          </a:xfrm>
        </p:spPr>
        <p:txBody>
          <a:bodyPr>
            <a:normAutofit fontScale="90000"/>
          </a:bodyPr>
          <a:lstStyle/>
          <a:p>
            <a:r>
              <a:rPr lang="id-ID" dirty="0"/>
              <a:t>4.	Fitur-Fitur yang ditonjolkan dari Perangkat Lunak</a:t>
            </a:r>
          </a:p>
        </p:txBody>
      </p:sp>
      <p:sp>
        <p:nvSpPr>
          <p:cNvPr id="3" name="Content Placeholder 2"/>
          <p:cNvSpPr>
            <a:spLocks noGrp="1"/>
          </p:cNvSpPr>
          <p:nvPr>
            <p:ph idx="1"/>
          </p:nvPr>
        </p:nvSpPr>
        <p:spPr>
          <a:xfrm>
            <a:off x="464458" y="740229"/>
            <a:ext cx="11727542" cy="6117772"/>
          </a:xfrm>
        </p:spPr>
        <p:txBody>
          <a:bodyPr>
            <a:noAutofit/>
          </a:bodyPr>
          <a:lstStyle/>
          <a:p>
            <a:pPr marL="0" indent="0" algn="just">
              <a:buNone/>
            </a:pPr>
            <a:r>
              <a:rPr lang="id-ID" sz="2300" b="1" dirty="0" smtClean="0"/>
              <a:t>				</a:t>
            </a:r>
          </a:p>
          <a:p>
            <a:pPr marL="0" indent="0" algn="just">
              <a:buNone/>
            </a:pPr>
            <a:r>
              <a:rPr lang="id-ID" sz="2300" b="1" dirty="0" smtClean="0"/>
              <a:t>Fitur-fitur </a:t>
            </a:r>
            <a:r>
              <a:rPr lang="id-ID" sz="2300" b="1" dirty="0"/>
              <a:t>dalam aplikasi yang kami buat “Sistem Informasi Hotel Berbasis Web”</a:t>
            </a:r>
          </a:p>
          <a:p>
            <a:pPr algn="just"/>
            <a:r>
              <a:rPr lang="id-ID" sz="2300" b="1" dirty="0" smtClean="0"/>
              <a:t>a</a:t>
            </a:r>
            <a:r>
              <a:rPr lang="id-ID" sz="2300" b="1" dirty="0"/>
              <a:t>. Modul </a:t>
            </a:r>
            <a:r>
              <a:rPr lang="id-ID" sz="2300" b="1" dirty="0" smtClean="0"/>
              <a:t>Home</a:t>
            </a:r>
          </a:p>
          <a:p>
            <a:pPr marL="0" indent="0" algn="just">
              <a:buNone/>
            </a:pPr>
            <a:r>
              <a:rPr lang="id-ID" sz="2300" b="1" dirty="0" smtClean="0"/>
              <a:t>Modul </a:t>
            </a:r>
            <a:r>
              <a:rPr lang="id-ID" sz="2300" b="1" dirty="0"/>
              <a:t>ini memberi informasi tentang profile perusahaan, prestasi – prestasi yang pernah dicapai oleh perusahaan tersebut , dan juga akan memberikan alasan mengapa Customer harus memilih Jasa Perusahaan ini.</a:t>
            </a:r>
          </a:p>
          <a:p>
            <a:pPr algn="just"/>
            <a:r>
              <a:rPr lang="id-ID" sz="2300" b="1" dirty="0"/>
              <a:t>b. Modul Fasilitas Hotel</a:t>
            </a:r>
          </a:p>
          <a:p>
            <a:pPr marL="0" indent="0" algn="just">
              <a:buNone/>
            </a:pPr>
            <a:r>
              <a:rPr lang="id-ID" sz="2300" b="1" dirty="0"/>
              <a:t>Pada Modul  ini menjelaskan Secara detail segala fasilitas yang terdapat dihotel tersebut  dan  juga  akan  menjelaskan  besar  biaya  yang  digunakan juga menggunakan fasilitas tersebut.</a:t>
            </a:r>
          </a:p>
          <a:p>
            <a:pPr algn="just"/>
            <a:r>
              <a:rPr lang="id-ID" sz="2300" b="1" dirty="0"/>
              <a:t>c. Modul Transaksi Pembayaran</a:t>
            </a:r>
          </a:p>
          <a:p>
            <a:pPr marL="0" indent="0" algn="just">
              <a:buNone/>
            </a:pPr>
            <a:r>
              <a:rPr lang="id-ID" sz="2300" b="1" dirty="0"/>
              <a:t>Modul ini customer akan dimudahkan dalam proses transaksi secara online dan juga dapat mengetahui jumlah biaya yang digunakan pada saat menginap dihotel tersebut, dan refund</a:t>
            </a:r>
            <a:r>
              <a:rPr lang="id-ID" sz="2300" b="1" dirty="0" smtClean="0"/>
              <a:t>.</a:t>
            </a:r>
            <a:endParaRPr lang="id-ID" sz="2300" b="1" dirty="0"/>
          </a:p>
        </p:txBody>
      </p:sp>
    </p:spTree>
    <p:extLst>
      <p:ext uri="{BB962C8B-B14F-4D97-AF65-F5344CB8AC3E}">
        <p14:creationId xmlns:p14="http://schemas.microsoft.com/office/powerpoint/2010/main" val="204697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7200" y="464457"/>
            <a:ext cx="10072914" cy="6197600"/>
          </a:xfrm>
        </p:spPr>
        <p:txBody>
          <a:bodyPr>
            <a:noAutofit/>
          </a:bodyPr>
          <a:lstStyle/>
          <a:p>
            <a:pPr algn="just"/>
            <a:r>
              <a:rPr lang="id-ID" sz="2300" b="1" dirty="0"/>
              <a:t>d. Modul Booking hotel</a:t>
            </a:r>
          </a:p>
          <a:p>
            <a:pPr marL="0" indent="0" algn="just">
              <a:buNone/>
            </a:pPr>
            <a:r>
              <a:rPr lang="id-ID" sz="2300" b="1" dirty="0"/>
              <a:t>Ini merupakan modul yang akan berfungsi pada saat customer akan melakukan pemesanan hotel  untuk waktu yang akan datang tanpa harus repot datang ke hotel tersebut, customer bisa langsung membooking kamar, menentukan jenis kamar yang di gunakan dan juga kapan kamar tersebut akan dibooking, selain itu pada modul booking juga terdapat sistem down payment dimana pada saat membooking customer diwajib kan membayar DP min10% dari harga kamar yang dipesan.</a:t>
            </a:r>
          </a:p>
          <a:p>
            <a:pPr algn="just"/>
            <a:r>
              <a:rPr lang="id-ID" sz="2300" b="1" dirty="0"/>
              <a:t>e. Modul Layanan Customer</a:t>
            </a:r>
          </a:p>
          <a:p>
            <a:pPr marL="0" indent="0" algn="just">
              <a:buNone/>
            </a:pPr>
            <a:r>
              <a:rPr lang="id-ID" sz="2300" b="1" dirty="0"/>
              <a:t>Modul ini merupakan fasilitas tambahan dimana customer   bisa   langsung memberikan keluhanya atau memberikan kritik dan saran dengan menuliskan nya di form layanan customer, tak lupa disini juga harus dicantumkan No transaksi pemesanan kamar pada saat menginap agar tidak terjadi penipuan keluhan nantinya.</a:t>
            </a:r>
          </a:p>
          <a:p>
            <a:pPr algn="just"/>
            <a:endParaRPr lang="id-ID" sz="2300" b="1" dirty="0"/>
          </a:p>
          <a:p>
            <a:pPr algn="just"/>
            <a:endParaRPr lang="id-ID" sz="2300" b="1" dirty="0"/>
          </a:p>
        </p:txBody>
      </p:sp>
    </p:spTree>
    <p:extLst>
      <p:ext uri="{BB962C8B-B14F-4D97-AF65-F5344CB8AC3E}">
        <p14:creationId xmlns:p14="http://schemas.microsoft.com/office/powerpoint/2010/main" val="364531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211" y="217710"/>
            <a:ext cx="8911687" cy="1280890"/>
          </a:xfrm>
        </p:spPr>
        <p:txBody>
          <a:bodyPr/>
          <a:lstStyle/>
          <a:p>
            <a:r>
              <a:rPr lang="sv-SE" dirty="0"/>
              <a:t>5.	Batasan Perangkat Lunak yang Dikembangkan</a:t>
            </a:r>
            <a:endParaRPr lang="id-ID" dirty="0"/>
          </a:p>
        </p:txBody>
      </p:sp>
      <p:sp>
        <p:nvSpPr>
          <p:cNvPr id="3" name="Content Placeholder 2"/>
          <p:cNvSpPr>
            <a:spLocks noGrp="1"/>
          </p:cNvSpPr>
          <p:nvPr>
            <p:ph idx="1"/>
          </p:nvPr>
        </p:nvSpPr>
        <p:spPr>
          <a:xfrm>
            <a:off x="1616755" y="1498600"/>
            <a:ext cx="8915400" cy="3777622"/>
          </a:xfrm>
        </p:spPr>
        <p:txBody>
          <a:bodyPr>
            <a:normAutofit/>
          </a:bodyPr>
          <a:lstStyle/>
          <a:p>
            <a:pPr algn="just"/>
            <a:r>
              <a:rPr lang="id-ID" sz="2400" b="1" dirty="0"/>
              <a:t>Pada aplikasi yang kami buat “Sistem Informasi Hotel Berbasis Web” digunakan pada web browser di perangkat computer, mobile seperti handphone sehingga mudah digunakan</a:t>
            </a:r>
          </a:p>
        </p:txBody>
      </p:sp>
    </p:spTree>
    <p:extLst>
      <p:ext uri="{BB962C8B-B14F-4D97-AF65-F5344CB8AC3E}">
        <p14:creationId xmlns:p14="http://schemas.microsoft.com/office/powerpoint/2010/main" val="129993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943" y="145138"/>
            <a:ext cx="10726057" cy="827319"/>
          </a:xfrm>
        </p:spPr>
        <p:txBody>
          <a:bodyPr>
            <a:normAutofit fontScale="90000"/>
          </a:bodyPr>
          <a:lstStyle/>
          <a:p>
            <a:r>
              <a:rPr lang="id-ID" dirty="0"/>
              <a:t>6.	Metodologi Pengembangan Perangkat Lunak</a:t>
            </a:r>
          </a:p>
        </p:txBody>
      </p:sp>
      <p:sp>
        <p:nvSpPr>
          <p:cNvPr id="3" name="Content Placeholder 2"/>
          <p:cNvSpPr>
            <a:spLocks noGrp="1"/>
          </p:cNvSpPr>
          <p:nvPr>
            <p:ph idx="1"/>
          </p:nvPr>
        </p:nvSpPr>
        <p:spPr>
          <a:xfrm>
            <a:off x="595085" y="1364342"/>
            <a:ext cx="11422743" cy="5493657"/>
          </a:xfrm>
        </p:spPr>
        <p:txBody>
          <a:bodyPr>
            <a:normAutofit/>
          </a:bodyPr>
          <a:lstStyle/>
          <a:p>
            <a:pPr algn="just"/>
            <a:r>
              <a:rPr lang="id-ID" sz="2000" b="1" dirty="0"/>
              <a:t>Prototyping perangkat lunak (software prototyping) atau siklus hidup menggunakan protoyping (life cycle using prototyping) adalah salah satu metode siklus hidup sistem yang didasarkan pada konsep model bekerja (working model). </a:t>
            </a:r>
          </a:p>
          <a:p>
            <a:pPr marL="0" indent="0" algn="just">
              <a:buNone/>
            </a:pPr>
            <a:r>
              <a:rPr lang="id-ID" sz="2000" b="1" dirty="0" smtClean="0"/>
              <a:t>Tujuannya </a:t>
            </a:r>
            <a:r>
              <a:rPr lang="id-ID" sz="2000" b="1" dirty="0"/>
              <a:t>adalah mengembangkan model menjadi sistem final</a:t>
            </a:r>
            <a:r>
              <a:rPr lang="id-ID" sz="2000" b="1" dirty="0" smtClean="0"/>
              <a:t>. </a:t>
            </a:r>
            <a:r>
              <a:rPr lang="id-ID" sz="2000" b="1" dirty="0"/>
              <a:t>Artinya sistem akan dikembangkan lebih cepat dari pada metode tradisional dan biayanya menjadi lebih rendah. Ada banyak cara untuk memprotoyping, begitu pula dengan penggunaannya. Ciri khas dari metodologi ini adalah pengembang sistem (system developer), klien, dan pengguna dapat melihat dan melakukan eksperimen dengan bagian dari sistem komputer dari sejak awal proses pengembangan.</a:t>
            </a:r>
          </a:p>
        </p:txBody>
      </p:sp>
    </p:spTree>
    <p:extLst>
      <p:ext uri="{BB962C8B-B14F-4D97-AF65-F5344CB8AC3E}">
        <p14:creationId xmlns:p14="http://schemas.microsoft.com/office/powerpoint/2010/main" val="211342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46</TotalTime>
  <Words>477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SISTEM INFORMASI HOTEL BERBASIS WEB</vt:lpstr>
      <vt:lpstr>Latar Belakang</vt:lpstr>
      <vt:lpstr>2. Tujuan dan Manfaat Dikembangkannya Perangkat Lunak</vt:lpstr>
      <vt:lpstr>3. Platform dan Teknologi yang Digunakan</vt:lpstr>
      <vt:lpstr>4. Fitur-Fitur yang ditonjolkan dari Perangkat Lunak</vt:lpstr>
      <vt:lpstr>PowerPoint Presentation</vt:lpstr>
      <vt:lpstr>5. Batasan Perangkat Lunak yang Dikembangkan</vt:lpstr>
      <vt:lpstr>6. Metodologi Pengembangan Perangkat Lunak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hotel berbasis web</dc:title>
  <dc:creator>Windows User</dc:creator>
  <cp:lastModifiedBy>Windows User</cp:lastModifiedBy>
  <cp:revision>6</cp:revision>
  <dcterms:created xsi:type="dcterms:W3CDTF">2017-11-15T11:28:54Z</dcterms:created>
  <dcterms:modified xsi:type="dcterms:W3CDTF">2017-11-15T12:25:02Z</dcterms:modified>
</cp:coreProperties>
</file>