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Calibri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.png" id="48" name="Google Shape;4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371600" y="2438400"/>
            <a:ext cx="6324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TỪ VỰNG</a:t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Nôi dung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minh hoa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Giới thiệu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600" y="12954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bài toán suy biến: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cơ bản không đủ m thành phần dương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có pa cơ bản tốt hơn (θ=0)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 min{b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 – đạt tới nhiều 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Vòng lặp vĩnh cửu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31242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096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2.Ví dụ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 (x) =        6x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+5x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-64x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max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32004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7162800" cy="327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69620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3.Phương pháp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=min{b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đạt tại một hàng duy nhất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Ví dụ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848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/>
          </a:p>
        </p:txBody>
      </p:sp>
      <p:pic>
        <p:nvPicPr>
          <p:cNvPr id="121" name="Google Shape;12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597025"/>
            <a:ext cx="8267700" cy="45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