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DC59-DB65-BA89-0D58-47A0FD3BF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8FE98-9FC7-57A9-8282-EB08ECC7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BAE1-6860-47A0-72B1-AC51D609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FE77-DE90-D771-65EF-1A6C9E95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78DC-570A-44BC-85A5-02F0FFF1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3A4-352B-8689-9D8B-1A60EB2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830B3-8B3F-D6C9-938F-038B6C39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FF5A-EEC1-5039-D214-7C3A901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08BC-A03A-D1F4-3CF2-A236F6D3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08B-5693-B9CA-AE32-6FD1B16F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32FCC-CF7B-8B25-B186-44B67222E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EFCBE-F0D5-216D-C092-F7966E19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B791C-8EB0-B7EE-DB3A-BE288AB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8F1-289B-7CCD-68FE-674F1412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E094-EDF4-FB3E-1EF7-45095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3BCE-2133-2E92-C079-F8C48B34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C01D-1C99-6F43-D61B-4E2BAAFF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2F39-D213-7983-776C-EFA9C02B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44AE-AA8F-77C9-1FE4-7D19A178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FCA6-69C6-2B35-0DD4-07CC426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FAF0-5959-F69C-6069-74CA9ADC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8821-A352-5CA2-9F8A-C0D7BE83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83E4-703B-51AC-6E43-FFF10DC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6C6-F70B-AB7C-A8A6-9E010B6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0172-7010-F524-F3FC-F8EE5BA5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B3D8-9434-8A36-D448-D9A11C12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4357-1F21-2051-635B-58F96DBEE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74D8C-5D51-E621-4BCE-9516715F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3A665-6B90-1572-A068-91AA837A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0C16B-3C7A-708E-3A6A-2BBAED0F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499C2-A9A0-7933-9F7C-208AE49C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0A57-2579-D539-B135-3FA7E717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CBC9-3E80-68D8-2447-7B8C439D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DBA0-B14D-B045-F62F-3A144DE6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F3EFF-CD58-8BF5-50AF-D76354712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35E2-7FE4-E621-11A5-5BA70D877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971DD-C390-C8FF-5FC6-A87C6498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7BA7B-3F8A-985F-5D3F-0C0B715D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415E9-3759-D3CC-025F-14D3448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2AFA-1757-303A-F017-B7A1FA30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0ED0-DB03-9FC5-90C6-FE33FF58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2D8D8-C1DB-BB1E-A151-BDDA498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A2A09-BA3D-128A-6FCB-E26C979A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7FFAC-EAB8-0FE1-3234-F942B157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47977-808D-DDC9-ACA4-79293C14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85621-C7E7-B7B0-BC5C-4E522A2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E190-59C4-3202-0A80-45504FF7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D102-28EE-9179-369A-E1150B32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EB3-C30D-6E29-771E-41666C0FC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72907-5133-E8BF-955B-ACF3276C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7327-D3A8-252C-D6FA-EEC1455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AACB-A099-2708-6B96-DC9F9B15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FEF0-6FDB-C6E2-D5C6-A40B0015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E6BE9-D5FF-BC2A-3755-B3A571FFE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8F66-A525-FED5-447A-74E03818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AA14-8D3F-8118-3433-7788E287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4EDA0-4DC6-66E2-CAA7-66760FA9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1382-A3AF-C59E-8828-A451B027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7F920-6A7F-CDDE-4EC3-CBBFF934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81FE-536E-C743-69C4-F463D650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829B-CF0D-FA52-75D4-1CDA2C1B3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7E47E-839B-4C65-AD54-A44FF3F1230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736D-27E3-2A22-716B-7C2D32200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BF93-6476-51DA-A237-B4CB0A6D1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9CD8C-F442-4ED1-937C-FD94E56D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iangle-sport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basketball game&#10;&#10;Description automatically generated">
            <a:extLst>
              <a:ext uri="{FF2B5EF4-FFF2-40B4-BE49-F238E27FC236}">
                <a16:creationId xmlns:a16="http://schemas.microsoft.com/office/drawing/2014/main" id="{F0F091C9-6358-B49D-AF70-932DD5E8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6" y="167728"/>
            <a:ext cx="10489017" cy="5933465"/>
          </a:xfrm>
          <a:prstGeom prst="rect">
            <a:avLst/>
          </a:prstGeom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CED490-A493-2E0E-54D7-A439BC674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602" y="4130565"/>
            <a:ext cx="2559706" cy="2559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D64B5-CA21-680A-BD71-979E1BBF074B}"/>
              </a:ext>
            </a:extLst>
          </p:cNvPr>
          <p:cNvSpPr txBox="1"/>
          <p:nvPr/>
        </p:nvSpPr>
        <p:spPr>
          <a:xfrm>
            <a:off x="6684134" y="6228607"/>
            <a:ext cx="218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Now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D5DB9A-3044-43FB-1346-E6E8D9013EE7}"/>
              </a:ext>
            </a:extLst>
          </p:cNvPr>
          <p:cNvCxnSpPr/>
          <p:nvPr/>
        </p:nvCxnSpPr>
        <p:spPr>
          <a:xfrm>
            <a:off x="8764071" y="6459439"/>
            <a:ext cx="3080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9E898B-1FFE-0997-6CF4-0DDA565CC623}"/>
              </a:ext>
            </a:extLst>
          </p:cNvPr>
          <p:cNvSpPr txBox="1"/>
          <p:nvPr/>
        </p:nvSpPr>
        <p:spPr>
          <a:xfrm>
            <a:off x="134067" y="6228606"/>
            <a:ext cx="6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https://triangle-sports.github.io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2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Giacomazzo, Mario</dc:creator>
  <cp:lastModifiedBy>Giacomazzo, Mario</cp:lastModifiedBy>
  <cp:revision>4</cp:revision>
  <dcterms:created xsi:type="dcterms:W3CDTF">2024-09-12T04:05:13Z</dcterms:created>
  <dcterms:modified xsi:type="dcterms:W3CDTF">2024-09-12T05:13:00Z</dcterms:modified>
</cp:coreProperties>
</file>