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8"/>
  </p:handoutMasterIdLst>
  <p:sldIdLst>
    <p:sldId id="256" r:id="rId2"/>
    <p:sldId id="257" r:id="rId3"/>
    <p:sldId id="265" r:id="rId4"/>
    <p:sldId id="258" r:id="rId5"/>
    <p:sldId id="264" r:id="rId6"/>
    <p:sldId id="268" r:id="rId7"/>
    <p:sldId id="266" r:id="rId8"/>
    <p:sldId id="267" r:id="rId9"/>
    <p:sldId id="259" r:id="rId10"/>
    <p:sldId id="261" r:id="rId11"/>
    <p:sldId id="269" r:id="rId12"/>
    <p:sldId id="270" r:id="rId13"/>
    <p:sldId id="262" r:id="rId14"/>
    <p:sldId id="272" r:id="rId15"/>
    <p:sldId id="271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5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DD872-874E-4C43-A3B8-AD066DF4ED7D}" type="datetimeFigureOut">
              <a:rPr lang="vi-VN" smtClean="0"/>
              <a:pPr/>
              <a:t>27/10/2010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AFB83-AEBD-4FE8-AACB-5A391CA1D02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089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09600"/>
            <a:ext cx="12287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00075"/>
            <a:ext cx="12287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Georgia" pitchFamily="18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 Geometry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7854696" cy="22860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6000" b="1" dirty="0" smtClean="0"/>
              <a:t>NGUYỄN VĂN GIANG</a:t>
            </a:r>
            <a:endParaRPr lang="en-US" sz="6000" dirty="0" smtClean="0"/>
          </a:p>
          <a:p>
            <a:pPr>
              <a:lnSpc>
                <a:spcPct val="170000"/>
              </a:lnSpc>
            </a:pPr>
            <a:r>
              <a:rPr lang="en-US" sz="6000" b="1" dirty="0" smtClean="0"/>
              <a:t>NGUYỄN HOÀN</a:t>
            </a:r>
            <a:endParaRPr lang="en-US" sz="6000" dirty="0" smtClean="0"/>
          </a:p>
          <a:p>
            <a:pPr>
              <a:lnSpc>
                <a:spcPct val="170000"/>
              </a:lnSpc>
            </a:pPr>
            <a:r>
              <a:rPr lang="en-US" sz="6000" b="1" dirty="0" smtClean="0"/>
              <a:t>LÊ MINH QUANG</a:t>
            </a:r>
            <a:endParaRPr lang="en-US" sz="6000" dirty="0" smtClean="0"/>
          </a:p>
          <a:p>
            <a:pPr>
              <a:lnSpc>
                <a:spcPct val="170000"/>
              </a:lnSpc>
            </a:pPr>
            <a:r>
              <a:rPr lang="en-US" sz="6000" b="1" dirty="0" smtClean="0"/>
              <a:t>HOÀNG XUÂN THẢO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1986: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,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. VD: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smtClean="0"/>
              <a:t>Recognition System LLC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135" y="3276600"/>
            <a:ext cx="2071884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95650"/>
            <a:ext cx="20859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2793" y="5988897"/>
            <a:ext cx="133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Chiếc</a:t>
            </a:r>
            <a:r>
              <a:rPr lang="en-US" dirty="0" smtClean="0"/>
              <a:t> ID3D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70593" y="6008132"/>
            <a:ext cx="147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Chiếc</a:t>
            </a:r>
            <a:r>
              <a:rPr lang="en-US" dirty="0" smtClean="0"/>
              <a:t> GT400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988344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Máy II3D:</a:t>
            </a:r>
          </a:p>
          <a:p>
            <a:pPr lvl="1"/>
            <a:r>
              <a:rPr lang="en-US" smtClean="0"/>
              <a:t>Chụp hình bàn tay và dựng nên mô hình 3 chiều</a:t>
            </a:r>
          </a:p>
          <a:p>
            <a:pPr lvl="1"/>
            <a:r>
              <a:rPr lang="en-US" smtClean="0"/>
              <a:t>Sử dụng hệ thống mô phỏng Card Reader -&gt; Cho phép kết hợp với các ứng dụng: Door Open, Logging Printer và các máy móc cần nhận dạng người dùng.</a:t>
            </a:r>
          </a:p>
          <a:p>
            <a:pPr lvl="1"/>
            <a:r>
              <a:rPr lang="en-US" b="1" smtClean="0"/>
              <a:t>Quan trọng:</a:t>
            </a:r>
            <a:r>
              <a:rPr lang="en-US" smtClean="0"/>
              <a:t> Giá rẻ, được đánh giá là một “Cuộc cách mạng” đối với máy nhận dạng bàn tay =&gt; Làm phổ biến máy nhận dạng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  <p:bldP spid="7" grpId="0"/>
      <p:bldP spid="7" grpId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1992: Biomet Partners: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2 </a:t>
            </a:r>
            <a:r>
              <a:rPr lang="en-US" dirty="0" err="1" smtClean="0"/>
              <a:t>ngón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 smtClean="0"/>
          </a:p>
          <a:p>
            <a:pPr lvl="1"/>
            <a:r>
              <a:rPr lang="en-US" dirty="0" err="1" smtClean="0"/>
              <a:t>Nhanh</a:t>
            </a:r>
            <a:r>
              <a:rPr lang="en-US" dirty="0" smtClean="0"/>
              <a:t>: &lt;1s</a:t>
            </a:r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 smtClean="0"/>
          </a:p>
          <a:p>
            <a:pPr lvl="1"/>
            <a:r>
              <a:rPr lang="en-US" dirty="0" smtClean="0"/>
              <a:t>50 </a:t>
            </a:r>
            <a:r>
              <a:rPr lang="en-US" dirty="0" err="1" smtClean="0"/>
              <a:t>triệu</a:t>
            </a:r>
            <a:r>
              <a:rPr lang="en-US" dirty="0" smtClean="0"/>
              <a:t> user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68967"/>
            <a:ext cx="22860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56" y="6488668"/>
            <a:ext cx="415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 http</a:t>
            </a:r>
            <a:r>
              <a:rPr lang="en-US" dirty="0"/>
              <a:t>://www.biomet.ch/products.htm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12298" y="613140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85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: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II3D</a:t>
            </a:r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: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19" y="2971800"/>
            <a:ext cx="3810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199" y="4215884"/>
            <a:ext cx="247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Sân</a:t>
            </a:r>
            <a:r>
              <a:rPr lang="en-US" dirty="0" smtClean="0"/>
              <a:t> bay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Kuwait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5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INSPASS: </a:t>
            </a:r>
            <a:r>
              <a:rPr lang="en-US" dirty="0"/>
              <a:t>Immigration and Naturalization Service Passenger Accelerated Service System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971800"/>
            <a:ext cx="209550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1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-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clip plays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16668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905000"/>
            <a:ext cx="1828800" cy="178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09764"/>
            <a:ext cx="1800225" cy="177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830" y="3733800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 recognition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2587" y="3757019"/>
            <a:ext cx="17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Iris recognition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3766636"/>
            <a:ext cx="251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Fingerprint recognition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4455713" y="-36112"/>
            <a:ext cx="432600" cy="8429625"/>
          </a:xfrm>
          <a:prstGeom prst="leftBrace">
            <a:avLst>
              <a:gd name="adj1" fmla="val 1182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76600" y="4648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Biometric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6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(hand biometric)</a:t>
            </a:r>
          </a:p>
          <a:p>
            <a:pPr marL="393192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63446"/>
            <a:ext cx="3124200" cy="368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876800" y="2743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724400" y="42672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58000" y="2743200"/>
            <a:ext cx="0" cy="15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78370" y="3124200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ngón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905000" y="3124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905000" y="36576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905000" y="3886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05000" y="4405923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3401" y="3289426"/>
            <a:ext cx="152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ngón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505200" y="4724400"/>
            <a:ext cx="1219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114800" y="525780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03610" y="4934634"/>
            <a:ext cx="1683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1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19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Bảng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endParaRPr lang="en-US" dirty="0" smtClean="0"/>
          </a:p>
          <a:p>
            <a:pPr marL="393192" lvl="1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8153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227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 smtClean="0"/>
          </a:p>
          <a:p>
            <a:pPr lvl="1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pPr lvl="1"/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cảnh</a:t>
            </a:r>
            <a:endParaRPr lang="en-US" dirty="0"/>
          </a:p>
          <a:p>
            <a:pPr lvl="1"/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  <a:p>
            <a:pPr lvl="1"/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  <a:p>
            <a:pPr lvl="1"/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1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khó</a:t>
            </a:r>
            <a:r>
              <a:rPr lang="en-US" sz="2800" dirty="0" smtClean="0"/>
              <a:t> </a:t>
            </a:r>
            <a:r>
              <a:rPr lang="en-US" sz="2800" dirty="0" err="1" smtClean="0"/>
              <a:t>khăn</a:t>
            </a:r>
            <a:r>
              <a:rPr lang="en-US" sz="2800" dirty="0" smtClean="0"/>
              <a:t>:</a:t>
            </a:r>
          </a:p>
          <a:p>
            <a:pPr lvl="1"/>
            <a:r>
              <a:rPr lang="vi-VN" dirty="0" smtClean="0"/>
              <a:t>Người </a:t>
            </a:r>
            <a:r>
              <a:rPr lang="vi-VN" dirty="0"/>
              <a:t>dùng chưa được huấn luyện tốt</a:t>
            </a:r>
            <a:endParaRPr lang="en-US" dirty="0"/>
          </a:p>
          <a:p>
            <a:pPr lvl="1"/>
            <a:r>
              <a:rPr lang="vi-VN" dirty="0"/>
              <a:t>Vị trí đặt máy đọc không thích hợp</a:t>
            </a:r>
            <a:endParaRPr lang="en-US" dirty="0"/>
          </a:p>
          <a:p>
            <a:pPr lvl="1"/>
            <a:r>
              <a:rPr lang="vi-VN" dirty="0"/>
              <a:t>Ánh sáng trực tiếp hoặc quá sáng</a:t>
            </a:r>
            <a:endParaRPr lang="en-US" dirty="0"/>
          </a:p>
          <a:p>
            <a:pPr lvl="1"/>
            <a:r>
              <a:rPr lang="vi-VN" dirty="0"/>
              <a:t>Người dùng có đeo nhẫn có hạt đá</a:t>
            </a:r>
            <a:endParaRPr lang="en-US" dirty="0"/>
          </a:p>
          <a:p>
            <a:pPr lvl="1"/>
            <a:r>
              <a:rPr lang="vi-VN" dirty="0"/>
              <a:t>Các băng bó, biến dạng của bàn tay (như bị mất ngón tay, …)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6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1960: Robert Miller: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cỡ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78100"/>
            <a:ext cx="434975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55168" y="5117977"/>
            <a:ext cx="45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38400"/>
            <a:ext cx="3149600" cy="332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48652" y="5943600"/>
            <a:ext cx="497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450</TotalTime>
  <Words>435</Words>
  <Application>Microsoft Office PowerPoint</Application>
  <PresentationFormat>On-screen Show (4:3)</PresentationFormat>
  <Paragraphs>67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Hand Geometry Recognition</vt:lpstr>
      <vt:lpstr>Nội dung trình bày</vt:lpstr>
      <vt:lpstr>Giới thiệu</vt:lpstr>
      <vt:lpstr>Giới thiệu</vt:lpstr>
      <vt:lpstr>Giới thiệu</vt:lpstr>
      <vt:lpstr>Giới thiệu</vt:lpstr>
      <vt:lpstr>Giới thiệu</vt:lpstr>
      <vt:lpstr>Giới thiệu</vt:lpstr>
      <vt:lpstr>Lược sử </vt:lpstr>
      <vt:lpstr>Lược sử</vt:lpstr>
      <vt:lpstr>Lược sử </vt:lpstr>
      <vt:lpstr>Ứng dụng</vt:lpstr>
      <vt:lpstr>Ứng dụng</vt:lpstr>
      <vt:lpstr>Hướng tiếp cận</vt:lpstr>
      <vt:lpstr>Demo</vt:lpstr>
      <vt:lpstr>Tài liệu tham khảo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Geometry Recognition</dc:title>
  <dc:creator/>
  <cp:lastModifiedBy>Giang</cp:lastModifiedBy>
  <cp:revision>23</cp:revision>
  <dcterms:created xsi:type="dcterms:W3CDTF">2006-08-16T00:00:00Z</dcterms:created>
  <dcterms:modified xsi:type="dcterms:W3CDTF">2010-10-27T09:39:59Z</dcterms:modified>
</cp:coreProperties>
</file>