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19/10/2010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</a:t>
            </a:r>
            <a:r>
              <a:rPr lang="en-US" sz="6000" b="1" dirty="0" smtClean="0"/>
              <a:t>GIANG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</a:t>
            </a:r>
            <a:r>
              <a:rPr lang="en-US" sz="6000" b="1" dirty="0" smtClean="0"/>
              <a:t>HOÀN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</a:t>
            </a:r>
            <a:r>
              <a:rPr lang="en-US" sz="6000" b="1" dirty="0" smtClean="0"/>
              <a:t>QUANG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</a:t>
            </a:r>
            <a:r>
              <a:rPr lang="en-US" sz="6000" b="1" dirty="0" smtClean="0"/>
              <a:t>THẢO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44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Hand Geometry Recognition</vt:lpstr>
      <vt:lpstr>Nội dung trình bày</vt:lpstr>
      <vt:lpstr>Giới thiệu</vt:lpstr>
      <vt:lpstr>Lược sử - Ứng dụng</vt:lpstr>
      <vt:lpstr>Các phương pháp</vt:lpstr>
      <vt:lpstr>Demo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Quang Le Minh</cp:lastModifiedBy>
  <cp:revision>8</cp:revision>
  <dcterms:created xsi:type="dcterms:W3CDTF">2006-08-16T00:00:00Z</dcterms:created>
  <dcterms:modified xsi:type="dcterms:W3CDTF">2010-10-19T13:30:27Z</dcterms:modified>
</cp:coreProperties>
</file>