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Hand Geometry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86200"/>
            <a:ext cx="7854696" cy="17526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NGUYỄN VĂN GIANG – 0612087 </a:t>
            </a:r>
            <a:endParaRPr lang="en-US" dirty="0" smtClean="0"/>
          </a:p>
          <a:p>
            <a:r>
              <a:rPr lang="en-US" b="1" dirty="0" smtClean="0"/>
              <a:t>NGUYỄN HOÀN – 0612109</a:t>
            </a:r>
            <a:endParaRPr lang="en-US" dirty="0" smtClean="0"/>
          </a:p>
          <a:p>
            <a:r>
              <a:rPr lang="en-US" b="1" dirty="0" smtClean="0"/>
              <a:t>LÊ MINH QUANG – 0612359</a:t>
            </a:r>
            <a:endParaRPr lang="en-US" dirty="0" smtClean="0"/>
          </a:p>
          <a:p>
            <a:r>
              <a:rPr lang="en-US" b="1" dirty="0" smtClean="0"/>
              <a:t>HOÀNG XUÂN THẢO – 0612416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50</Words>
  <Application>Microsoft Office PowerPoint</Application>
  <PresentationFormat>On-screen Show (4:3)</PresentationFormat>
  <Paragraphs>17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Hand Geometry Recognition</vt:lpstr>
      <vt:lpstr>Nội dung trình bày</vt:lpstr>
      <vt:lpstr>Giới thiệu</vt:lpstr>
      <vt:lpstr>Lược sử</vt:lpstr>
      <vt:lpstr>Ứng dụng</vt:lpstr>
      <vt:lpstr>Các phương pháp</vt:lpstr>
      <vt:lpstr>Demo</vt:lpstr>
      <vt:lpstr>Tài liệu tham khảo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Geometry Recognition</dc:title>
  <dc:creator/>
  <cp:lastModifiedBy>Quang Le Minh</cp:lastModifiedBy>
  <cp:revision>2</cp:revision>
  <dcterms:created xsi:type="dcterms:W3CDTF">2006-08-16T00:00:00Z</dcterms:created>
  <dcterms:modified xsi:type="dcterms:W3CDTF">2010-10-06T16:16:18Z</dcterms:modified>
</cp:coreProperties>
</file>