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75" r:id="rId12"/>
    <p:sldId id="269" r:id="rId13"/>
    <p:sldId id="270" r:id="rId14"/>
    <p:sldId id="262" r:id="rId15"/>
    <p:sldId id="272" r:id="rId16"/>
    <p:sldId id="273" r:id="rId17"/>
    <p:sldId id="274" r:id="rId18"/>
    <p:sldId id="271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27/10/2010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63E0-0B66-4BBB-BD49-C22ADCF470AF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7FD47-375B-44D7-9DF6-340CCF0CE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”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Immigration and Naturalization Service Passenger Accelerated Service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3B08-C344-4298-9D2B-63FA7DC3B696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B679-7536-42E8-9FB5-40A57D052050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1CF6-CE4E-49AB-A83D-5CF25E930D6F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D297-0901-404C-9492-929AD53265C0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86D6-B85D-4B0F-97BF-A75CB19C32F3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007-F112-444B-8E99-D3C654CC31C8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EFC-7C63-4AD7-8BBD-AB726C629B45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226-8FB4-4BDA-8697-BA7EDE69599F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6375-37B0-43E2-87BB-21757BFC51A9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3D3-BFF6-4AAB-80FB-418E4DD286E4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966-CA87-49E5-9360-3BF0D2DF35B8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6B66A5-3A43-417D-BD44-A47E6974BF46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6600" y="600813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GT400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59080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9618" y="528404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935480"/>
            <a:ext cx="62484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Máy</a:t>
            </a:r>
            <a:r>
              <a:rPr lang="en-US" dirty="0" smtClean="0"/>
              <a:t> II3D: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</a:t>
            </a:r>
            <a:r>
              <a:rPr lang="en-US" dirty="0" err="1" smtClean="0"/>
              <a:t>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Card </a:t>
            </a:r>
            <a:r>
              <a:rPr lang="en-US" dirty="0" smtClean="0"/>
              <a:t>Reader,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Door </a:t>
            </a:r>
            <a:r>
              <a:rPr lang="en-US" dirty="0" smtClean="0"/>
              <a:t>Open, Logging </a:t>
            </a:r>
            <a:r>
              <a:rPr lang="en-US" dirty="0" smtClean="0"/>
              <a:t>Printer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</a:t>
            </a:r>
            <a:r>
              <a:rPr lang="en-US" dirty="0" smtClean="0"/>
              <a:t>Partners -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64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://www.biomet.ch/products.htm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smtClean="0"/>
              <a:t>II3D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467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659868"/>
            <a:ext cx="24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4" y="2514600"/>
            <a:ext cx="280249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Kresimir</a:t>
            </a:r>
            <a:r>
              <a:rPr lang="en-US" dirty="0" smtClean="0"/>
              <a:t> </a:t>
            </a:r>
            <a:r>
              <a:rPr lang="en-US" dirty="0" err="1" smtClean="0"/>
              <a:t>Delac</a:t>
            </a:r>
            <a:r>
              <a:rPr lang="en-US" dirty="0" smtClean="0"/>
              <a:t> and </a:t>
            </a:r>
            <a:r>
              <a:rPr lang="en-US" dirty="0" err="1" smtClean="0"/>
              <a:t>Mislav</a:t>
            </a:r>
            <a:r>
              <a:rPr lang="en-US" dirty="0" smtClean="0"/>
              <a:t> </a:t>
            </a:r>
            <a:r>
              <a:rPr lang="en-US" dirty="0" err="1" smtClean="0"/>
              <a:t>Grgic</a:t>
            </a:r>
            <a:r>
              <a:rPr lang="en-US" dirty="0" smtClean="0"/>
              <a:t>, "A survey of biometric recognition methods," 2004.</a:t>
            </a:r>
          </a:p>
          <a:p>
            <a:r>
              <a:rPr lang="en-US" dirty="0" smtClean="0"/>
              <a:t>[2] </a:t>
            </a:r>
            <a:r>
              <a:rPr lang="en-US" dirty="0" err="1" smtClean="0"/>
              <a:t>Ravindra</a:t>
            </a:r>
            <a:r>
              <a:rPr lang="en-US" dirty="0" smtClean="0"/>
              <a:t> </a:t>
            </a:r>
            <a:r>
              <a:rPr lang="en-US" dirty="0" err="1" smtClean="0"/>
              <a:t>Thool</a:t>
            </a:r>
            <a:r>
              <a:rPr lang="en-US" dirty="0" smtClean="0"/>
              <a:t>, </a:t>
            </a:r>
            <a:r>
              <a:rPr lang="en-US" dirty="0" err="1" smtClean="0"/>
              <a:t>Balwant</a:t>
            </a:r>
            <a:r>
              <a:rPr lang="en-US" dirty="0" smtClean="0"/>
              <a:t> </a:t>
            </a:r>
            <a:r>
              <a:rPr lang="en-US" dirty="0" err="1" smtClean="0"/>
              <a:t>sonkamble</a:t>
            </a:r>
            <a:r>
              <a:rPr lang="en-US" dirty="0" smtClean="0"/>
              <a:t> </a:t>
            </a:r>
            <a:r>
              <a:rPr lang="en-US" dirty="0" err="1" smtClean="0"/>
              <a:t>Sulochana</a:t>
            </a:r>
            <a:r>
              <a:rPr lang="en-US" dirty="0" smtClean="0"/>
              <a:t> </a:t>
            </a:r>
            <a:r>
              <a:rPr lang="en-US" dirty="0" err="1" smtClean="0"/>
              <a:t>Sonkamble</a:t>
            </a:r>
            <a:r>
              <a:rPr lang="en-US" dirty="0" smtClean="0"/>
              <a:t>, "Survey of biometric recognition systems and their applications," </a:t>
            </a:r>
            <a:r>
              <a:rPr lang="en-US" i="1" dirty="0" smtClean="0"/>
              <a:t>Journal of Theoretical and Applied Information Technology</a:t>
            </a:r>
            <a:r>
              <a:rPr lang="en-US" dirty="0" smtClean="0"/>
              <a:t>, vol. 11, pp. 45-51.</a:t>
            </a:r>
          </a:p>
          <a:p>
            <a:r>
              <a:rPr lang="en-US" dirty="0" smtClean="0"/>
              <a:t>[3] Patrick Flynn, </a:t>
            </a:r>
            <a:r>
              <a:rPr lang="en-US" dirty="0" err="1" smtClean="0"/>
              <a:t>Arun</a:t>
            </a:r>
            <a:r>
              <a:rPr lang="en-US" dirty="0" smtClean="0"/>
              <a:t> A. Ross Anil K. Jain, Ed., </a:t>
            </a:r>
            <a:r>
              <a:rPr lang="en-US" i="1" dirty="0" smtClean="0"/>
              <a:t>Handbook of biometrics</a:t>
            </a:r>
            <a:r>
              <a:rPr lang="en-US" dirty="0" smtClean="0"/>
              <a:t>.: Springer, 2008.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clip plays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56" y="6553200"/>
            <a:ext cx="733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Kresimir</a:t>
            </a:r>
            <a:r>
              <a:rPr lang="en-US" sz="1400" dirty="0" smtClean="0"/>
              <a:t> </a:t>
            </a:r>
            <a:r>
              <a:rPr lang="en-US" sz="1400" dirty="0" err="1" smtClean="0"/>
              <a:t>Delac</a:t>
            </a:r>
            <a:r>
              <a:rPr lang="en-US" sz="1400" dirty="0" smtClean="0"/>
              <a:t> and </a:t>
            </a:r>
            <a:r>
              <a:rPr lang="en-US" sz="1400" dirty="0" err="1" smtClean="0"/>
              <a:t>Mislav</a:t>
            </a:r>
            <a:r>
              <a:rPr lang="en-US" sz="1400" dirty="0" smtClean="0"/>
              <a:t> </a:t>
            </a:r>
            <a:r>
              <a:rPr lang="en-US" sz="1400" dirty="0" err="1" smtClean="0"/>
              <a:t>Grgic</a:t>
            </a:r>
            <a:r>
              <a:rPr lang="en-US" sz="1400" dirty="0" smtClean="0"/>
              <a:t>, "A survey of biometric recognition methods," 2004.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Vị trí đặt máy đọc không thích hợp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Ánh sáng trực tiếp hoặc quá sáng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Người dùng có đeo nhẫn có hạt đá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474</TotalTime>
  <Words>525</Words>
  <Application>Microsoft Office PowerPoint</Application>
  <PresentationFormat>On-screen Show (4:3)</PresentationFormat>
  <Paragraphs>97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</vt:lpstr>
      <vt:lpstr>Lược sử </vt:lpstr>
      <vt:lpstr>Ứng dụng</vt:lpstr>
      <vt:lpstr>Ứng dụng</vt:lpstr>
      <vt:lpstr>Hướng tiếp cận</vt:lpstr>
      <vt:lpstr>Hướng tiếp cận</vt:lpstr>
      <vt:lpstr>Hướng tiếp cận</vt:lpstr>
      <vt:lpstr>Demo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Quang Le Minh</cp:lastModifiedBy>
  <cp:revision>34</cp:revision>
  <dcterms:created xsi:type="dcterms:W3CDTF">2006-08-16T00:00:00Z</dcterms:created>
  <dcterms:modified xsi:type="dcterms:W3CDTF">2010-10-27T14:54:07Z</dcterms:modified>
</cp:coreProperties>
</file>