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69" r:id="rId12"/>
    <p:sldId id="270" r:id="rId13"/>
    <p:sldId id="262" r:id="rId14"/>
    <p:sldId id="272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27/10/2010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Giang\Desktop\New%20Folder%20(2)\Documentation\Monsters.vs.Aliens.2009.splitted-002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9565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2793" y="598889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0593" y="6008132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GT400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98834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Máy II3D:</a:t>
            </a:r>
          </a:p>
          <a:p>
            <a:pPr lvl="1"/>
            <a:r>
              <a:rPr lang="en-US" smtClean="0"/>
              <a:t>Chụp hình bàn tay và dựng nên mô hình 3 chiều</a:t>
            </a:r>
          </a:p>
          <a:p>
            <a:pPr lvl="1"/>
            <a:r>
              <a:rPr lang="en-US" smtClean="0"/>
              <a:t>Sử dụng hệ thống mô phỏng Card Reader -&gt; Cho phép kết hợp với các ứng dụng: Door Open, Logging Printer và các máy móc cần nhận dạng người dùng.</a:t>
            </a:r>
          </a:p>
          <a:p>
            <a:pPr lvl="1"/>
            <a:r>
              <a:rPr lang="en-US" b="1" smtClean="0"/>
              <a:t>Quan trọng:</a:t>
            </a:r>
            <a:r>
              <a:rPr lang="en-US" smtClean="0"/>
              <a:t> Giá rẻ, được đánh giá là một “Cuộc cách mạng” đối với máy nhận dạng bàn tay =&gt; Làm phổ biến máy nhận dạng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7" grpId="0"/>
      <p:bldP spid="7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user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15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http</a:t>
            </a:r>
            <a:r>
              <a:rPr lang="en-US" dirty="0"/>
              <a:t>://www.biomet.ch/products.htm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2298" y="61314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219" y="29718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199" y="4215884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 </a:t>
            </a:r>
            <a:r>
              <a:rPr lang="en-US" dirty="0"/>
              <a:t>Immigration and Naturalization Service Passenger Accelerated Service System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20955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pic>
        <p:nvPicPr>
          <p:cNvPr id="5" name="Monsters.vs.Aliens.2009.splitted-00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20574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13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/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/>
            <a:r>
              <a:rPr lang="vi-VN" dirty="0"/>
              <a:t>Vị trí đặt máy đọc không thích hợp</a:t>
            </a:r>
            <a:endParaRPr lang="en-US" dirty="0"/>
          </a:p>
          <a:p>
            <a:pPr lvl="1"/>
            <a:r>
              <a:rPr lang="vi-VN" dirty="0"/>
              <a:t>Ánh sáng trực tiếp hoặc quá sáng</a:t>
            </a:r>
            <a:endParaRPr lang="en-US" dirty="0"/>
          </a:p>
          <a:p>
            <a:pPr lvl="1"/>
            <a:r>
              <a:rPr lang="vi-VN" dirty="0"/>
              <a:t>Người dùng có đeo nhẫn có hạt đá</a:t>
            </a:r>
            <a:endParaRPr lang="en-US" dirty="0"/>
          </a:p>
          <a:p>
            <a:pPr lvl="1"/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435</Words>
  <Application>Microsoft Office PowerPoint</Application>
  <PresentationFormat>On-screen Show (4:3)</PresentationFormat>
  <Paragraphs>67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 </vt:lpstr>
      <vt:lpstr>Ứng dụng</vt:lpstr>
      <vt:lpstr>Ứng dụng</vt:lpstr>
      <vt:lpstr>Hướng tiếp cận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Giang</cp:lastModifiedBy>
  <cp:revision>24</cp:revision>
  <dcterms:created xsi:type="dcterms:W3CDTF">2006-08-16T00:00:00Z</dcterms:created>
  <dcterms:modified xsi:type="dcterms:W3CDTF">2010-10-27T14:33:18Z</dcterms:modified>
</cp:coreProperties>
</file>