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DD872-874E-4C43-A3B8-AD066DF4ED7D}" type="datetimeFigureOut">
              <a:rPr lang="vi-VN" smtClean="0"/>
              <a:pPr/>
              <a:t>26/10/2010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AFB83-AEBD-4FE8-AACB-5A391CA1D02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7208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Georgia" pitchFamily="18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 Geometry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7854696" cy="22860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6000" b="1" dirty="0" smtClean="0"/>
              <a:t>NGUYỄN VĂN GIANG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NGUYỄN HOÀN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LÊ MINH QUANG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HOÀNG XUÂN THẢO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-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-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</TotalTime>
  <Words>44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Hand Geometry Recognition</vt:lpstr>
      <vt:lpstr>Nội dung trình bày</vt:lpstr>
      <vt:lpstr>Giới thiệu</vt:lpstr>
      <vt:lpstr>Lược sử - Ứng dụng</vt:lpstr>
      <vt:lpstr>Hướng tiếp cận</vt:lpstr>
      <vt:lpstr>Demo</vt:lpstr>
      <vt:lpstr>Tài liệu tham khảo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Geometry Recognition</dc:title>
  <dc:creator/>
  <cp:lastModifiedBy>Quang Le Minh</cp:lastModifiedBy>
  <cp:revision>9</cp:revision>
  <dcterms:created xsi:type="dcterms:W3CDTF">2006-08-16T00:00:00Z</dcterms:created>
  <dcterms:modified xsi:type="dcterms:W3CDTF">2010-10-26T09:40:43Z</dcterms:modified>
</cp:coreProperties>
</file>