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WfN7wWWBOzh0yIlZ9JwMyW8H1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852"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cc9e06dc1_3_8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10cc9e06dc1_3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0ea71434ee_0_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g10ea71434ee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0ea71434ee_0_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g10ea71434ee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0ea71434ee_0_1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g10ea71434ee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0ea71434ee_0_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10ea71434ee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ea71434ee_0_3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berdasarkan garis dilihat bahwa ada 3 titik akurasi yang berdekatan, kemudian kita pilih titik yang paling kiri karena waktu yang paling kecil</a:t>
            </a:r>
            <a:endParaRPr/>
          </a:p>
        </p:txBody>
      </p:sp>
      <p:sp>
        <p:nvSpPr>
          <p:cNvPr id="267" name="Google Shape;267;g10ea71434ee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0cc9e06dc1_3_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g10cc9e06dc1_3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0ee4a5d293_1_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g10ee4a5d293_1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ab750882e_1_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10ab750882e_1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ea71434ee_1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10ea71434e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ee4a5d293_1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10ee4a5d293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0cc9e06dc1_3_9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0cc9e06dc1_3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cc3277551_0_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10cc3277551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ab750882e_2_5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10ab750882e_2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ad3db3162_0_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just" rtl="0">
              <a:lnSpc>
                <a:spcPct val="90000"/>
              </a:lnSpc>
              <a:spcBef>
                <a:spcPts val="0"/>
              </a:spcBef>
              <a:spcAft>
                <a:spcPts val="0"/>
              </a:spcAft>
              <a:buNone/>
            </a:pPr>
            <a:endParaRPr/>
          </a:p>
        </p:txBody>
      </p:sp>
      <p:sp>
        <p:nvSpPr>
          <p:cNvPr id="210" name="Google Shape;210;g10ad3db3162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0ad3db3162_0_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just" rtl="0">
              <a:lnSpc>
                <a:spcPct val="90000"/>
              </a:lnSpc>
              <a:spcBef>
                <a:spcPts val="0"/>
              </a:spcBef>
              <a:spcAft>
                <a:spcPts val="0"/>
              </a:spcAft>
              <a:buNone/>
            </a:pPr>
            <a:endParaRPr/>
          </a:p>
        </p:txBody>
      </p:sp>
      <p:sp>
        <p:nvSpPr>
          <p:cNvPr id="219" name="Google Shape;219;g10ad3db3162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7"/>
        <p:cNvGrpSpPr/>
        <p:nvPr/>
      </p:nvGrpSpPr>
      <p:grpSpPr>
        <a:xfrm>
          <a:off x="0" y="0"/>
          <a:ext cx="0" cy="0"/>
          <a:chOff x="0" y="0"/>
          <a:chExt cx="0" cy="0"/>
        </a:xfrm>
      </p:grpSpPr>
      <p:sp>
        <p:nvSpPr>
          <p:cNvPr id="88" name="Google Shape;88;g10cc9e06dc1_3_7"/>
          <p:cNvSpPr txBox="1">
            <a:spLocks noGrp="1"/>
          </p:cNvSpPr>
          <p:nvPr>
            <p:ph type="ctrTitle"/>
          </p:nvPr>
        </p:nvSpPr>
        <p:spPr>
          <a:xfrm>
            <a:off x="855406" y="3569112"/>
            <a:ext cx="16459200" cy="3377376"/>
          </a:xfrm>
          <a:prstGeom prst="rect">
            <a:avLst/>
          </a:prstGeom>
          <a:noFill/>
          <a:ln>
            <a:noFill/>
          </a:ln>
          <a:effectLst>
            <a:outerShdw blurRad="50800" dist="38100" dir="2700000" algn="tl" rotWithShape="0">
              <a:srgbClr val="000000">
                <a:alpha val="40000"/>
              </a:srgbClr>
            </a:outerShdw>
          </a:effectLst>
        </p:spPr>
        <p:txBody>
          <a:bodyPr spcFirstLastPara="1" wrap="square" lIns="182850" tIns="91400" rIns="182850" bIns="91400" anchor="ctr" anchorCtr="0">
            <a:normAutofit/>
          </a:bodyPr>
          <a:lstStyle>
            <a:lvl1pPr lvl="0" algn="r">
              <a:spcBef>
                <a:spcPts val="0"/>
              </a:spcBef>
              <a:spcAft>
                <a:spcPts val="0"/>
              </a:spcAft>
              <a:buClr>
                <a:srgbClr val="0070C0"/>
              </a:buClr>
              <a:buSzPts val="7200"/>
              <a:buFont typeface="Calibri"/>
              <a:buNone/>
              <a:defRPr sz="7200">
                <a:solidFill>
                  <a:srgbClr val="0070C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g10cc9e06dc1_3_7"/>
          <p:cNvSpPr txBox="1">
            <a:spLocks noGrp="1"/>
          </p:cNvSpPr>
          <p:nvPr>
            <p:ph type="subTitle" idx="1"/>
          </p:nvPr>
        </p:nvSpPr>
        <p:spPr>
          <a:xfrm>
            <a:off x="840656" y="7388936"/>
            <a:ext cx="16459200" cy="1356852"/>
          </a:xfrm>
          <a:prstGeom prst="rect">
            <a:avLst/>
          </a:prstGeom>
          <a:noFill/>
          <a:ln>
            <a:noFill/>
          </a:ln>
        </p:spPr>
        <p:txBody>
          <a:bodyPr spcFirstLastPara="1" wrap="square" lIns="182850" tIns="91400" rIns="182850" bIns="91400" anchor="t" anchorCtr="0">
            <a:normAutofit/>
          </a:bodyPr>
          <a:lstStyle>
            <a:lvl1pPr lvl="0" algn="r">
              <a:spcBef>
                <a:spcPts val="1100"/>
              </a:spcBef>
              <a:spcAft>
                <a:spcPts val="0"/>
              </a:spcAft>
              <a:buClr>
                <a:schemeClr val="lt1"/>
              </a:buClr>
              <a:buSzPts val="5600"/>
              <a:buNone/>
              <a:defRPr sz="5600" b="0" i="0">
                <a:solidFill>
                  <a:schemeClr val="lt1"/>
                </a:solidFill>
              </a:defRPr>
            </a:lvl1pPr>
            <a:lvl2pPr lvl="1" algn="ctr">
              <a:spcBef>
                <a:spcPts val="1100"/>
              </a:spcBef>
              <a:spcAft>
                <a:spcPts val="0"/>
              </a:spcAft>
              <a:buClr>
                <a:srgbClr val="888888"/>
              </a:buClr>
              <a:buSzPts val="5600"/>
              <a:buNone/>
              <a:defRPr>
                <a:solidFill>
                  <a:srgbClr val="888888"/>
                </a:solidFill>
              </a:defRPr>
            </a:lvl2pPr>
            <a:lvl3pPr lvl="2" algn="ctr">
              <a:spcBef>
                <a:spcPts val="1000"/>
              </a:spcBef>
              <a:spcAft>
                <a:spcPts val="0"/>
              </a:spcAft>
              <a:buClr>
                <a:srgbClr val="888888"/>
              </a:buClr>
              <a:buSzPts val="4800"/>
              <a:buNone/>
              <a:defRPr>
                <a:solidFill>
                  <a:srgbClr val="888888"/>
                </a:solidFill>
              </a:defRPr>
            </a:lvl3pPr>
            <a:lvl4pPr lvl="3" algn="ctr">
              <a:spcBef>
                <a:spcPts val="800"/>
              </a:spcBef>
              <a:spcAft>
                <a:spcPts val="0"/>
              </a:spcAft>
              <a:buClr>
                <a:srgbClr val="888888"/>
              </a:buClr>
              <a:buSzPts val="4000"/>
              <a:buNone/>
              <a:defRPr>
                <a:solidFill>
                  <a:srgbClr val="888888"/>
                </a:solidFill>
              </a:defRPr>
            </a:lvl4pPr>
            <a:lvl5pPr lvl="4" algn="ctr">
              <a:spcBef>
                <a:spcPts val="800"/>
              </a:spcBef>
              <a:spcAft>
                <a:spcPts val="0"/>
              </a:spcAft>
              <a:buClr>
                <a:srgbClr val="888888"/>
              </a:buClr>
              <a:buSzPts val="4000"/>
              <a:buNone/>
              <a:defRPr>
                <a:solidFill>
                  <a:srgbClr val="888888"/>
                </a:solidFill>
              </a:defRPr>
            </a:lvl5pPr>
            <a:lvl6pPr lvl="5" algn="ctr">
              <a:spcBef>
                <a:spcPts val="800"/>
              </a:spcBef>
              <a:spcAft>
                <a:spcPts val="0"/>
              </a:spcAft>
              <a:buClr>
                <a:srgbClr val="888888"/>
              </a:buClr>
              <a:buSzPts val="4000"/>
              <a:buNone/>
              <a:defRPr>
                <a:solidFill>
                  <a:srgbClr val="888888"/>
                </a:solidFill>
              </a:defRPr>
            </a:lvl6pPr>
            <a:lvl7pPr lvl="6" algn="ctr">
              <a:spcBef>
                <a:spcPts val="800"/>
              </a:spcBef>
              <a:spcAft>
                <a:spcPts val="0"/>
              </a:spcAft>
              <a:buClr>
                <a:srgbClr val="888888"/>
              </a:buClr>
              <a:buSzPts val="4000"/>
              <a:buNone/>
              <a:defRPr>
                <a:solidFill>
                  <a:srgbClr val="888888"/>
                </a:solidFill>
              </a:defRPr>
            </a:lvl7pPr>
            <a:lvl8pPr lvl="7" algn="ctr">
              <a:spcBef>
                <a:spcPts val="800"/>
              </a:spcBef>
              <a:spcAft>
                <a:spcPts val="0"/>
              </a:spcAft>
              <a:buClr>
                <a:srgbClr val="888888"/>
              </a:buClr>
              <a:buSzPts val="4000"/>
              <a:buNone/>
              <a:defRPr>
                <a:solidFill>
                  <a:srgbClr val="888888"/>
                </a:solidFill>
              </a:defRPr>
            </a:lvl8pPr>
            <a:lvl9pPr lvl="8" algn="ctr">
              <a:spcBef>
                <a:spcPts val="800"/>
              </a:spcBef>
              <a:spcAft>
                <a:spcPts val="0"/>
              </a:spcAft>
              <a:buClr>
                <a:srgbClr val="888888"/>
              </a:buClr>
              <a:buSzPts val="4000"/>
              <a:buNone/>
              <a:defRPr>
                <a:solidFill>
                  <a:srgbClr val="888888"/>
                </a:solidFill>
              </a:defRPr>
            </a:lvl9pPr>
          </a:lstStyle>
          <a:p>
            <a:endParaRPr/>
          </a:p>
        </p:txBody>
      </p:sp>
      <p:sp>
        <p:nvSpPr>
          <p:cNvPr id="90" name="Google Shape;90;g10cc9e06dc1_3_7"/>
          <p:cNvSpPr txBox="1">
            <a:spLocks noGrp="1"/>
          </p:cNvSpPr>
          <p:nvPr>
            <p:ph type="dt" idx="10"/>
          </p:nvPr>
        </p:nvSpPr>
        <p:spPr>
          <a:xfrm>
            <a:off x="914400" y="9534526"/>
            <a:ext cx="4267200" cy="547688"/>
          </a:xfrm>
          <a:prstGeom prst="rect">
            <a:avLst/>
          </a:prstGeom>
          <a:noFill/>
          <a:ln>
            <a:noFill/>
          </a:ln>
        </p:spPr>
        <p:txBody>
          <a:bodyPr spcFirstLastPara="1" wrap="square" lIns="182850" tIns="91400" rIns="182850" bIns="91400" anchor="ctr" anchorCtr="0">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91" name="Google Shape;91;g10cc9e06dc1_3_7"/>
          <p:cNvSpPr txBox="1">
            <a:spLocks noGrp="1"/>
          </p:cNvSpPr>
          <p:nvPr>
            <p:ph type="ftr" idx="11"/>
          </p:nvPr>
        </p:nvSpPr>
        <p:spPr>
          <a:xfrm>
            <a:off x="6248400" y="9534526"/>
            <a:ext cx="5791200" cy="547688"/>
          </a:xfrm>
          <a:prstGeom prst="rect">
            <a:avLst/>
          </a:prstGeom>
          <a:noFill/>
          <a:ln>
            <a:noFill/>
          </a:ln>
        </p:spPr>
        <p:txBody>
          <a:bodyPr spcFirstLastPara="1" wrap="square" lIns="182850" tIns="91400" rIns="182850" bIns="91400" anchor="ctr" anchorCtr="0">
            <a:noAutofit/>
          </a:bodyPr>
          <a:lstStyle>
            <a:lvl1pPr lvl="0" algn="ctr">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92" name="Google Shape;92;g10cc9e06dc1_3_7"/>
          <p:cNvSpPr txBox="1">
            <a:spLocks noGrp="1"/>
          </p:cNvSpPr>
          <p:nvPr>
            <p:ph type="sldNum" idx="12"/>
          </p:nvPr>
        </p:nvSpPr>
        <p:spPr>
          <a:xfrm>
            <a:off x="13106400" y="9534526"/>
            <a:ext cx="4267200" cy="547688"/>
          </a:xfrm>
          <a:prstGeom prst="rect">
            <a:avLst/>
          </a:prstGeom>
          <a:noFill/>
          <a:ln>
            <a:noFill/>
          </a:ln>
        </p:spPr>
        <p:txBody>
          <a:bodyPr spcFirstLastPara="1" wrap="square" lIns="182850" tIns="91400" rIns="182850" bIns="914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3"/>
        <p:cNvGrpSpPr/>
        <p:nvPr/>
      </p:nvGrpSpPr>
      <p:grpSpPr>
        <a:xfrm>
          <a:off x="0" y="0"/>
          <a:ext cx="0" cy="0"/>
          <a:chOff x="0" y="0"/>
          <a:chExt cx="0" cy="0"/>
        </a:xfrm>
      </p:grpSpPr>
      <p:sp>
        <p:nvSpPr>
          <p:cNvPr id="94" name="Google Shape;94;g10cc9e06dc1_3_13"/>
          <p:cNvSpPr txBox="1">
            <a:spLocks noGrp="1"/>
          </p:cNvSpPr>
          <p:nvPr>
            <p:ph type="title"/>
          </p:nvPr>
        </p:nvSpPr>
        <p:spPr>
          <a:xfrm>
            <a:off x="943894" y="448674"/>
            <a:ext cx="16518196" cy="1527052"/>
          </a:xfrm>
          <a:prstGeom prst="rect">
            <a:avLst/>
          </a:prstGeom>
          <a:noFill/>
          <a:ln>
            <a:noFill/>
          </a:ln>
        </p:spPr>
        <p:txBody>
          <a:bodyPr spcFirstLastPara="1" wrap="square" lIns="182850" tIns="91400" rIns="182850" bIns="91400" anchor="ctr" anchorCtr="0">
            <a:normAutofit/>
          </a:bodyPr>
          <a:lstStyle>
            <a:lvl1pPr lvl="0" algn="r">
              <a:spcBef>
                <a:spcPts val="0"/>
              </a:spcBef>
              <a:spcAft>
                <a:spcPts val="0"/>
              </a:spcAft>
              <a:buClr>
                <a:srgbClr val="0070C0"/>
              </a:buClr>
              <a:buSzPts val="7200"/>
              <a:buFont typeface="Calibri"/>
              <a:buNone/>
              <a:defRPr sz="7200">
                <a:solidFill>
                  <a:srgbClr val="0070C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5" name="Google Shape;95;g10cc9e06dc1_3_13"/>
          <p:cNvSpPr txBox="1">
            <a:spLocks noGrp="1"/>
          </p:cNvSpPr>
          <p:nvPr>
            <p:ph type="body" idx="1"/>
          </p:nvPr>
        </p:nvSpPr>
        <p:spPr>
          <a:xfrm>
            <a:off x="927428" y="2625212"/>
            <a:ext cx="16492139" cy="6931740"/>
          </a:xfrm>
          <a:prstGeom prst="rect">
            <a:avLst/>
          </a:prstGeom>
          <a:noFill/>
          <a:ln>
            <a:noFill/>
          </a:ln>
        </p:spPr>
        <p:txBody>
          <a:bodyPr spcFirstLastPara="1" wrap="square" lIns="182850" tIns="91400" rIns="182850" bIns="91400" anchor="t" anchorCtr="0">
            <a:normAutofit/>
          </a:bodyPr>
          <a:lstStyle>
            <a:lvl1pPr marL="457200" lvl="0" indent="-584200" algn="l">
              <a:spcBef>
                <a:spcPts val="1100"/>
              </a:spcBef>
              <a:spcAft>
                <a:spcPts val="0"/>
              </a:spcAft>
              <a:buClr>
                <a:schemeClr val="lt1"/>
              </a:buClr>
              <a:buSzPts val="5600"/>
              <a:buChar char="•"/>
              <a:defRPr sz="5600">
                <a:solidFill>
                  <a:schemeClr val="lt1"/>
                </a:solidFill>
              </a:defRPr>
            </a:lvl1pPr>
            <a:lvl2pPr marL="914400" lvl="1" indent="-584200" algn="l">
              <a:spcBef>
                <a:spcPts val="1100"/>
              </a:spcBef>
              <a:spcAft>
                <a:spcPts val="0"/>
              </a:spcAft>
              <a:buClr>
                <a:schemeClr val="lt1"/>
              </a:buClr>
              <a:buSzPts val="5600"/>
              <a:buChar char="–"/>
              <a:defRPr>
                <a:solidFill>
                  <a:schemeClr val="lt1"/>
                </a:solidFill>
              </a:defRPr>
            </a:lvl2pPr>
            <a:lvl3pPr marL="1371600" lvl="2" indent="-533400" algn="l">
              <a:spcBef>
                <a:spcPts val="1000"/>
              </a:spcBef>
              <a:spcAft>
                <a:spcPts val="0"/>
              </a:spcAft>
              <a:buClr>
                <a:schemeClr val="lt1"/>
              </a:buClr>
              <a:buSzPts val="4800"/>
              <a:buChar char="•"/>
              <a:defRPr>
                <a:solidFill>
                  <a:schemeClr val="lt1"/>
                </a:solidFill>
              </a:defRPr>
            </a:lvl3pPr>
            <a:lvl4pPr marL="1828800" lvl="3" indent="-482600" algn="l">
              <a:spcBef>
                <a:spcPts val="800"/>
              </a:spcBef>
              <a:spcAft>
                <a:spcPts val="0"/>
              </a:spcAft>
              <a:buClr>
                <a:schemeClr val="lt1"/>
              </a:buClr>
              <a:buSzPts val="4000"/>
              <a:buChar char="–"/>
              <a:defRPr>
                <a:solidFill>
                  <a:schemeClr val="lt1"/>
                </a:solidFill>
              </a:defRPr>
            </a:lvl4pPr>
            <a:lvl5pPr marL="2286000" lvl="4" indent="-482600" algn="l">
              <a:spcBef>
                <a:spcPts val="800"/>
              </a:spcBef>
              <a:spcAft>
                <a:spcPts val="0"/>
              </a:spcAft>
              <a:buClr>
                <a:schemeClr val="lt1"/>
              </a:buClr>
              <a:buSzPts val="4000"/>
              <a:buChar char="»"/>
              <a:defRPr>
                <a:solidFill>
                  <a:schemeClr val="lt1"/>
                </a:solidFill>
              </a:defRPr>
            </a:lvl5pPr>
            <a:lvl6pPr marL="2743200" lvl="5" indent="-457200" algn="l">
              <a:spcBef>
                <a:spcPts val="700"/>
              </a:spcBef>
              <a:spcAft>
                <a:spcPts val="0"/>
              </a:spcAft>
              <a:buClr>
                <a:schemeClr val="dk1"/>
              </a:buClr>
              <a:buSzPts val="3600"/>
              <a:buChar char="•"/>
              <a:defRPr/>
            </a:lvl6pPr>
            <a:lvl7pPr marL="3200400" lvl="6" indent="-457200" algn="l">
              <a:spcBef>
                <a:spcPts val="700"/>
              </a:spcBef>
              <a:spcAft>
                <a:spcPts val="0"/>
              </a:spcAft>
              <a:buClr>
                <a:schemeClr val="dk1"/>
              </a:buClr>
              <a:buSzPts val="3600"/>
              <a:buChar char="•"/>
              <a:defRPr/>
            </a:lvl7pPr>
            <a:lvl8pPr marL="3657600" lvl="7" indent="-457200" algn="l">
              <a:spcBef>
                <a:spcPts val="700"/>
              </a:spcBef>
              <a:spcAft>
                <a:spcPts val="0"/>
              </a:spcAft>
              <a:buClr>
                <a:schemeClr val="dk1"/>
              </a:buClr>
              <a:buSzPts val="3600"/>
              <a:buChar char="•"/>
              <a:defRPr/>
            </a:lvl8pPr>
            <a:lvl9pPr marL="4114800" lvl="8" indent="-457200" algn="l">
              <a:spcBef>
                <a:spcPts val="700"/>
              </a:spcBef>
              <a:spcAft>
                <a:spcPts val="0"/>
              </a:spcAft>
              <a:buClr>
                <a:schemeClr val="dk1"/>
              </a:buClr>
              <a:buSzPts val="3600"/>
              <a:buChar char="•"/>
              <a:defRPr/>
            </a:lvl9pPr>
          </a:lstStyle>
          <a:p>
            <a:endParaRPr/>
          </a:p>
        </p:txBody>
      </p:sp>
      <p:sp>
        <p:nvSpPr>
          <p:cNvPr id="96" name="Google Shape;96;g10cc9e06dc1_3_13"/>
          <p:cNvSpPr txBox="1">
            <a:spLocks noGrp="1"/>
          </p:cNvSpPr>
          <p:nvPr>
            <p:ph type="dt" idx="10"/>
          </p:nvPr>
        </p:nvSpPr>
        <p:spPr>
          <a:xfrm>
            <a:off x="914400" y="9534526"/>
            <a:ext cx="4267200" cy="547688"/>
          </a:xfrm>
          <a:prstGeom prst="rect">
            <a:avLst/>
          </a:prstGeom>
          <a:noFill/>
          <a:ln>
            <a:noFill/>
          </a:ln>
        </p:spPr>
        <p:txBody>
          <a:bodyPr spcFirstLastPara="1" wrap="square" lIns="182850" tIns="91400" rIns="182850" bIns="91400" anchor="ctr" anchorCtr="0">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97" name="Google Shape;97;g10cc9e06dc1_3_13"/>
          <p:cNvSpPr txBox="1">
            <a:spLocks noGrp="1"/>
          </p:cNvSpPr>
          <p:nvPr>
            <p:ph type="ftr" idx="11"/>
          </p:nvPr>
        </p:nvSpPr>
        <p:spPr>
          <a:xfrm>
            <a:off x="6248400" y="9534526"/>
            <a:ext cx="5791200" cy="547688"/>
          </a:xfrm>
          <a:prstGeom prst="rect">
            <a:avLst/>
          </a:prstGeom>
          <a:noFill/>
          <a:ln>
            <a:noFill/>
          </a:ln>
        </p:spPr>
        <p:txBody>
          <a:bodyPr spcFirstLastPara="1" wrap="square" lIns="182850" tIns="91400" rIns="182850" bIns="91400" anchor="ctr" anchorCtr="0">
            <a:noAutofit/>
          </a:bodyPr>
          <a:lstStyle>
            <a:lvl1pPr lvl="0" algn="ctr">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98" name="Google Shape;98;g10cc9e06dc1_3_13"/>
          <p:cNvSpPr txBox="1">
            <a:spLocks noGrp="1"/>
          </p:cNvSpPr>
          <p:nvPr>
            <p:ph type="sldNum" idx="12"/>
          </p:nvPr>
        </p:nvSpPr>
        <p:spPr>
          <a:xfrm>
            <a:off x="13106400" y="9534526"/>
            <a:ext cx="4267200" cy="547688"/>
          </a:xfrm>
          <a:prstGeom prst="rect">
            <a:avLst/>
          </a:prstGeom>
          <a:noFill/>
          <a:ln>
            <a:noFill/>
          </a:ln>
        </p:spPr>
        <p:txBody>
          <a:bodyPr spcFirstLastPara="1" wrap="square" lIns="182850" tIns="91400" rIns="182850" bIns="914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99"/>
        <p:cNvGrpSpPr/>
        <p:nvPr/>
      </p:nvGrpSpPr>
      <p:grpSpPr>
        <a:xfrm>
          <a:off x="0" y="0"/>
          <a:ext cx="0" cy="0"/>
          <a:chOff x="0" y="0"/>
          <a:chExt cx="0" cy="0"/>
        </a:xfrm>
      </p:grpSpPr>
      <p:sp>
        <p:nvSpPr>
          <p:cNvPr id="100" name="Google Shape;100;g10cc9e06dc1_3_19"/>
          <p:cNvSpPr txBox="1">
            <a:spLocks noGrp="1"/>
          </p:cNvSpPr>
          <p:nvPr>
            <p:ph type="title"/>
          </p:nvPr>
        </p:nvSpPr>
        <p:spPr>
          <a:xfrm>
            <a:off x="4784212" y="813074"/>
            <a:ext cx="12567564" cy="1450698"/>
          </a:xfrm>
          <a:prstGeom prst="rect">
            <a:avLst/>
          </a:prstGeom>
          <a:noFill/>
          <a:ln>
            <a:noFill/>
          </a:ln>
        </p:spPr>
        <p:txBody>
          <a:bodyPr spcFirstLastPara="1" wrap="square" lIns="182850" tIns="91400" rIns="182850" bIns="91400" anchor="ctr" anchorCtr="0">
            <a:normAutofit/>
          </a:bodyPr>
          <a:lstStyle>
            <a:lvl1pPr lvl="0" algn="l">
              <a:spcBef>
                <a:spcPts val="0"/>
              </a:spcBef>
              <a:spcAft>
                <a:spcPts val="0"/>
              </a:spcAft>
              <a:buClr>
                <a:srgbClr val="0070C0"/>
              </a:buClr>
              <a:buSzPts val="7200"/>
              <a:buFont typeface="Calibri"/>
              <a:buNone/>
              <a:defRPr sz="7200">
                <a:solidFill>
                  <a:srgbClr val="0070C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1" name="Google Shape;101;g10cc9e06dc1_3_19"/>
          <p:cNvSpPr txBox="1">
            <a:spLocks noGrp="1"/>
          </p:cNvSpPr>
          <p:nvPr>
            <p:ph type="body" idx="1"/>
          </p:nvPr>
        </p:nvSpPr>
        <p:spPr>
          <a:xfrm>
            <a:off x="4778476" y="2536722"/>
            <a:ext cx="12609870" cy="6840272"/>
          </a:xfrm>
          <a:prstGeom prst="rect">
            <a:avLst/>
          </a:prstGeom>
          <a:noFill/>
          <a:ln>
            <a:noFill/>
          </a:ln>
        </p:spPr>
        <p:txBody>
          <a:bodyPr spcFirstLastPara="1" wrap="square" lIns="182850" tIns="91400" rIns="182850" bIns="91400" anchor="t" anchorCtr="0">
            <a:normAutofit/>
          </a:bodyPr>
          <a:lstStyle>
            <a:lvl1pPr marL="457200" lvl="0" indent="-584200" algn="l">
              <a:spcBef>
                <a:spcPts val="1100"/>
              </a:spcBef>
              <a:spcAft>
                <a:spcPts val="0"/>
              </a:spcAft>
              <a:buClr>
                <a:srgbClr val="002060"/>
              </a:buClr>
              <a:buSzPts val="5600"/>
              <a:buChar char="•"/>
              <a:defRPr sz="5600">
                <a:solidFill>
                  <a:srgbClr val="002060"/>
                </a:solidFill>
              </a:defRPr>
            </a:lvl1pPr>
            <a:lvl2pPr marL="914400" lvl="1" indent="-584200" algn="l">
              <a:spcBef>
                <a:spcPts val="1100"/>
              </a:spcBef>
              <a:spcAft>
                <a:spcPts val="0"/>
              </a:spcAft>
              <a:buClr>
                <a:srgbClr val="002060"/>
              </a:buClr>
              <a:buSzPts val="5600"/>
              <a:buChar char="–"/>
              <a:defRPr>
                <a:solidFill>
                  <a:srgbClr val="002060"/>
                </a:solidFill>
              </a:defRPr>
            </a:lvl2pPr>
            <a:lvl3pPr marL="1371600" lvl="2" indent="-533400" algn="l">
              <a:spcBef>
                <a:spcPts val="1000"/>
              </a:spcBef>
              <a:spcAft>
                <a:spcPts val="0"/>
              </a:spcAft>
              <a:buClr>
                <a:srgbClr val="002060"/>
              </a:buClr>
              <a:buSzPts val="4800"/>
              <a:buChar char="•"/>
              <a:defRPr>
                <a:solidFill>
                  <a:srgbClr val="002060"/>
                </a:solidFill>
              </a:defRPr>
            </a:lvl3pPr>
            <a:lvl4pPr marL="1828800" lvl="3" indent="-482600" algn="l">
              <a:spcBef>
                <a:spcPts val="800"/>
              </a:spcBef>
              <a:spcAft>
                <a:spcPts val="0"/>
              </a:spcAft>
              <a:buClr>
                <a:srgbClr val="002060"/>
              </a:buClr>
              <a:buSzPts val="4000"/>
              <a:buChar char="–"/>
              <a:defRPr>
                <a:solidFill>
                  <a:srgbClr val="002060"/>
                </a:solidFill>
              </a:defRPr>
            </a:lvl4pPr>
            <a:lvl5pPr marL="2286000" lvl="4" indent="-482600" algn="l">
              <a:spcBef>
                <a:spcPts val="800"/>
              </a:spcBef>
              <a:spcAft>
                <a:spcPts val="0"/>
              </a:spcAft>
              <a:buClr>
                <a:srgbClr val="002060"/>
              </a:buClr>
              <a:buSzPts val="4000"/>
              <a:buChar char="»"/>
              <a:defRPr>
                <a:solidFill>
                  <a:srgbClr val="002060"/>
                </a:solidFill>
              </a:defRPr>
            </a:lvl5pPr>
            <a:lvl6pPr marL="2743200" lvl="5" indent="-457200" algn="l">
              <a:spcBef>
                <a:spcPts val="700"/>
              </a:spcBef>
              <a:spcAft>
                <a:spcPts val="0"/>
              </a:spcAft>
              <a:buClr>
                <a:schemeClr val="dk1"/>
              </a:buClr>
              <a:buSzPts val="3600"/>
              <a:buChar char="•"/>
              <a:defRPr/>
            </a:lvl6pPr>
            <a:lvl7pPr marL="3200400" lvl="6" indent="-457200" algn="l">
              <a:spcBef>
                <a:spcPts val="700"/>
              </a:spcBef>
              <a:spcAft>
                <a:spcPts val="0"/>
              </a:spcAft>
              <a:buClr>
                <a:schemeClr val="dk1"/>
              </a:buClr>
              <a:buSzPts val="3600"/>
              <a:buChar char="•"/>
              <a:defRPr/>
            </a:lvl7pPr>
            <a:lvl8pPr marL="3657600" lvl="7" indent="-457200" algn="l">
              <a:spcBef>
                <a:spcPts val="700"/>
              </a:spcBef>
              <a:spcAft>
                <a:spcPts val="0"/>
              </a:spcAft>
              <a:buClr>
                <a:schemeClr val="dk1"/>
              </a:buClr>
              <a:buSzPts val="3600"/>
              <a:buChar char="•"/>
              <a:defRPr/>
            </a:lvl8pPr>
            <a:lvl9pPr marL="4114800" lvl="8" indent="-457200" algn="l">
              <a:spcBef>
                <a:spcPts val="700"/>
              </a:spcBef>
              <a:spcAft>
                <a:spcPts val="0"/>
              </a:spcAft>
              <a:buClr>
                <a:schemeClr val="dk1"/>
              </a:buClr>
              <a:buSzPts val="3600"/>
              <a:buChar char="•"/>
              <a:defRPr/>
            </a:lvl9pPr>
          </a:lstStyle>
          <a:p>
            <a:endParaRPr/>
          </a:p>
        </p:txBody>
      </p:sp>
      <p:sp>
        <p:nvSpPr>
          <p:cNvPr id="102" name="Google Shape;102;g10cc9e06dc1_3_19"/>
          <p:cNvSpPr txBox="1">
            <a:spLocks noGrp="1"/>
          </p:cNvSpPr>
          <p:nvPr>
            <p:ph type="dt" idx="10"/>
          </p:nvPr>
        </p:nvSpPr>
        <p:spPr>
          <a:xfrm>
            <a:off x="914400" y="9534526"/>
            <a:ext cx="4267200" cy="547688"/>
          </a:xfrm>
          <a:prstGeom prst="rect">
            <a:avLst/>
          </a:prstGeom>
          <a:noFill/>
          <a:ln>
            <a:noFill/>
          </a:ln>
        </p:spPr>
        <p:txBody>
          <a:bodyPr spcFirstLastPara="1" wrap="square" lIns="182850" tIns="91400" rIns="182850" bIns="91400" anchor="ctr" anchorCtr="0">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103" name="Google Shape;103;g10cc9e06dc1_3_19"/>
          <p:cNvSpPr txBox="1">
            <a:spLocks noGrp="1"/>
          </p:cNvSpPr>
          <p:nvPr>
            <p:ph type="ftr" idx="11"/>
          </p:nvPr>
        </p:nvSpPr>
        <p:spPr>
          <a:xfrm>
            <a:off x="6248400" y="9534526"/>
            <a:ext cx="5791200" cy="547688"/>
          </a:xfrm>
          <a:prstGeom prst="rect">
            <a:avLst/>
          </a:prstGeom>
          <a:noFill/>
          <a:ln>
            <a:noFill/>
          </a:ln>
        </p:spPr>
        <p:txBody>
          <a:bodyPr spcFirstLastPara="1" wrap="square" lIns="182850" tIns="91400" rIns="182850" bIns="91400" anchor="ctr" anchorCtr="0">
            <a:noAutofit/>
          </a:bodyPr>
          <a:lstStyle>
            <a:lvl1pPr lvl="0" algn="ctr">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104" name="Google Shape;104;g10cc9e06dc1_3_19"/>
          <p:cNvSpPr txBox="1">
            <a:spLocks noGrp="1"/>
          </p:cNvSpPr>
          <p:nvPr>
            <p:ph type="sldNum" idx="12"/>
          </p:nvPr>
        </p:nvSpPr>
        <p:spPr>
          <a:xfrm>
            <a:off x="13106400" y="9534526"/>
            <a:ext cx="4267200" cy="547688"/>
          </a:xfrm>
          <a:prstGeom prst="rect">
            <a:avLst/>
          </a:prstGeom>
          <a:noFill/>
          <a:ln>
            <a:noFill/>
          </a:ln>
        </p:spPr>
        <p:txBody>
          <a:bodyPr spcFirstLastPara="1" wrap="square" lIns="182850" tIns="91400" rIns="182850" bIns="914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5"/>
        <p:cNvGrpSpPr/>
        <p:nvPr/>
      </p:nvGrpSpPr>
      <p:grpSpPr>
        <a:xfrm>
          <a:off x="0" y="0"/>
          <a:ext cx="0" cy="0"/>
          <a:chOff x="0" y="0"/>
          <a:chExt cx="0" cy="0"/>
        </a:xfrm>
      </p:grpSpPr>
      <p:sp>
        <p:nvSpPr>
          <p:cNvPr id="106" name="Google Shape;106;g10cc9e06dc1_3_25"/>
          <p:cNvSpPr txBox="1">
            <a:spLocks noGrp="1"/>
          </p:cNvSpPr>
          <p:nvPr>
            <p:ph type="title"/>
          </p:nvPr>
        </p:nvSpPr>
        <p:spPr>
          <a:xfrm>
            <a:off x="1065384" y="543296"/>
            <a:ext cx="16186729" cy="1527050"/>
          </a:xfrm>
          <a:prstGeom prst="rect">
            <a:avLst/>
          </a:prstGeom>
          <a:noFill/>
          <a:ln>
            <a:noFill/>
          </a:ln>
        </p:spPr>
        <p:txBody>
          <a:bodyPr spcFirstLastPara="1" wrap="square" lIns="182850" tIns="91400" rIns="182850" bIns="91400" anchor="ctr" anchorCtr="0">
            <a:normAutofit/>
          </a:bodyPr>
          <a:lstStyle>
            <a:lvl1pPr lvl="0" algn="r">
              <a:spcBef>
                <a:spcPts val="0"/>
              </a:spcBef>
              <a:spcAft>
                <a:spcPts val="0"/>
              </a:spcAft>
              <a:buClr>
                <a:srgbClr val="0070C0"/>
              </a:buClr>
              <a:buSzPts val="7200"/>
              <a:buFont typeface="Calibri"/>
              <a:buNone/>
              <a:defRPr sz="7200">
                <a:solidFill>
                  <a:srgbClr val="0070C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7" name="Google Shape;107;g10cc9e06dc1_3_25"/>
          <p:cNvSpPr txBox="1">
            <a:spLocks noGrp="1"/>
          </p:cNvSpPr>
          <p:nvPr>
            <p:ph type="body" idx="1"/>
          </p:nvPr>
        </p:nvSpPr>
        <p:spPr>
          <a:xfrm>
            <a:off x="1044262" y="3311034"/>
            <a:ext cx="8080376" cy="959644"/>
          </a:xfrm>
          <a:prstGeom prst="rect">
            <a:avLst/>
          </a:prstGeom>
          <a:noFill/>
          <a:ln>
            <a:noFill/>
          </a:ln>
        </p:spPr>
        <p:txBody>
          <a:bodyPr spcFirstLastPara="1" wrap="square" lIns="182850" tIns="91400" rIns="182850" bIns="91400" anchor="b" anchorCtr="0">
            <a:normAutofit/>
          </a:bodyPr>
          <a:lstStyle>
            <a:lvl1pPr marL="457200" lvl="0" indent="-228600" algn="ctr">
              <a:spcBef>
                <a:spcPts val="1000"/>
              </a:spcBef>
              <a:spcAft>
                <a:spcPts val="0"/>
              </a:spcAft>
              <a:buClr>
                <a:schemeClr val="lt1"/>
              </a:buClr>
              <a:buSzPts val="4800"/>
              <a:buNone/>
              <a:defRPr sz="4800" b="1">
                <a:solidFill>
                  <a:schemeClr val="lt1"/>
                </a:solidFill>
              </a:defRPr>
            </a:lvl1pPr>
            <a:lvl2pPr marL="914400" lvl="1" indent="-228600" algn="l">
              <a:spcBef>
                <a:spcPts val="800"/>
              </a:spcBef>
              <a:spcAft>
                <a:spcPts val="0"/>
              </a:spcAft>
              <a:buClr>
                <a:schemeClr val="dk1"/>
              </a:buClr>
              <a:buSzPts val="4000"/>
              <a:buNone/>
              <a:defRPr sz="4000" b="1"/>
            </a:lvl2pPr>
            <a:lvl3pPr marL="1371600" lvl="2" indent="-228600" algn="l">
              <a:spcBef>
                <a:spcPts val="700"/>
              </a:spcBef>
              <a:spcAft>
                <a:spcPts val="0"/>
              </a:spcAft>
              <a:buClr>
                <a:schemeClr val="dk1"/>
              </a:buClr>
              <a:buSzPts val="3600"/>
              <a:buNone/>
              <a:defRPr sz="3600" b="1"/>
            </a:lvl3pPr>
            <a:lvl4pPr marL="1828800" lvl="3" indent="-228600" algn="l">
              <a:spcBef>
                <a:spcPts val="600"/>
              </a:spcBef>
              <a:spcAft>
                <a:spcPts val="0"/>
              </a:spcAft>
              <a:buClr>
                <a:schemeClr val="dk1"/>
              </a:buClr>
              <a:buSzPts val="3200"/>
              <a:buNone/>
              <a:defRPr sz="3200" b="1"/>
            </a:lvl4pPr>
            <a:lvl5pPr marL="2286000" lvl="4" indent="-228600" algn="l">
              <a:spcBef>
                <a:spcPts val="600"/>
              </a:spcBef>
              <a:spcAft>
                <a:spcPts val="0"/>
              </a:spcAft>
              <a:buClr>
                <a:schemeClr val="dk1"/>
              </a:buClr>
              <a:buSzPts val="3200"/>
              <a:buNone/>
              <a:defRPr sz="3200" b="1"/>
            </a:lvl5pPr>
            <a:lvl6pPr marL="2743200" lvl="5" indent="-228600" algn="l">
              <a:spcBef>
                <a:spcPts val="600"/>
              </a:spcBef>
              <a:spcAft>
                <a:spcPts val="0"/>
              </a:spcAft>
              <a:buClr>
                <a:schemeClr val="dk1"/>
              </a:buClr>
              <a:buSzPts val="3200"/>
              <a:buNone/>
              <a:defRPr sz="3200" b="1"/>
            </a:lvl6pPr>
            <a:lvl7pPr marL="3200400" lvl="6" indent="-228600" algn="l">
              <a:spcBef>
                <a:spcPts val="600"/>
              </a:spcBef>
              <a:spcAft>
                <a:spcPts val="0"/>
              </a:spcAft>
              <a:buClr>
                <a:schemeClr val="dk1"/>
              </a:buClr>
              <a:buSzPts val="3200"/>
              <a:buNone/>
              <a:defRPr sz="3200" b="1"/>
            </a:lvl7pPr>
            <a:lvl8pPr marL="3657600" lvl="7" indent="-228600" algn="l">
              <a:spcBef>
                <a:spcPts val="600"/>
              </a:spcBef>
              <a:spcAft>
                <a:spcPts val="0"/>
              </a:spcAft>
              <a:buClr>
                <a:schemeClr val="dk1"/>
              </a:buClr>
              <a:buSzPts val="3200"/>
              <a:buNone/>
              <a:defRPr sz="3200" b="1"/>
            </a:lvl8pPr>
            <a:lvl9pPr marL="4114800" lvl="8" indent="-228600" algn="l">
              <a:spcBef>
                <a:spcPts val="600"/>
              </a:spcBef>
              <a:spcAft>
                <a:spcPts val="0"/>
              </a:spcAft>
              <a:buClr>
                <a:schemeClr val="dk1"/>
              </a:buClr>
              <a:buSzPts val="3200"/>
              <a:buNone/>
              <a:defRPr sz="3200" b="1"/>
            </a:lvl9pPr>
          </a:lstStyle>
          <a:p>
            <a:endParaRPr/>
          </a:p>
        </p:txBody>
      </p:sp>
      <p:sp>
        <p:nvSpPr>
          <p:cNvPr id="108" name="Google Shape;108;g10cc9e06dc1_3_25"/>
          <p:cNvSpPr txBox="1">
            <a:spLocks noGrp="1"/>
          </p:cNvSpPr>
          <p:nvPr>
            <p:ph type="body" idx="2"/>
          </p:nvPr>
        </p:nvSpPr>
        <p:spPr>
          <a:xfrm>
            <a:off x="1044262" y="4255828"/>
            <a:ext cx="8080376" cy="4552588"/>
          </a:xfrm>
          <a:prstGeom prst="rect">
            <a:avLst/>
          </a:prstGeom>
          <a:noFill/>
          <a:ln>
            <a:noFill/>
          </a:ln>
        </p:spPr>
        <p:txBody>
          <a:bodyPr spcFirstLastPara="1" wrap="square" lIns="182850" tIns="91400" rIns="182850" bIns="91400" anchor="t" anchorCtr="0">
            <a:normAutofit/>
          </a:bodyPr>
          <a:lstStyle>
            <a:lvl1pPr marL="457200" lvl="0" indent="-533400" algn="ctr">
              <a:spcBef>
                <a:spcPts val="1000"/>
              </a:spcBef>
              <a:spcAft>
                <a:spcPts val="0"/>
              </a:spcAft>
              <a:buClr>
                <a:schemeClr val="lt1"/>
              </a:buClr>
              <a:buSzPts val="4800"/>
              <a:buChar char="•"/>
              <a:defRPr sz="4800">
                <a:solidFill>
                  <a:schemeClr val="lt1"/>
                </a:solidFill>
              </a:defRPr>
            </a:lvl1pPr>
            <a:lvl2pPr marL="914400" lvl="1" indent="-482600" algn="ctr">
              <a:spcBef>
                <a:spcPts val="800"/>
              </a:spcBef>
              <a:spcAft>
                <a:spcPts val="0"/>
              </a:spcAft>
              <a:buClr>
                <a:schemeClr val="lt1"/>
              </a:buClr>
              <a:buSzPts val="4000"/>
              <a:buChar char="–"/>
              <a:defRPr sz="4000">
                <a:solidFill>
                  <a:schemeClr val="lt1"/>
                </a:solidFill>
              </a:defRPr>
            </a:lvl2pPr>
            <a:lvl3pPr marL="1371600" lvl="2" indent="-457200" algn="ctr">
              <a:spcBef>
                <a:spcPts val="700"/>
              </a:spcBef>
              <a:spcAft>
                <a:spcPts val="0"/>
              </a:spcAft>
              <a:buClr>
                <a:schemeClr val="lt1"/>
              </a:buClr>
              <a:buSzPts val="3600"/>
              <a:buChar char="•"/>
              <a:defRPr sz="3600">
                <a:solidFill>
                  <a:schemeClr val="lt1"/>
                </a:solidFill>
              </a:defRPr>
            </a:lvl3pPr>
            <a:lvl4pPr marL="1828800" lvl="3" indent="-431800" algn="ctr">
              <a:spcBef>
                <a:spcPts val="600"/>
              </a:spcBef>
              <a:spcAft>
                <a:spcPts val="0"/>
              </a:spcAft>
              <a:buClr>
                <a:schemeClr val="lt1"/>
              </a:buClr>
              <a:buSzPts val="3200"/>
              <a:buChar char="–"/>
              <a:defRPr sz="3200">
                <a:solidFill>
                  <a:schemeClr val="lt1"/>
                </a:solidFill>
              </a:defRPr>
            </a:lvl4pPr>
            <a:lvl5pPr marL="2286000" lvl="4" indent="-431800" algn="ctr">
              <a:spcBef>
                <a:spcPts val="600"/>
              </a:spcBef>
              <a:spcAft>
                <a:spcPts val="0"/>
              </a:spcAft>
              <a:buClr>
                <a:schemeClr val="lt1"/>
              </a:buClr>
              <a:buSzPts val="3200"/>
              <a:buChar char="»"/>
              <a:defRPr sz="3200">
                <a:solidFill>
                  <a:schemeClr val="lt1"/>
                </a:solidFill>
              </a:defRPr>
            </a:lvl5pPr>
            <a:lvl6pPr marL="2743200" lvl="5" indent="-431800" algn="l">
              <a:spcBef>
                <a:spcPts val="600"/>
              </a:spcBef>
              <a:spcAft>
                <a:spcPts val="0"/>
              </a:spcAft>
              <a:buClr>
                <a:schemeClr val="dk1"/>
              </a:buClr>
              <a:buSzPts val="3200"/>
              <a:buChar char="•"/>
              <a:defRPr sz="3200"/>
            </a:lvl6pPr>
            <a:lvl7pPr marL="3200400" lvl="6" indent="-431800" algn="l">
              <a:spcBef>
                <a:spcPts val="600"/>
              </a:spcBef>
              <a:spcAft>
                <a:spcPts val="0"/>
              </a:spcAft>
              <a:buClr>
                <a:schemeClr val="dk1"/>
              </a:buClr>
              <a:buSzPts val="3200"/>
              <a:buChar char="•"/>
              <a:defRPr sz="3200"/>
            </a:lvl7pPr>
            <a:lvl8pPr marL="3657600" lvl="7" indent="-431800" algn="l">
              <a:spcBef>
                <a:spcPts val="600"/>
              </a:spcBef>
              <a:spcAft>
                <a:spcPts val="0"/>
              </a:spcAft>
              <a:buClr>
                <a:schemeClr val="dk1"/>
              </a:buClr>
              <a:buSzPts val="3200"/>
              <a:buChar char="•"/>
              <a:defRPr sz="3200"/>
            </a:lvl8pPr>
            <a:lvl9pPr marL="4114800" lvl="8" indent="-431800" algn="l">
              <a:spcBef>
                <a:spcPts val="600"/>
              </a:spcBef>
              <a:spcAft>
                <a:spcPts val="0"/>
              </a:spcAft>
              <a:buClr>
                <a:schemeClr val="dk1"/>
              </a:buClr>
              <a:buSzPts val="3200"/>
              <a:buChar char="•"/>
              <a:defRPr sz="3200"/>
            </a:lvl9pPr>
          </a:lstStyle>
          <a:p>
            <a:endParaRPr/>
          </a:p>
        </p:txBody>
      </p:sp>
      <p:sp>
        <p:nvSpPr>
          <p:cNvPr id="109" name="Google Shape;109;g10cc9e06dc1_3_25"/>
          <p:cNvSpPr txBox="1">
            <a:spLocks noGrp="1"/>
          </p:cNvSpPr>
          <p:nvPr>
            <p:ph type="body" idx="3"/>
          </p:nvPr>
        </p:nvSpPr>
        <p:spPr>
          <a:xfrm>
            <a:off x="9114504" y="3311034"/>
            <a:ext cx="8083550" cy="959644"/>
          </a:xfrm>
          <a:prstGeom prst="rect">
            <a:avLst/>
          </a:prstGeom>
          <a:noFill/>
          <a:ln>
            <a:noFill/>
          </a:ln>
        </p:spPr>
        <p:txBody>
          <a:bodyPr spcFirstLastPara="1" wrap="square" lIns="182850" tIns="91400" rIns="182850" bIns="91400" anchor="b" anchorCtr="0">
            <a:normAutofit/>
          </a:bodyPr>
          <a:lstStyle>
            <a:lvl1pPr marL="457200" lvl="0" indent="-228600" algn="ctr">
              <a:spcBef>
                <a:spcPts val="1000"/>
              </a:spcBef>
              <a:spcAft>
                <a:spcPts val="0"/>
              </a:spcAft>
              <a:buClr>
                <a:schemeClr val="lt1"/>
              </a:buClr>
              <a:buSzPts val="4800"/>
              <a:buNone/>
              <a:defRPr sz="4800" b="1">
                <a:solidFill>
                  <a:schemeClr val="lt1"/>
                </a:solidFill>
              </a:defRPr>
            </a:lvl1pPr>
            <a:lvl2pPr marL="914400" lvl="1" indent="-228600" algn="l">
              <a:spcBef>
                <a:spcPts val="800"/>
              </a:spcBef>
              <a:spcAft>
                <a:spcPts val="0"/>
              </a:spcAft>
              <a:buClr>
                <a:schemeClr val="dk1"/>
              </a:buClr>
              <a:buSzPts val="4000"/>
              <a:buNone/>
              <a:defRPr sz="4000" b="1"/>
            </a:lvl2pPr>
            <a:lvl3pPr marL="1371600" lvl="2" indent="-228600" algn="l">
              <a:spcBef>
                <a:spcPts val="700"/>
              </a:spcBef>
              <a:spcAft>
                <a:spcPts val="0"/>
              </a:spcAft>
              <a:buClr>
                <a:schemeClr val="dk1"/>
              </a:buClr>
              <a:buSzPts val="3600"/>
              <a:buNone/>
              <a:defRPr sz="3600" b="1"/>
            </a:lvl3pPr>
            <a:lvl4pPr marL="1828800" lvl="3" indent="-228600" algn="l">
              <a:spcBef>
                <a:spcPts val="600"/>
              </a:spcBef>
              <a:spcAft>
                <a:spcPts val="0"/>
              </a:spcAft>
              <a:buClr>
                <a:schemeClr val="dk1"/>
              </a:buClr>
              <a:buSzPts val="3200"/>
              <a:buNone/>
              <a:defRPr sz="3200" b="1"/>
            </a:lvl4pPr>
            <a:lvl5pPr marL="2286000" lvl="4" indent="-228600" algn="l">
              <a:spcBef>
                <a:spcPts val="600"/>
              </a:spcBef>
              <a:spcAft>
                <a:spcPts val="0"/>
              </a:spcAft>
              <a:buClr>
                <a:schemeClr val="dk1"/>
              </a:buClr>
              <a:buSzPts val="3200"/>
              <a:buNone/>
              <a:defRPr sz="3200" b="1"/>
            </a:lvl5pPr>
            <a:lvl6pPr marL="2743200" lvl="5" indent="-228600" algn="l">
              <a:spcBef>
                <a:spcPts val="600"/>
              </a:spcBef>
              <a:spcAft>
                <a:spcPts val="0"/>
              </a:spcAft>
              <a:buClr>
                <a:schemeClr val="dk1"/>
              </a:buClr>
              <a:buSzPts val="3200"/>
              <a:buNone/>
              <a:defRPr sz="3200" b="1"/>
            </a:lvl6pPr>
            <a:lvl7pPr marL="3200400" lvl="6" indent="-228600" algn="l">
              <a:spcBef>
                <a:spcPts val="600"/>
              </a:spcBef>
              <a:spcAft>
                <a:spcPts val="0"/>
              </a:spcAft>
              <a:buClr>
                <a:schemeClr val="dk1"/>
              </a:buClr>
              <a:buSzPts val="3200"/>
              <a:buNone/>
              <a:defRPr sz="3200" b="1"/>
            </a:lvl7pPr>
            <a:lvl8pPr marL="3657600" lvl="7" indent="-228600" algn="l">
              <a:spcBef>
                <a:spcPts val="600"/>
              </a:spcBef>
              <a:spcAft>
                <a:spcPts val="0"/>
              </a:spcAft>
              <a:buClr>
                <a:schemeClr val="dk1"/>
              </a:buClr>
              <a:buSzPts val="3200"/>
              <a:buNone/>
              <a:defRPr sz="3200" b="1"/>
            </a:lvl8pPr>
            <a:lvl9pPr marL="4114800" lvl="8" indent="-228600" algn="l">
              <a:spcBef>
                <a:spcPts val="600"/>
              </a:spcBef>
              <a:spcAft>
                <a:spcPts val="0"/>
              </a:spcAft>
              <a:buClr>
                <a:schemeClr val="dk1"/>
              </a:buClr>
              <a:buSzPts val="3200"/>
              <a:buNone/>
              <a:defRPr sz="3200" b="1"/>
            </a:lvl9pPr>
          </a:lstStyle>
          <a:p>
            <a:endParaRPr/>
          </a:p>
        </p:txBody>
      </p:sp>
      <p:sp>
        <p:nvSpPr>
          <p:cNvPr id="110" name="Google Shape;110;g10cc9e06dc1_3_25"/>
          <p:cNvSpPr txBox="1">
            <a:spLocks noGrp="1"/>
          </p:cNvSpPr>
          <p:nvPr>
            <p:ph type="body" idx="4"/>
          </p:nvPr>
        </p:nvSpPr>
        <p:spPr>
          <a:xfrm>
            <a:off x="9114504" y="4255828"/>
            <a:ext cx="8083550" cy="4552588"/>
          </a:xfrm>
          <a:prstGeom prst="rect">
            <a:avLst/>
          </a:prstGeom>
          <a:noFill/>
          <a:ln>
            <a:noFill/>
          </a:ln>
        </p:spPr>
        <p:txBody>
          <a:bodyPr spcFirstLastPara="1" wrap="square" lIns="182850" tIns="91400" rIns="182850" bIns="91400" anchor="t" anchorCtr="0">
            <a:normAutofit/>
          </a:bodyPr>
          <a:lstStyle>
            <a:lvl1pPr marL="457200" lvl="0" indent="-533400" algn="ctr">
              <a:spcBef>
                <a:spcPts val="1000"/>
              </a:spcBef>
              <a:spcAft>
                <a:spcPts val="0"/>
              </a:spcAft>
              <a:buClr>
                <a:schemeClr val="lt1"/>
              </a:buClr>
              <a:buSzPts val="4800"/>
              <a:buChar char="•"/>
              <a:defRPr sz="4800">
                <a:solidFill>
                  <a:schemeClr val="lt1"/>
                </a:solidFill>
              </a:defRPr>
            </a:lvl1pPr>
            <a:lvl2pPr marL="914400" lvl="1" indent="-482600" algn="ctr">
              <a:spcBef>
                <a:spcPts val="800"/>
              </a:spcBef>
              <a:spcAft>
                <a:spcPts val="0"/>
              </a:spcAft>
              <a:buClr>
                <a:schemeClr val="lt1"/>
              </a:buClr>
              <a:buSzPts val="4000"/>
              <a:buChar char="–"/>
              <a:defRPr sz="4000">
                <a:solidFill>
                  <a:schemeClr val="lt1"/>
                </a:solidFill>
              </a:defRPr>
            </a:lvl2pPr>
            <a:lvl3pPr marL="1371600" lvl="2" indent="-457200" algn="ctr">
              <a:spcBef>
                <a:spcPts val="700"/>
              </a:spcBef>
              <a:spcAft>
                <a:spcPts val="0"/>
              </a:spcAft>
              <a:buClr>
                <a:schemeClr val="lt1"/>
              </a:buClr>
              <a:buSzPts val="3600"/>
              <a:buChar char="•"/>
              <a:defRPr sz="3600">
                <a:solidFill>
                  <a:schemeClr val="lt1"/>
                </a:solidFill>
              </a:defRPr>
            </a:lvl3pPr>
            <a:lvl4pPr marL="1828800" lvl="3" indent="-431800" algn="ctr">
              <a:spcBef>
                <a:spcPts val="600"/>
              </a:spcBef>
              <a:spcAft>
                <a:spcPts val="0"/>
              </a:spcAft>
              <a:buClr>
                <a:schemeClr val="lt1"/>
              </a:buClr>
              <a:buSzPts val="3200"/>
              <a:buChar char="–"/>
              <a:defRPr sz="3200">
                <a:solidFill>
                  <a:schemeClr val="lt1"/>
                </a:solidFill>
              </a:defRPr>
            </a:lvl4pPr>
            <a:lvl5pPr marL="2286000" lvl="4" indent="-431800" algn="ctr">
              <a:spcBef>
                <a:spcPts val="600"/>
              </a:spcBef>
              <a:spcAft>
                <a:spcPts val="0"/>
              </a:spcAft>
              <a:buClr>
                <a:schemeClr val="lt1"/>
              </a:buClr>
              <a:buSzPts val="3200"/>
              <a:buChar char="»"/>
              <a:defRPr sz="3200">
                <a:solidFill>
                  <a:schemeClr val="lt1"/>
                </a:solidFill>
              </a:defRPr>
            </a:lvl5pPr>
            <a:lvl6pPr marL="2743200" lvl="5" indent="-431800" algn="l">
              <a:spcBef>
                <a:spcPts val="600"/>
              </a:spcBef>
              <a:spcAft>
                <a:spcPts val="0"/>
              </a:spcAft>
              <a:buClr>
                <a:schemeClr val="dk1"/>
              </a:buClr>
              <a:buSzPts val="3200"/>
              <a:buChar char="•"/>
              <a:defRPr sz="3200"/>
            </a:lvl6pPr>
            <a:lvl7pPr marL="3200400" lvl="6" indent="-431800" algn="l">
              <a:spcBef>
                <a:spcPts val="600"/>
              </a:spcBef>
              <a:spcAft>
                <a:spcPts val="0"/>
              </a:spcAft>
              <a:buClr>
                <a:schemeClr val="dk1"/>
              </a:buClr>
              <a:buSzPts val="3200"/>
              <a:buChar char="•"/>
              <a:defRPr sz="3200"/>
            </a:lvl7pPr>
            <a:lvl8pPr marL="3657600" lvl="7" indent="-431800" algn="l">
              <a:spcBef>
                <a:spcPts val="600"/>
              </a:spcBef>
              <a:spcAft>
                <a:spcPts val="0"/>
              </a:spcAft>
              <a:buClr>
                <a:schemeClr val="dk1"/>
              </a:buClr>
              <a:buSzPts val="3200"/>
              <a:buChar char="•"/>
              <a:defRPr sz="3200"/>
            </a:lvl8pPr>
            <a:lvl9pPr marL="4114800" lvl="8" indent="-431800" algn="l">
              <a:spcBef>
                <a:spcPts val="600"/>
              </a:spcBef>
              <a:spcAft>
                <a:spcPts val="0"/>
              </a:spcAft>
              <a:buClr>
                <a:schemeClr val="dk1"/>
              </a:buClr>
              <a:buSzPts val="3200"/>
              <a:buChar char="•"/>
              <a:defRPr sz="3200"/>
            </a:lvl9pPr>
          </a:lstStyle>
          <a:p>
            <a:endParaRPr/>
          </a:p>
        </p:txBody>
      </p:sp>
      <p:sp>
        <p:nvSpPr>
          <p:cNvPr id="111" name="Google Shape;111;g10cc9e06dc1_3_25"/>
          <p:cNvSpPr txBox="1">
            <a:spLocks noGrp="1"/>
          </p:cNvSpPr>
          <p:nvPr>
            <p:ph type="dt" idx="10"/>
          </p:nvPr>
        </p:nvSpPr>
        <p:spPr>
          <a:xfrm>
            <a:off x="914400" y="9534526"/>
            <a:ext cx="4267200" cy="547688"/>
          </a:xfrm>
          <a:prstGeom prst="rect">
            <a:avLst/>
          </a:prstGeom>
          <a:noFill/>
          <a:ln>
            <a:noFill/>
          </a:ln>
        </p:spPr>
        <p:txBody>
          <a:bodyPr spcFirstLastPara="1" wrap="square" lIns="182850" tIns="91400" rIns="182850" bIns="91400" anchor="ctr" anchorCtr="0">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112" name="Google Shape;112;g10cc9e06dc1_3_25"/>
          <p:cNvSpPr txBox="1">
            <a:spLocks noGrp="1"/>
          </p:cNvSpPr>
          <p:nvPr>
            <p:ph type="ftr" idx="11"/>
          </p:nvPr>
        </p:nvSpPr>
        <p:spPr>
          <a:xfrm>
            <a:off x="6248400" y="9534526"/>
            <a:ext cx="5791200" cy="547688"/>
          </a:xfrm>
          <a:prstGeom prst="rect">
            <a:avLst/>
          </a:prstGeom>
          <a:noFill/>
          <a:ln>
            <a:noFill/>
          </a:ln>
        </p:spPr>
        <p:txBody>
          <a:bodyPr spcFirstLastPara="1" wrap="square" lIns="182850" tIns="91400" rIns="182850" bIns="91400" anchor="ctr" anchorCtr="0">
            <a:noAutofit/>
          </a:bodyPr>
          <a:lstStyle>
            <a:lvl1pPr lvl="0" algn="ctr">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113" name="Google Shape;113;g10cc9e06dc1_3_25"/>
          <p:cNvSpPr txBox="1">
            <a:spLocks noGrp="1"/>
          </p:cNvSpPr>
          <p:nvPr>
            <p:ph type="sldNum" idx="12"/>
          </p:nvPr>
        </p:nvSpPr>
        <p:spPr>
          <a:xfrm>
            <a:off x="13106400" y="9534526"/>
            <a:ext cx="4267200" cy="547688"/>
          </a:xfrm>
          <a:prstGeom prst="rect">
            <a:avLst/>
          </a:prstGeom>
          <a:noFill/>
          <a:ln>
            <a:noFill/>
          </a:ln>
        </p:spPr>
        <p:txBody>
          <a:bodyPr spcFirstLastPara="1" wrap="square" lIns="182850" tIns="91400" rIns="182850" bIns="914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4"/>
        <p:cNvGrpSpPr/>
        <p:nvPr/>
      </p:nvGrpSpPr>
      <p:grpSpPr>
        <a:xfrm>
          <a:off x="0" y="0"/>
          <a:ext cx="0" cy="0"/>
          <a:chOff x="0" y="0"/>
          <a:chExt cx="0" cy="0"/>
        </a:xfrm>
      </p:grpSpPr>
      <p:sp>
        <p:nvSpPr>
          <p:cNvPr id="115" name="Google Shape;115;g10cc9e06dc1_3_34"/>
          <p:cNvSpPr txBox="1">
            <a:spLocks noGrp="1"/>
          </p:cNvSpPr>
          <p:nvPr>
            <p:ph type="dt" idx="10"/>
          </p:nvPr>
        </p:nvSpPr>
        <p:spPr>
          <a:xfrm>
            <a:off x="914400" y="9534526"/>
            <a:ext cx="4267200" cy="547688"/>
          </a:xfrm>
          <a:prstGeom prst="rect">
            <a:avLst/>
          </a:prstGeom>
          <a:noFill/>
          <a:ln>
            <a:noFill/>
          </a:ln>
        </p:spPr>
        <p:txBody>
          <a:bodyPr spcFirstLastPara="1" wrap="square" lIns="182850" tIns="91400" rIns="182850" bIns="91400" anchor="ctr" anchorCtr="0">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116" name="Google Shape;116;g10cc9e06dc1_3_34"/>
          <p:cNvSpPr txBox="1">
            <a:spLocks noGrp="1"/>
          </p:cNvSpPr>
          <p:nvPr>
            <p:ph type="ftr" idx="11"/>
          </p:nvPr>
        </p:nvSpPr>
        <p:spPr>
          <a:xfrm>
            <a:off x="6248400" y="9534526"/>
            <a:ext cx="5791200" cy="547688"/>
          </a:xfrm>
          <a:prstGeom prst="rect">
            <a:avLst/>
          </a:prstGeom>
          <a:noFill/>
          <a:ln>
            <a:noFill/>
          </a:ln>
        </p:spPr>
        <p:txBody>
          <a:bodyPr spcFirstLastPara="1" wrap="square" lIns="182850" tIns="91400" rIns="182850" bIns="91400" anchor="ctr" anchorCtr="0">
            <a:noAutofit/>
          </a:bodyPr>
          <a:lstStyle>
            <a:lvl1pPr lvl="0" algn="ctr">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117" name="Google Shape;117;g10cc9e06dc1_3_34"/>
          <p:cNvSpPr txBox="1">
            <a:spLocks noGrp="1"/>
          </p:cNvSpPr>
          <p:nvPr>
            <p:ph type="sldNum" idx="12"/>
          </p:nvPr>
        </p:nvSpPr>
        <p:spPr>
          <a:xfrm>
            <a:off x="13106400" y="9534526"/>
            <a:ext cx="4267200" cy="547688"/>
          </a:xfrm>
          <a:prstGeom prst="rect">
            <a:avLst/>
          </a:prstGeom>
          <a:noFill/>
          <a:ln>
            <a:noFill/>
          </a:ln>
        </p:spPr>
        <p:txBody>
          <a:bodyPr spcFirstLastPara="1" wrap="square" lIns="182850" tIns="91400" rIns="182850" bIns="914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8"/>
        <p:cNvGrpSpPr/>
        <p:nvPr/>
      </p:nvGrpSpPr>
      <p:grpSpPr>
        <a:xfrm>
          <a:off x="0" y="0"/>
          <a:ext cx="0" cy="0"/>
          <a:chOff x="0" y="0"/>
          <a:chExt cx="0" cy="0"/>
        </a:xfrm>
      </p:grpSpPr>
      <p:sp>
        <p:nvSpPr>
          <p:cNvPr id="119" name="Google Shape;119;g10cc9e06dc1_3_38"/>
          <p:cNvSpPr txBox="1">
            <a:spLocks noGrp="1"/>
          </p:cNvSpPr>
          <p:nvPr>
            <p:ph type="title"/>
          </p:nvPr>
        </p:nvSpPr>
        <p:spPr>
          <a:xfrm>
            <a:off x="1444626" y="6610352"/>
            <a:ext cx="15544800" cy="2043112"/>
          </a:xfrm>
          <a:prstGeom prst="rect">
            <a:avLst/>
          </a:prstGeom>
          <a:noFill/>
          <a:ln>
            <a:noFill/>
          </a:ln>
        </p:spPr>
        <p:txBody>
          <a:bodyPr spcFirstLastPara="1" wrap="square" lIns="182850" tIns="91400" rIns="182850" bIns="91400" anchor="t" anchorCtr="0">
            <a:normAutofit/>
          </a:bodyPr>
          <a:lstStyle>
            <a:lvl1pPr lvl="0" algn="l">
              <a:spcBef>
                <a:spcPts val="0"/>
              </a:spcBef>
              <a:spcAft>
                <a:spcPts val="0"/>
              </a:spcAft>
              <a:buClr>
                <a:schemeClr val="dk1"/>
              </a:buClr>
              <a:buSzPts val="8000"/>
              <a:buFont typeface="Calibri"/>
              <a:buNone/>
              <a:defRPr sz="8000" b="1" cap="none"/>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0" name="Google Shape;120;g10cc9e06dc1_3_38"/>
          <p:cNvSpPr txBox="1">
            <a:spLocks noGrp="1"/>
          </p:cNvSpPr>
          <p:nvPr>
            <p:ph type="body" idx="1"/>
          </p:nvPr>
        </p:nvSpPr>
        <p:spPr>
          <a:xfrm>
            <a:off x="1444626" y="4360070"/>
            <a:ext cx="15544800" cy="2250280"/>
          </a:xfrm>
          <a:prstGeom prst="rect">
            <a:avLst/>
          </a:prstGeom>
          <a:noFill/>
          <a:ln>
            <a:noFill/>
          </a:ln>
        </p:spPr>
        <p:txBody>
          <a:bodyPr spcFirstLastPara="1" wrap="square" lIns="182850" tIns="91400" rIns="182850" bIns="91400" anchor="b" anchorCtr="0">
            <a:normAutofit/>
          </a:bodyPr>
          <a:lstStyle>
            <a:lvl1pPr marL="457200" lvl="0" indent="-228600" algn="l">
              <a:spcBef>
                <a:spcPts val="800"/>
              </a:spcBef>
              <a:spcAft>
                <a:spcPts val="0"/>
              </a:spcAft>
              <a:buClr>
                <a:srgbClr val="888888"/>
              </a:buClr>
              <a:buSzPts val="4000"/>
              <a:buNone/>
              <a:defRPr sz="4000">
                <a:solidFill>
                  <a:srgbClr val="888888"/>
                </a:solidFill>
              </a:defRPr>
            </a:lvl1pPr>
            <a:lvl2pPr marL="914400" lvl="1" indent="-228600" algn="l">
              <a:spcBef>
                <a:spcPts val="700"/>
              </a:spcBef>
              <a:spcAft>
                <a:spcPts val="0"/>
              </a:spcAft>
              <a:buClr>
                <a:srgbClr val="888888"/>
              </a:buClr>
              <a:buSzPts val="3600"/>
              <a:buNone/>
              <a:defRPr sz="3600">
                <a:solidFill>
                  <a:srgbClr val="888888"/>
                </a:solidFill>
              </a:defRPr>
            </a:lvl2pPr>
            <a:lvl3pPr marL="1371600" lvl="2" indent="-228600" algn="l">
              <a:spcBef>
                <a:spcPts val="600"/>
              </a:spcBef>
              <a:spcAft>
                <a:spcPts val="0"/>
              </a:spcAft>
              <a:buClr>
                <a:srgbClr val="888888"/>
              </a:buClr>
              <a:buSzPts val="3200"/>
              <a:buNone/>
              <a:defRPr sz="3200">
                <a:solidFill>
                  <a:srgbClr val="888888"/>
                </a:solidFill>
              </a:defRPr>
            </a:lvl3pPr>
            <a:lvl4pPr marL="1828800" lvl="3" indent="-228600" algn="l">
              <a:spcBef>
                <a:spcPts val="600"/>
              </a:spcBef>
              <a:spcAft>
                <a:spcPts val="0"/>
              </a:spcAft>
              <a:buClr>
                <a:srgbClr val="888888"/>
              </a:buClr>
              <a:buSzPts val="2800"/>
              <a:buNone/>
              <a:defRPr sz="2800">
                <a:solidFill>
                  <a:srgbClr val="888888"/>
                </a:solidFill>
              </a:defRPr>
            </a:lvl4pPr>
            <a:lvl5pPr marL="2286000" lvl="4" indent="-228600" algn="l">
              <a:spcBef>
                <a:spcPts val="600"/>
              </a:spcBef>
              <a:spcAft>
                <a:spcPts val="0"/>
              </a:spcAft>
              <a:buClr>
                <a:srgbClr val="888888"/>
              </a:buClr>
              <a:buSzPts val="2800"/>
              <a:buNone/>
              <a:defRPr sz="2800">
                <a:solidFill>
                  <a:srgbClr val="888888"/>
                </a:solidFill>
              </a:defRPr>
            </a:lvl5pPr>
            <a:lvl6pPr marL="2743200" lvl="5" indent="-228600" algn="l">
              <a:spcBef>
                <a:spcPts val="600"/>
              </a:spcBef>
              <a:spcAft>
                <a:spcPts val="0"/>
              </a:spcAft>
              <a:buClr>
                <a:srgbClr val="888888"/>
              </a:buClr>
              <a:buSzPts val="2800"/>
              <a:buNone/>
              <a:defRPr sz="2800">
                <a:solidFill>
                  <a:srgbClr val="888888"/>
                </a:solidFill>
              </a:defRPr>
            </a:lvl6pPr>
            <a:lvl7pPr marL="3200400" lvl="6" indent="-228600" algn="l">
              <a:spcBef>
                <a:spcPts val="600"/>
              </a:spcBef>
              <a:spcAft>
                <a:spcPts val="0"/>
              </a:spcAft>
              <a:buClr>
                <a:srgbClr val="888888"/>
              </a:buClr>
              <a:buSzPts val="2800"/>
              <a:buNone/>
              <a:defRPr sz="2800">
                <a:solidFill>
                  <a:srgbClr val="888888"/>
                </a:solidFill>
              </a:defRPr>
            </a:lvl7pPr>
            <a:lvl8pPr marL="3657600" lvl="7" indent="-228600" algn="l">
              <a:spcBef>
                <a:spcPts val="600"/>
              </a:spcBef>
              <a:spcAft>
                <a:spcPts val="0"/>
              </a:spcAft>
              <a:buClr>
                <a:srgbClr val="888888"/>
              </a:buClr>
              <a:buSzPts val="2800"/>
              <a:buNone/>
              <a:defRPr sz="2800">
                <a:solidFill>
                  <a:srgbClr val="888888"/>
                </a:solidFill>
              </a:defRPr>
            </a:lvl8pPr>
            <a:lvl9pPr marL="4114800" lvl="8" indent="-228600" algn="l">
              <a:spcBef>
                <a:spcPts val="600"/>
              </a:spcBef>
              <a:spcAft>
                <a:spcPts val="0"/>
              </a:spcAft>
              <a:buClr>
                <a:srgbClr val="888888"/>
              </a:buClr>
              <a:buSzPts val="2800"/>
              <a:buNone/>
              <a:defRPr sz="2800">
                <a:solidFill>
                  <a:srgbClr val="888888"/>
                </a:solidFill>
              </a:defRPr>
            </a:lvl9pPr>
          </a:lstStyle>
          <a:p>
            <a:endParaRPr/>
          </a:p>
        </p:txBody>
      </p:sp>
      <p:sp>
        <p:nvSpPr>
          <p:cNvPr id="121" name="Google Shape;121;g10cc9e06dc1_3_38"/>
          <p:cNvSpPr txBox="1">
            <a:spLocks noGrp="1"/>
          </p:cNvSpPr>
          <p:nvPr>
            <p:ph type="dt" idx="10"/>
          </p:nvPr>
        </p:nvSpPr>
        <p:spPr>
          <a:xfrm>
            <a:off x="914400" y="9534526"/>
            <a:ext cx="4267200" cy="547688"/>
          </a:xfrm>
          <a:prstGeom prst="rect">
            <a:avLst/>
          </a:prstGeom>
          <a:noFill/>
          <a:ln>
            <a:noFill/>
          </a:ln>
        </p:spPr>
        <p:txBody>
          <a:bodyPr spcFirstLastPara="1" wrap="square" lIns="182850" tIns="91400" rIns="182850" bIns="91400" anchor="ctr" anchorCtr="0">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122" name="Google Shape;122;g10cc9e06dc1_3_38"/>
          <p:cNvSpPr txBox="1">
            <a:spLocks noGrp="1"/>
          </p:cNvSpPr>
          <p:nvPr>
            <p:ph type="ftr" idx="11"/>
          </p:nvPr>
        </p:nvSpPr>
        <p:spPr>
          <a:xfrm>
            <a:off x="6248400" y="9534526"/>
            <a:ext cx="5791200" cy="547688"/>
          </a:xfrm>
          <a:prstGeom prst="rect">
            <a:avLst/>
          </a:prstGeom>
          <a:noFill/>
          <a:ln>
            <a:noFill/>
          </a:ln>
        </p:spPr>
        <p:txBody>
          <a:bodyPr spcFirstLastPara="1" wrap="square" lIns="182850" tIns="91400" rIns="182850" bIns="91400" anchor="ctr" anchorCtr="0">
            <a:noAutofit/>
          </a:bodyPr>
          <a:lstStyle>
            <a:lvl1pPr lvl="0" algn="ctr">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123" name="Google Shape;123;g10cc9e06dc1_3_38"/>
          <p:cNvSpPr txBox="1">
            <a:spLocks noGrp="1"/>
          </p:cNvSpPr>
          <p:nvPr>
            <p:ph type="sldNum" idx="12"/>
          </p:nvPr>
        </p:nvSpPr>
        <p:spPr>
          <a:xfrm>
            <a:off x="13106400" y="9534526"/>
            <a:ext cx="4267200" cy="547688"/>
          </a:xfrm>
          <a:prstGeom prst="rect">
            <a:avLst/>
          </a:prstGeom>
          <a:noFill/>
          <a:ln>
            <a:noFill/>
          </a:ln>
        </p:spPr>
        <p:txBody>
          <a:bodyPr spcFirstLastPara="1" wrap="square" lIns="182850" tIns="91400" rIns="182850" bIns="914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4"/>
        <p:cNvGrpSpPr/>
        <p:nvPr/>
      </p:nvGrpSpPr>
      <p:grpSpPr>
        <a:xfrm>
          <a:off x="0" y="0"/>
          <a:ext cx="0" cy="0"/>
          <a:chOff x="0" y="0"/>
          <a:chExt cx="0" cy="0"/>
        </a:xfrm>
      </p:grpSpPr>
      <p:sp>
        <p:nvSpPr>
          <p:cNvPr id="125" name="Google Shape;125;g10cc9e06dc1_3_44"/>
          <p:cNvSpPr txBox="1">
            <a:spLocks noGrp="1"/>
          </p:cNvSpPr>
          <p:nvPr>
            <p:ph type="title"/>
          </p:nvPr>
        </p:nvSpPr>
        <p:spPr>
          <a:xfrm>
            <a:off x="914400" y="411958"/>
            <a:ext cx="16459200" cy="1714500"/>
          </a:xfrm>
          <a:prstGeom prst="rect">
            <a:avLst/>
          </a:prstGeom>
          <a:noFill/>
          <a:ln>
            <a:noFill/>
          </a:ln>
        </p:spPr>
        <p:txBody>
          <a:bodyPr spcFirstLastPara="1" wrap="square" lIns="182850" tIns="91400" rIns="182850" bIns="91400" anchor="ctr" anchorCtr="0">
            <a:normAutofit/>
          </a:bodyPr>
          <a:lstStyle>
            <a:lvl1pPr lvl="0" algn="ctr">
              <a:spcBef>
                <a:spcPts val="0"/>
              </a:spcBef>
              <a:spcAft>
                <a:spcPts val="0"/>
              </a:spcAft>
              <a:buClr>
                <a:schemeClr val="dk1"/>
              </a:buClr>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6" name="Google Shape;126;g10cc9e06dc1_3_44"/>
          <p:cNvSpPr txBox="1">
            <a:spLocks noGrp="1"/>
          </p:cNvSpPr>
          <p:nvPr>
            <p:ph type="body" idx="1"/>
          </p:nvPr>
        </p:nvSpPr>
        <p:spPr>
          <a:xfrm>
            <a:off x="914400" y="2400302"/>
            <a:ext cx="8077200" cy="6788944"/>
          </a:xfrm>
          <a:prstGeom prst="rect">
            <a:avLst/>
          </a:prstGeom>
          <a:noFill/>
          <a:ln>
            <a:noFill/>
          </a:ln>
        </p:spPr>
        <p:txBody>
          <a:bodyPr spcFirstLastPara="1" wrap="square" lIns="182850" tIns="91400" rIns="182850" bIns="91400" anchor="t" anchorCtr="0">
            <a:normAutofit/>
          </a:bodyPr>
          <a:lstStyle>
            <a:lvl1pPr marL="457200" lvl="0" indent="-584200" algn="l">
              <a:spcBef>
                <a:spcPts val="1100"/>
              </a:spcBef>
              <a:spcAft>
                <a:spcPts val="0"/>
              </a:spcAft>
              <a:buClr>
                <a:schemeClr val="dk1"/>
              </a:buClr>
              <a:buSzPts val="5600"/>
              <a:buChar char="•"/>
              <a:defRPr sz="5600"/>
            </a:lvl1pPr>
            <a:lvl2pPr marL="914400" lvl="1" indent="-533400" algn="l">
              <a:spcBef>
                <a:spcPts val="1000"/>
              </a:spcBef>
              <a:spcAft>
                <a:spcPts val="0"/>
              </a:spcAft>
              <a:buClr>
                <a:schemeClr val="dk1"/>
              </a:buClr>
              <a:buSzPts val="4800"/>
              <a:buChar char="–"/>
              <a:defRPr sz="4800"/>
            </a:lvl2pPr>
            <a:lvl3pPr marL="1371600" lvl="2" indent="-482600" algn="l">
              <a:spcBef>
                <a:spcPts val="800"/>
              </a:spcBef>
              <a:spcAft>
                <a:spcPts val="0"/>
              </a:spcAft>
              <a:buClr>
                <a:schemeClr val="dk1"/>
              </a:buClr>
              <a:buSzPts val="4000"/>
              <a:buChar char="•"/>
              <a:defRPr sz="4000"/>
            </a:lvl3pPr>
            <a:lvl4pPr marL="1828800" lvl="3" indent="-457200" algn="l">
              <a:spcBef>
                <a:spcPts val="700"/>
              </a:spcBef>
              <a:spcAft>
                <a:spcPts val="0"/>
              </a:spcAft>
              <a:buClr>
                <a:schemeClr val="dk1"/>
              </a:buClr>
              <a:buSzPts val="3600"/>
              <a:buChar char="–"/>
              <a:defRPr sz="3600"/>
            </a:lvl4pPr>
            <a:lvl5pPr marL="2286000" lvl="4" indent="-457200" algn="l">
              <a:spcBef>
                <a:spcPts val="700"/>
              </a:spcBef>
              <a:spcAft>
                <a:spcPts val="0"/>
              </a:spcAft>
              <a:buClr>
                <a:schemeClr val="dk1"/>
              </a:buClr>
              <a:buSzPts val="3600"/>
              <a:buChar char="»"/>
              <a:defRPr sz="3600"/>
            </a:lvl5pPr>
            <a:lvl6pPr marL="2743200" lvl="5" indent="-457200" algn="l">
              <a:spcBef>
                <a:spcPts val="700"/>
              </a:spcBef>
              <a:spcAft>
                <a:spcPts val="0"/>
              </a:spcAft>
              <a:buClr>
                <a:schemeClr val="dk1"/>
              </a:buClr>
              <a:buSzPts val="3600"/>
              <a:buChar char="•"/>
              <a:defRPr sz="3600"/>
            </a:lvl6pPr>
            <a:lvl7pPr marL="3200400" lvl="6" indent="-457200" algn="l">
              <a:spcBef>
                <a:spcPts val="700"/>
              </a:spcBef>
              <a:spcAft>
                <a:spcPts val="0"/>
              </a:spcAft>
              <a:buClr>
                <a:schemeClr val="dk1"/>
              </a:buClr>
              <a:buSzPts val="3600"/>
              <a:buChar char="•"/>
              <a:defRPr sz="3600"/>
            </a:lvl7pPr>
            <a:lvl8pPr marL="3657600" lvl="7" indent="-457200" algn="l">
              <a:spcBef>
                <a:spcPts val="700"/>
              </a:spcBef>
              <a:spcAft>
                <a:spcPts val="0"/>
              </a:spcAft>
              <a:buClr>
                <a:schemeClr val="dk1"/>
              </a:buClr>
              <a:buSzPts val="3600"/>
              <a:buChar char="•"/>
              <a:defRPr sz="3600"/>
            </a:lvl8pPr>
            <a:lvl9pPr marL="4114800" lvl="8" indent="-457200" algn="l">
              <a:spcBef>
                <a:spcPts val="700"/>
              </a:spcBef>
              <a:spcAft>
                <a:spcPts val="0"/>
              </a:spcAft>
              <a:buClr>
                <a:schemeClr val="dk1"/>
              </a:buClr>
              <a:buSzPts val="3600"/>
              <a:buChar char="•"/>
              <a:defRPr sz="3600"/>
            </a:lvl9pPr>
          </a:lstStyle>
          <a:p>
            <a:endParaRPr/>
          </a:p>
        </p:txBody>
      </p:sp>
      <p:sp>
        <p:nvSpPr>
          <p:cNvPr id="127" name="Google Shape;127;g10cc9e06dc1_3_44"/>
          <p:cNvSpPr txBox="1">
            <a:spLocks noGrp="1"/>
          </p:cNvSpPr>
          <p:nvPr>
            <p:ph type="body" idx="2"/>
          </p:nvPr>
        </p:nvSpPr>
        <p:spPr>
          <a:xfrm>
            <a:off x="9296400" y="2400302"/>
            <a:ext cx="8077200" cy="6788944"/>
          </a:xfrm>
          <a:prstGeom prst="rect">
            <a:avLst/>
          </a:prstGeom>
          <a:noFill/>
          <a:ln>
            <a:noFill/>
          </a:ln>
        </p:spPr>
        <p:txBody>
          <a:bodyPr spcFirstLastPara="1" wrap="square" lIns="182850" tIns="91400" rIns="182850" bIns="91400" anchor="t" anchorCtr="0">
            <a:normAutofit/>
          </a:bodyPr>
          <a:lstStyle>
            <a:lvl1pPr marL="457200" lvl="0" indent="-584200" algn="l">
              <a:spcBef>
                <a:spcPts val="1100"/>
              </a:spcBef>
              <a:spcAft>
                <a:spcPts val="0"/>
              </a:spcAft>
              <a:buClr>
                <a:schemeClr val="dk1"/>
              </a:buClr>
              <a:buSzPts val="5600"/>
              <a:buChar char="•"/>
              <a:defRPr sz="5600"/>
            </a:lvl1pPr>
            <a:lvl2pPr marL="914400" lvl="1" indent="-533400" algn="l">
              <a:spcBef>
                <a:spcPts val="1000"/>
              </a:spcBef>
              <a:spcAft>
                <a:spcPts val="0"/>
              </a:spcAft>
              <a:buClr>
                <a:schemeClr val="dk1"/>
              </a:buClr>
              <a:buSzPts val="4800"/>
              <a:buChar char="–"/>
              <a:defRPr sz="4800"/>
            </a:lvl2pPr>
            <a:lvl3pPr marL="1371600" lvl="2" indent="-482600" algn="l">
              <a:spcBef>
                <a:spcPts val="800"/>
              </a:spcBef>
              <a:spcAft>
                <a:spcPts val="0"/>
              </a:spcAft>
              <a:buClr>
                <a:schemeClr val="dk1"/>
              </a:buClr>
              <a:buSzPts val="4000"/>
              <a:buChar char="•"/>
              <a:defRPr sz="4000"/>
            </a:lvl3pPr>
            <a:lvl4pPr marL="1828800" lvl="3" indent="-457200" algn="l">
              <a:spcBef>
                <a:spcPts val="700"/>
              </a:spcBef>
              <a:spcAft>
                <a:spcPts val="0"/>
              </a:spcAft>
              <a:buClr>
                <a:schemeClr val="dk1"/>
              </a:buClr>
              <a:buSzPts val="3600"/>
              <a:buChar char="–"/>
              <a:defRPr sz="3600"/>
            </a:lvl4pPr>
            <a:lvl5pPr marL="2286000" lvl="4" indent="-457200" algn="l">
              <a:spcBef>
                <a:spcPts val="700"/>
              </a:spcBef>
              <a:spcAft>
                <a:spcPts val="0"/>
              </a:spcAft>
              <a:buClr>
                <a:schemeClr val="dk1"/>
              </a:buClr>
              <a:buSzPts val="3600"/>
              <a:buChar char="»"/>
              <a:defRPr sz="3600"/>
            </a:lvl5pPr>
            <a:lvl6pPr marL="2743200" lvl="5" indent="-457200" algn="l">
              <a:spcBef>
                <a:spcPts val="700"/>
              </a:spcBef>
              <a:spcAft>
                <a:spcPts val="0"/>
              </a:spcAft>
              <a:buClr>
                <a:schemeClr val="dk1"/>
              </a:buClr>
              <a:buSzPts val="3600"/>
              <a:buChar char="•"/>
              <a:defRPr sz="3600"/>
            </a:lvl6pPr>
            <a:lvl7pPr marL="3200400" lvl="6" indent="-457200" algn="l">
              <a:spcBef>
                <a:spcPts val="700"/>
              </a:spcBef>
              <a:spcAft>
                <a:spcPts val="0"/>
              </a:spcAft>
              <a:buClr>
                <a:schemeClr val="dk1"/>
              </a:buClr>
              <a:buSzPts val="3600"/>
              <a:buChar char="•"/>
              <a:defRPr sz="3600"/>
            </a:lvl7pPr>
            <a:lvl8pPr marL="3657600" lvl="7" indent="-457200" algn="l">
              <a:spcBef>
                <a:spcPts val="700"/>
              </a:spcBef>
              <a:spcAft>
                <a:spcPts val="0"/>
              </a:spcAft>
              <a:buClr>
                <a:schemeClr val="dk1"/>
              </a:buClr>
              <a:buSzPts val="3600"/>
              <a:buChar char="•"/>
              <a:defRPr sz="3600"/>
            </a:lvl8pPr>
            <a:lvl9pPr marL="4114800" lvl="8" indent="-457200" algn="l">
              <a:spcBef>
                <a:spcPts val="700"/>
              </a:spcBef>
              <a:spcAft>
                <a:spcPts val="0"/>
              </a:spcAft>
              <a:buClr>
                <a:schemeClr val="dk1"/>
              </a:buClr>
              <a:buSzPts val="3600"/>
              <a:buChar char="•"/>
              <a:defRPr sz="3600"/>
            </a:lvl9pPr>
          </a:lstStyle>
          <a:p>
            <a:endParaRPr/>
          </a:p>
        </p:txBody>
      </p:sp>
      <p:sp>
        <p:nvSpPr>
          <p:cNvPr id="128" name="Google Shape;128;g10cc9e06dc1_3_44"/>
          <p:cNvSpPr txBox="1">
            <a:spLocks noGrp="1"/>
          </p:cNvSpPr>
          <p:nvPr>
            <p:ph type="dt" idx="10"/>
          </p:nvPr>
        </p:nvSpPr>
        <p:spPr>
          <a:xfrm>
            <a:off x="914400" y="9534526"/>
            <a:ext cx="4267200" cy="547688"/>
          </a:xfrm>
          <a:prstGeom prst="rect">
            <a:avLst/>
          </a:prstGeom>
          <a:noFill/>
          <a:ln>
            <a:noFill/>
          </a:ln>
        </p:spPr>
        <p:txBody>
          <a:bodyPr spcFirstLastPara="1" wrap="square" lIns="182850" tIns="91400" rIns="182850" bIns="91400" anchor="ctr" anchorCtr="0">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129" name="Google Shape;129;g10cc9e06dc1_3_44"/>
          <p:cNvSpPr txBox="1">
            <a:spLocks noGrp="1"/>
          </p:cNvSpPr>
          <p:nvPr>
            <p:ph type="ftr" idx="11"/>
          </p:nvPr>
        </p:nvSpPr>
        <p:spPr>
          <a:xfrm>
            <a:off x="6248400" y="9534526"/>
            <a:ext cx="5791200" cy="547688"/>
          </a:xfrm>
          <a:prstGeom prst="rect">
            <a:avLst/>
          </a:prstGeom>
          <a:noFill/>
          <a:ln>
            <a:noFill/>
          </a:ln>
        </p:spPr>
        <p:txBody>
          <a:bodyPr spcFirstLastPara="1" wrap="square" lIns="182850" tIns="91400" rIns="182850" bIns="91400" anchor="ctr" anchorCtr="0">
            <a:noAutofit/>
          </a:bodyPr>
          <a:lstStyle>
            <a:lvl1pPr lvl="0" algn="ctr">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130" name="Google Shape;130;g10cc9e06dc1_3_44"/>
          <p:cNvSpPr txBox="1">
            <a:spLocks noGrp="1"/>
          </p:cNvSpPr>
          <p:nvPr>
            <p:ph type="sldNum" idx="12"/>
          </p:nvPr>
        </p:nvSpPr>
        <p:spPr>
          <a:xfrm>
            <a:off x="13106400" y="9534526"/>
            <a:ext cx="4267200" cy="547688"/>
          </a:xfrm>
          <a:prstGeom prst="rect">
            <a:avLst/>
          </a:prstGeom>
          <a:noFill/>
          <a:ln>
            <a:noFill/>
          </a:ln>
        </p:spPr>
        <p:txBody>
          <a:bodyPr spcFirstLastPara="1" wrap="square" lIns="182850" tIns="91400" rIns="182850" bIns="914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sp>
        <p:nvSpPr>
          <p:cNvPr id="132" name="Google Shape;132;g10cc9e06dc1_3_51"/>
          <p:cNvSpPr txBox="1">
            <a:spLocks noGrp="1"/>
          </p:cNvSpPr>
          <p:nvPr>
            <p:ph type="title"/>
          </p:nvPr>
        </p:nvSpPr>
        <p:spPr>
          <a:xfrm>
            <a:off x="914400" y="411958"/>
            <a:ext cx="16459200" cy="1714500"/>
          </a:xfrm>
          <a:prstGeom prst="rect">
            <a:avLst/>
          </a:prstGeom>
          <a:noFill/>
          <a:ln>
            <a:noFill/>
          </a:ln>
        </p:spPr>
        <p:txBody>
          <a:bodyPr spcFirstLastPara="1" wrap="square" lIns="182850" tIns="91400" rIns="182850" bIns="91400" anchor="ctr" anchorCtr="0">
            <a:normAutofit/>
          </a:bodyPr>
          <a:lstStyle>
            <a:lvl1pPr lvl="0" algn="ctr">
              <a:spcBef>
                <a:spcPts val="0"/>
              </a:spcBef>
              <a:spcAft>
                <a:spcPts val="0"/>
              </a:spcAft>
              <a:buClr>
                <a:schemeClr val="dk1"/>
              </a:buClr>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3" name="Google Shape;133;g10cc9e06dc1_3_51"/>
          <p:cNvSpPr txBox="1">
            <a:spLocks noGrp="1"/>
          </p:cNvSpPr>
          <p:nvPr>
            <p:ph type="dt" idx="10"/>
          </p:nvPr>
        </p:nvSpPr>
        <p:spPr>
          <a:xfrm>
            <a:off x="914400" y="9534526"/>
            <a:ext cx="4267200" cy="547688"/>
          </a:xfrm>
          <a:prstGeom prst="rect">
            <a:avLst/>
          </a:prstGeom>
          <a:noFill/>
          <a:ln>
            <a:noFill/>
          </a:ln>
        </p:spPr>
        <p:txBody>
          <a:bodyPr spcFirstLastPara="1" wrap="square" lIns="182850" tIns="91400" rIns="182850" bIns="91400" anchor="ctr" anchorCtr="0">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134" name="Google Shape;134;g10cc9e06dc1_3_51"/>
          <p:cNvSpPr txBox="1">
            <a:spLocks noGrp="1"/>
          </p:cNvSpPr>
          <p:nvPr>
            <p:ph type="ftr" idx="11"/>
          </p:nvPr>
        </p:nvSpPr>
        <p:spPr>
          <a:xfrm>
            <a:off x="6248400" y="9534526"/>
            <a:ext cx="5791200" cy="547688"/>
          </a:xfrm>
          <a:prstGeom prst="rect">
            <a:avLst/>
          </a:prstGeom>
          <a:noFill/>
          <a:ln>
            <a:noFill/>
          </a:ln>
        </p:spPr>
        <p:txBody>
          <a:bodyPr spcFirstLastPara="1" wrap="square" lIns="182850" tIns="91400" rIns="182850" bIns="91400" anchor="ctr" anchorCtr="0">
            <a:noAutofit/>
          </a:bodyPr>
          <a:lstStyle>
            <a:lvl1pPr lvl="0" algn="ctr">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135" name="Google Shape;135;g10cc9e06dc1_3_51"/>
          <p:cNvSpPr txBox="1">
            <a:spLocks noGrp="1"/>
          </p:cNvSpPr>
          <p:nvPr>
            <p:ph type="sldNum" idx="12"/>
          </p:nvPr>
        </p:nvSpPr>
        <p:spPr>
          <a:xfrm>
            <a:off x="13106400" y="9534526"/>
            <a:ext cx="4267200" cy="547688"/>
          </a:xfrm>
          <a:prstGeom prst="rect">
            <a:avLst/>
          </a:prstGeom>
          <a:noFill/>
          <a:ln>
            <a:noFill/>
          </a:ln>
        </p:spPr>
        <p:txBody>
          <a:bodyPr spcFirstLastPara="1" wrap="square" lIns="182850" tIns="91400" rIns="182850" bIns="914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6"/>
        <p:cNvGrpSpPr/>
        <p:nvPr/>
      </p:nvGrpSpPr>
      <p:grpSpPr>
        <a:xfrm>
          <a:off x="0" y="0"/>
          <a:ext cx="0" cy="0"/>
          <a:chOff x="0" y="0"/>
          <a:chExt cx="0" cy="0"/>
        </a:xfrm>
      </p:grpSpPr>
      <p:sp>
        <p:nvSpPr>
          <p:cNvPr id="137" name="Google Shape;137;g10cc9e06dc1_3_56"/>
          <p:cNvSpPr txBox="1">
            <a:spLocks noGrp="1"/>
          </p:cNvSpPr>
          <p:nvPr>
            <p:ph type="title"/>
          </p:nvPr>
        </p:nvSpPr>
        <p:spPr>
          <a:xfrm>
            <a:off x="914402" y="409574"/>
            <a:ext cx="6016626" cy="1743076"/>
          </a:xfrm>
          <a:prstGeom prst="rect">
            <a:avLst/>
          </a:prstGeom>
          <a:noFill/>
          <a:ln>
            <a:noFill/>
          </a:ln>
        </p:spPr>
        <p:txBody>
          <a:bodyPr spcFirstLastPara="1" wrap="square" lIns="182850" tIns="91400" rIns="182850" bIns="91400" anchor="b" anchorCtr="0">
            <a:normAutofit/>
          </a:bodyPr>
          <a:lstStyle>
            <a:lvl1pPr lvl="0" algn="l">
              <a:spcBef>
                <a:spcPts val="0"/>
              </a:spcBef>
              <a:spcAft>
                <a:spcPts val="0"/>
              </a:spcAft>
              <a:buClr>
                <a:schemeClr val="dk1"/>
              </a:buClr>
              <a:buSzPts val="4000"/>
              <a:buFont typeface="Calibri"/>
              <a:buNone/>
              <a:defRPr sz="4000"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8" name="Google Shape;138;g10cc9e06dc1_3_56"/>
          <p:cNvSpPr txBox="1">
            <a:spLocks noGrp="1"/>
          </p:cNvSpPr>
          <p:nvPr>
            <p:ph type="body" idx="1"/>
          </p:nvPr>
        </p:nvSpPr>
        <p:spPr>
          <a:xfrm>
            <a:off x="7150100" y="409576"/>
            <a:ext cx="10223500" cy="8779670"/>
          </a:xfrm>
          <a:prstGeom prst="rect">
            <a:avLst/>
          </a:prstGeom>
          <a:noFill/>
          <a:ln>
            <a:noFill/>
          </a:ln>
        </p:spPr>
        <p:txBody>
          <a:bodyPr spcFirstLastPara="1" wrap="square" lIns="182850" tIns="91400" rIns="182850" bIns="91400" anchor="t" anchorCtr="0">
            <a:normAutofit/>
          </a:bodyPr>
          <a:lstStyle>
            <a:lvl1pPr marL="457200" lvl="0" indent="-635000" algn="l">
              <a:spcBef>
                <a:spcPts val="1300"/>
              </a:spcBef>
              <a:spcAft>
                <a:spcPts val="0"/>
              </a:spcAft>
              <a:buClr>
                <a:schemeClr val="dk1"/>
              </a:buClr>
              <a:buSzPts val="6400"/>
              <a:buChar char="•"/>
              <a:defRPr sz="6400"/>
            </a:lvl1pPr>
            <a:lvl2pPr marL="914400" lvl="1" indent="-584200" algn="l">
              <a:spcBef>
                <a:spcPts val="1100"/>
              </a:spcBef>
              <a:spcAft>
                <a:spcPts val="0"/>
              </a:spcAft>
              <a:buClr>
                <a:schemeClr val="dk1"/>
              </a:buClr>
              <a:buSzPts val="5600"/>
              <a:buChar char="–"/>
              <a:defRPr sz="5600"/>
            </a:lvl2pPr>
            <a:lvl3pPr marL="1371600" lvl="2" indent="-533400" algn="l">
              <a:spcBef>
                <a:spcPts val="1000"/>
              </a:spcBef>
              <a:spcAft>
                <a:spcPts val="0"/>
              </a:spcAft>
              <a:buClr>
                <a:schemeClr val="dk1"/>
              </a:buClr>
              <a:buSzPts val="4800"/>
              <a:buChar char="•"/>
              <a:defRPr sz="4800"/>
            </a:lvl3pPr>
            <a:lvl4pPr marL="1828800" lvl="3" indent="-482600" algn="l">
              <a:spcBef>
                <a:spcPts val="800"/>
              </a:spcBef>
              <a:spcAft>
                <a:spcPts val="0"/>
              </a:spcAft>
              <a:buClr>
                <a:schemeClr val="dk1"/>
              </a:buClr>
              <a:buSzPts val="4000"/>
              <a:buChar char="–"/>
              <a:defRPr sz="4000"/>
            </a:lvl4pPr>
            <a:lvl5pPr marL="2286000" lvl="4" indent="-482600" algn="l">
              <a:spcBef>
                <a:spcPts val="800"/>
              </a:spcBef>
              <a:spcAft>
                <a:spcPts val="0"/>
              </a:spcAft>
              <a:buClr>
                <a:schemeClr val="dk1"/>
              </a:buClr>
              <a:buSzPts val="4000"/>
              <a:buChar char="»"/>
              <a:defRPr sz="4000"/>
            </a:lvl5pPr>
            <a:lvl6pPr marL="2743200" lvl="5" indent="-482600" algn="l">
              <a:spcBef>
                <a:spcPts val="800"/>
              </a:spcBef>
              <a:spcAft>
                <a:spcPts val="0"/>
              </a:spcAft>
              <a:buClr>
                <a:schemeClr val="dk1"/>
              </a:buClr>
              <a:buSzPts val="4000"/>
              <a:buChar char="•"/>
              <a:defRPr sz="4000"/>
            </a:lvl6pPr>
            <a:lvl7pPr marL="3200400" lvl="6" indent="-482600" algn="l">
              <a:spcBef>
                <a:spcPts val="800"/>
              </a:spcBef>
              <a:spcAft>
                <a:spcPts val="0"/>
              </a:spcAft>
              <a:buClr>
                <a:schemeClr val="dk1"/>
              </a:buClr>
              <a:buSzPts val="4000"/>
              <a:buChar char="•"/>
              <a:defRPr sz="4000"/>
            </a:lvl7pPr>
            <a:lvl8pPr marL="3657600" lvl="7" indent="-482600" algn="l">
              <a:spcBef>
                <a:spcPts val="800"/>
              </a:spcBef>
              <a:spcAft>
                <a:spcPts val="0"/>
              </a:spcAft>
              <a:buClr>
                <a:schemeClr val="dk1"/>
              </a:buClr>
              <a:buSzPts val="4000"/>
              <a:buChar char="•"/>
              <a:defRPr sz="4000"/>
            </a:lvl8pPr>
            <a:lvl9pPr marL="4114800" lvl="8" indent="-482600" algn="l">
              <a:spcBef>
                <a:spcPts val="800"/>
              </a:spcBef>
              <a:spcAft>
                <a:spcPts val="0"/>
              </a:spcAft>
              <a:buClr>
                <a:schemeClr val="dk1"/>
              </a:buClr>
              <a:buSzPts val="4000"/>
              <a:buChar char="•"/>
              <a:defRPr sz="4000"/>
            </a:lvl9pPr>
          </a:lstStyle>
          <a:p>
            <a:endParaRPr/>
          </a:p>
        </p:txBody>
      </p:sp>
      <p:sp>
        <p:nvSpPr>
          <p:cNvPr id="139" name="Google Shape;139;g10cc9e06dc1_3_56"/>
          <p:cNvSpPr txBox="1">
            <a:spLocks noGrp="1"/>
          </p:cNvSpPr>
          <p:nvPr>
            <p:ph type="body" idx="2"/>
          </p:nvPr>
        </p:nvSpPr>
        <p:spPr>
          <a:xfrm>
            <a:off x="914402" y="2152652"/>
            <a:ext cx="6016626" cy="7036594"/>
          </a:xfrm>
          <a:prstGeom prst="rect">
            <a:avLst/>
          </a:prstGeom>
          <a:noFill/>
          <a:ln>
            <a:noFill/>
          </a:ln>
        </p:spPr>
        <p:txBody>
          <a:bodyPr spcFirstLastPara="1" wrap="square" lIns="182850" tIns="91400" rIns="182850" bIns="91400" anchor="t" anchorCtr="0">
            <a:normAutofit/>
          </a:bodyPr>
          <a:lstStyle>
            <a:lvl1pPr marL="457200" lvl="0" indent="-228600" algn="l">
              <a:spcBef>
                <a:spcPts val="600"/>
              </a:spcBef>
              <a:spcAft>
                <a:spcPts val="0"/>
              </a:spcAft>
              <a:buClr>
                <a:schemeClr val="dk1"/>
              </a:buClr>
              <a:buSzPts val="2800"/>
              <a:buNone/>
              <a:defRPr sz="2800"/>
            </a:lvl1pPr>
            <a:lvl2pPr marL="914400" lvl="1" indent="-228600" algn="l">
              <a:spcBef>
                <a:spcPts val="500"/>
              </a:spcBef>
              <a:spcAft>
                <a:spcPts val="0"/>
              </a:spcAft>
              <a:buClr>
                <a:schemeClr val="dk1"/>
              </a:buClr>
              <a:buSzPts val="2400"/>
              <a:buNone/>
              <a:defRPr sz="2400"/>
            </a:lvl2pPr>
            <a:lvl3pPr marL="1371600" lvl="2" indent="-228600" algn="l">
              <a:spcBef>
                <a:spcPts val="400"/>
              </a:spcBef>
              <a:spcAft>
                <a:spcPts val="0"/>
              </a:spcAft>
              <a:buClr>
                <a:schemeClr val="dk1"/>
              </a:buClr>
              <a:buSzPts val="2000"/>
              <a:buNone/>
              <a:defRPr sz="2000"/>
            </a:lvl3pPr>
            <a:lvl4pPr marL="1828800" lvl="3" indent="-228600" algn="l">
              <a:spcBef>
                <a:spcPts val="400"/>
              </a:spcBef>
              <a:spcAft>
                <a:spcPts val="0"/>
              </a:spcAft>
              <a:buClr>
                <a:schemeClr val="dk1"/>
              </a:buClr>
              <a:buSzPts val="1800"/>
              <a:buNone/>
              <a:defRPr sz="1800"/>
            </a:lvl4pPr>
            <a:lvl5pPr marL="2286000" lvl="4" indent="-228600" algn="l">
              <a:spcBef>
                <a:spcPts val="400"/>
              </a:spcBef>
              <a:spcAft>
                <a:spcPts val="0"/>
              </a:spcAft>
              <a:buClr>
                <a:schemeClr val="dk1"/>
              </a:buClr>
              <a:buSzPts val="1800"/>
              <a:buNone/>
              <a:defRPr sz="1800"/>
            </a:lvl5pPr>
            <a:lvl6pPr marL="2743200" lvl="5" indent="-228600" algn="l">
              <a:spcBef>
                <a:spcPts val="400"/>
              </a:spcBef>
              <a:spcAft>
                <a:spcPts val="0"/>
              </a:spcAft>
              <a:buClr>
                <a:schemeClr val="dk1"/>
              </a:buClr>
              <a:buSzPts val="1800"/>
              <a:buNone/>
              <a:defRPr sz="1800"/>
            </a:lvl6pPr>
            <a:lvl7pPr marL="3200400" lvl="6" indent="-228600" algn="l">
              <a:spcBef>
                <a:spcPts val="400"/>
              </a:spcBef>
              <a:spcAft>
                <a:spcPts val="0"/>
              </a:spcAft>
              <a:buClr>
                <a:schemeClr val="dk1"/>
              </a:buClr>
              <a:buSzPts val="1800"/>
              <a:buNone/>
              <a:defRPr sz="1800"/>
            </a:lvl7pPr>
            <a:lvl8pPr marL="3657600" lvl="7" indent="-228600" algn="l">
              <a:spcBef>
                <a:spcPts val="400"/>
              </a:spcBef>
              <a:spcAft>
                <a:spcPts val="0"/>
              </a:spcAft>
              <a:buClr>
                <a:schemeClr val="dk1"/>
              </a:buClr>
              <a:buSzPts val="1800"/>
              <a:buNone/>
              <a:defRPr sz="1800"/>
            </a:lvl8pPr>
            <a:lvl9pPr marL="4114800" lvl="8" indent="-228600" algn="l">
              <a:spcBef>
                <a:spcPts val="400"/>
              </a:spcBef>
              <a:spcAft>
                <a:spcPts val="0"/>
              </a:spcAft>
              <a:buClr>
                <a:schemeClr val="dk1"/>
              </a:buClr>
              <a:buSzPts val="1800"/>
              <a:buNone/>
              <a:defRPr sz="1800"/>
            </a:lvl9pPr>
          </a:lstStyle>
          <a:p>
            <a:endParaRPr/>
          </a:p>
        </p:txBody>
      </p:sp>
      <p:sp>
        <p:nvSpPr>
          <p:cNvPr id="140" name="Google Shape;140;g10cc9e06dc1_3_56"/>
          <p:cNvSpPr txBox="1">
            <a:spLocks noGrp="1"/>
          </p:cNvSpPr>
          <p:nvPr>
            <p:ph type="dt" idx="10"/>
          </p:nvPr>
        </p:nvSpPr>
        <p:spPr>
          <a:xfrm>
            <a:off x="914400" y="9534526"/>
            <a:ext cx="4267200" cy="547688"/>
          </a:xfrm>
          <a:prstGeom prst="rect">
            <a:avLst/>
          </a:prstGeom>
          <a:noFill/>
          <a:ln>
            <a:noFill/>
          </a:ln>
        </p:spPr>
        <p:txBody>
          <a:bodyPr spcFirstLastPara="1" wrap="square" lIns="182850" tIns="91400" rIns="182850" bIns="91400" anchor="ctr" anchorCtr="0">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141" name="Google Shape;141;g10cc9e06dc1_3_56"/>
          <p:cNvSpPr txBox="1">
            <a:spLocks noGrp="1"/>
          </p:cNvSpPr>
          <p:nvPr>
            <p:ph type="ftr" idx="11"/>
          </p:nvPr>
        </p:nvSpPr>
        <p:spPr>
          <a:xfrm>
            <a:off x="6248400" y="9534526"/>
            <a:ext cx="5791200" cy="547688"/>
          </a:xfrm>
          <a:prstGeom prst="rect">
            <a:avLst/>
          </a:prstGeom>
          <a:noFill/>
          <a:ln>
            <a:noFill/>
          </a:ln>
        </p:spPr>
        <p:txBody>
          <a:bodyPr spcFirstLastPara="1" wrap="square" lIns="182850" tIns="91400" rIns="182850" bIns="91400" anchor="ctr" anchorCtr="0">
            <a:noAutofit/>
          </a:bodyPr>
          <a:lstStyle>
            <a:lvl1pPr lvl="0" algn="ctr">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142" name="Google Shape;142;g10cc9e06dc1_3_56"/>
          <p:cNvSpPr txBox="1">
            <a:spLocks noGrp="1"/>
          </p:cNvSpPr>
          <p:nvPr>
            <p:ph type="sldNum" idx="12"/>
          </p:nvPr>
        </p:nvSpPr>
        <p:spPr>
          <a:xfrm>
            <a:off x="13106400" y="9534526"/>
            <a:ext cx="4267200" cy="547688"/>
          </a:xfrm>
          <a:prstGeom prst="rect">
            <a:avLst/>
          </a:prstGeom>
          <a:noFill/>
          <a:ln>
            <a:noFill/>
          </a:ln>
        </p:spPr>
        <p:txBody>
          <a:bodyPr spcFirstLastPara="1" wrap="square" lIns="182850" tIns="91400" rIns="182850" bIns="914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3"/>
        <p:cNvGrpSpPr/>
        <p:nvPr/>
      </p:nvGrpSpPr>
      <p:grpSpPr>
        <a:xfrm>
          <a:off x="0" y="0"/>
          <a:ext cx="0" cy="0"/>
          <a:chOff x="0" y="0"/>
          <a:chExt cx="0" cy="0"/>
        </a:xfrm>
      </p:grpSpPr>
      <p:sp>
        <p:nvSpPr>
          <p:cNvPr id="144" name="Google Shape;144;g10cc9e06dc1_3_63"/>
          <p:cNvSpPr txBox="1">
            <a:spLocks noGrp="1"/>
          </p:cNvSpPr>
          <p:nvPr>
            <p:ph type="title"/>
          </p:nvPr>
        </p:nvSpPr>
        <p:spPr>
          <a:xfrm>
            <a:off x="3584576" y="7200900"/>
            <a:ext cx="10972800" cy="850108"/>
          </a:xfrm>
          <a:prstGeom prst="rect">
            <a:avLst/>
          </a:prstGeom>
          <a:noFill/>
          <a:ln>
            <a:noFill/>
          </a:ln>
        </p:spPr>
        <p:txBody>
          <a:bodyPr spcFirstLastPara="1" wrap="square" lIns="182850" tIns="91400" rIns="182850" bIns="91400" anchor="b" anchorCtr="0">
            <a:normAutofit/>
          </a:bodyPr>
          <a:lstStyle>
            <a:lvl1pPr lvl="0" algn="l">
              <a:spcBef>
                <a:spcPts val="0"/>
              </a:spcBef>
              <a:spcAft>
                <a:spcPts val="0"/>
              </a:spcAft>
              <a:buClr>
                <a:schemeClr val="dk1"/>
              </a:buClr>
              <a:buSzPts val="4000"/>
              <a:buFont typeface="Calibri"/>
              <a:buNone/>
              <a:defRPr sz="4000"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5" name="Google Shape;145;g10cc9e06dc1_3_63"/>
          <p:cNvSpPr>
            <a:spLocks noGrp="1"/>
          </p:cNvSpPr>
          <p:nvPr>
            <p:ph type="pic" idx="2"/>
          </p:nvPr>
        </p:nvSpPr>
        <p:spPr>
          <a:xfrm>
            <a:off x="3584576" y="919162"/>
            <a:ext cx="10972800" cy="6172200"/>
          </a:xfrm>
          <a:prstGeom prst="rect">
            <a:avLst/>
          </a:prstGeom>
          <a:noFill/>
          <a:ln>
            <a:noFill/>
          </a:ln>
        </p:spPr>
      </p:sp>
      <p:sp>
        <p:nvSpPr>
          <p:cNvPr id="146" name="Google Shape;146;g10cc9e06dc1_3_63"/>
          <p:cNvSpPr txBox="1">
            <a:spLocks noGrp="1"/>
          </p:cNvSpPr>
          <p:nvPr>
            <p:ph type="body" idx="1"/>
          </p:nvPr>
        </p:nvSpPr>
        <p:spPr>
          <a:xfrm>
            <a:off x="3584576" y="8051006"/>
            <a:ext cx="10972800" cy="1207294"/>
          </a:xfrm>
          <a:prstGeom prst="rect">
            <a:avLst/>
          </a:prstGeom>
          <a:noFill/>
          <a:ln>
            <a:noFill/>
          </a:ln>
        </p:spPr>
        <p:txBody>
          <a:bodyPr spcFirstLastPara="1" wrap="square" lIns="182850" tIns="91400" rIns="182850" bIns="91400" anchor="t" anchorCtr="0">
            <a:normAutofit/>
          </a:bodyPr>
          <a:lstStyle>
            <a:lvl1pPr marL="457200" lvl="0" indent="-228600" algn="l">
              <a:spcBef>
                <a:spcPts val="600"/>
              </a:spcBef>
              <a:spcAft>
                <a:spcPts val="0"/>
              </a:spcAft>
              <a:buClr>
                <a:schemeClr val="dk1"/>
              </a:buClr>
              <a:buSzPts val="2800"/>
              <a:buNone/>
              <a:defRPr sz="2800"/>
            </a:lvl1pPr>
            <a:lvl2pPr marL="914400" lvl="1" indent="-228600" algn="l">
              <a:spcBef>
                <a:spcPts val="500"/>
              </a:spcBef>
              <a:spcAft>
                <a:spcPts val="0"/>
              </a:spcAft>
              <a:buClr>
                <a:schemeClr val="dk1"/>
              </a:buClr>
              <a:buSzPts val="2400"/>
              <a:buNone/>
              <a:defRPr sz="2400"/>
            </a:lvl2pPr>
            <a:lvl3pPr marL="1371600" lvl="2" indent="-228600" algn="l">
              <a:spcBef>
                <a:spcPts val="400"/>
              </a:spcBef>
              <a:spcAft>
                <a:spcPts val="0"/>
              </a:spcAft>
              <a:buClr>
                <a:schemeClr val="dk1"/>
              </a:buClr>
              <a:buSzPts val="2000"/>
              <a:buNone/>
              <a:defRPr sz="2000"/>
            </a:lvl3pPr>
            <a:lvl4pPr marL="1828800" lvl="3" indent="-228600" algn="l">
              <a:spcBef>
                <a:spcPts val="400"/>
              </a:spcBef>
              <a:spcAft>
                <a:spcPts val="0"/>
              </a:spcAft>
              <a:buClr>
                <a:schemeClr val="dk1"/>
              </a:buClr>
              <a:buSzPts val="1800"/>
              <a:buNone/>
              <a:defRPr sz="1800"/>
            </a:lvl4pPr>
            <a:lvl5pPr marL="2286000" lvl="4" indent="-228600" algn="l">
              <a:spcBef>
                <a:spcPts val="400"/>
              </a:spcBef>
              <a:spcAft>
                <a:spcPts val="0"/>
              </a:spcAft>
              <a:buClr>
                <a:schemeClr val="dk1"/>
              </a:buClr>
              <a:buSzPts val="1800"/>
              <a:buNone/>
              <a:defRPr sz="1800"/>
            </a:lvl5pPr>
            <a:lvl6pPr marL="2743200" lvl="5" indent="-228600" algn="l">
              <a:spcBef>
                <a:spcPts val="400"/>
              </a:spcBef>
              <a:spcAft>
                <a:spcPts val="0"/>
              </a:spcAft>
              <a:buClr>
                <a:schemeClr val="dk1"/>
              </a:buClr>
              <a:buSzPts val="1800"/>
              <a:buNone/>
              <a:defRPr sz="1800"/>
            </a:lvl6pPr>
            <a:lvl7pPr marL="3200400" lvl="6" indent="-228600" algn="l">
              <a:spcBef>
                <a:spcPts val="400"/>
              </a:spcBef>
              <a:spcAft>
                <a:spcPts val="0"/>
              </a:spcAft>
              <a:buClr>
                <a:schemeClr val="dk1"/>
              </a:buClr>
              <a:buSzPts val="1800"/>
              <a:buNone/>
              <a:defRPr sz="1800"/>
            </a:lvl7pPr>
            <a:lvl8pPr marL="3657600" lvl="7" indent="-228600" algn="l">
              <a:spcBef>
                <a:spcPts val="400"/>
              </a:spcBef>
              <a:spcAft>
                <a:spcPts val="0"/>
              </a:spcAft>
              <a:buClr>
                <a:schemeClr val="dk1"/>
              </a:buClr>
              <a:buSzPts val="1800"/>
              <a:buNone/>
              <a:defRPr sz="1800"/>
            </a:lvl8pPr>
            <a:lvl9pPr marL="4114800" lvl="8" indent="-228600" algn="l">
              <a:spcBef>
                <a:spcPts val="400"/>
              </a:spcBef>
              <a:spcAft>
                <a:spcPts val="0"/>
              </a:spcAft>
              <a:buClr>
                <a:schemeClr val="dk1"/>
              </a:buClr>
              <a:buSzPts val="1800"/>
              <a:buNone/>
              <a:defRPr sz="1800"/>
            </a:lvl9pPr>
          </a:lstStyle>
          <a:p>
            <a:endParaRPr/>
          </a:p>
        </p:txBody>
      </p:sp>
      <p:sp>
        <p:nvSpPr>
          <p:cNvPr id="147" name="Google Shape;147;g10cc9e06dc1_3_63"/>
          <p:cNvSpPr txBox="1">
            <a:spLocks noGrp="1"/>
          </p:cNvSpPr>
          <p:nvPr>
            <p:ph type="dt" idx="10"/>
          </p:nvPr>
        </p:nvSpPr>
        <p:spPr>
          <a:xfrm>
            <a:off x="914400" y="9534526"/>
            <a:ext cx="4267200" cy="547688"/>
          </a:xfrm>
          <a:prstGeom prst="rect">
            <a:avLst/>
          </a:prstGeom>
          <a:noFill/>
          <a:ln>
            <a:noFill/>
          </a:ln>
        </p:spPr>
        <p:txBody>
          <a:bodyPr spcFirstLastPara="1" wrap="square" lIns="182850" tIns="91400" rIns="182850" bIns="91400" anchor="ctr" anchorCtr="0">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148" name="Google Shape;148;g10cc9e06dc1_3_63"/>
          <p:cNvSpPr txBox="1">
            <a:spLocks noGrp="1"/>
          </p:cNvSpPr>
          <p:nvPr>
            <p:ph type="ftr" idx="11"/>
          </p:nvPr>
        </p:nvSpPr>
        <p:spPr>
          <a:xfrm>
            <a:off x="6248400" y="9534526"/>
            <a:ext cx="5791200" cy="547688"/>
          </a:xfrm>
          <a:prstGeom prst="rect">
            <a:avLst/>
          </a:prstGeom>
          <a:noFill/>
          <a:ln>
            <a:noFill/>
          </a:ln>
        </p:spPr>
        <p:txBody>
          <a:bodyPr spcFirstLastPara="1" wrap="square" lIns="182850" tIns="91400" rIns="182850" bIns="91400" anchor="ctr" anchorCtr="0">
            <a:noAutofit/>
          </a:bodyPr>
          <a:lstStyle>
            <a:lvl1pPr lvl="0" algn="ctr">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149" name="Google Shape;149;g10cc9e06dc1_3_63"/>
          <p:cNvSpPr txBox="1">
            <a:spLocks noGrp="1"/>
          </p:cNvSpPr>
          <p:nvPr>
            <p:ph type="sldNum" idx="12"/>
          </p:nvPr>
        </p:nvSpPr>
        <p:spPr>
          <a:xfrm>
            <a:off x="13106400" y="9534526"/>
            <a:ext cx="4267200" cy="547688"/>
          </a:xfrm>
          <a:prstGeom prst="rect">
            <a:avLst/>
          </a:prstGeom>
          <a:noFill/>
          <a:ln>
            <a:noFill/>
          </a:ln>
        </p:spPr>
        <p:txBody>
          <a:bodyPr spcFirstLastPara="1" wrap="square" lIns="182850" tIns="91400" rIns="182850" bIns="914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g10cc9e06dc1_3_70"/>
          <p:cNvSpPr txBox="1">
            <a:spLocks noGrp="1"/>
          </p:cNvSpPr>
          <p:nvPr>
            <p:ph type="title"/>
          </p:nvPr>
        </p:nvSpPr>
        <p:spPr>
          <a:xfrm>
            <a:off x="914400" y="411958"/>
            <a:ext cx="16459200" cy="1714500"/>
          </a:xfrm>
          <a:prstGeom prst="rect">
            <a:avLst/>
          </a:prstGeom>
          <a:noFill/>
          <a:ln>
            <a:noFill/>
          </a:ln>
        </p:spPr>
        <p:txBody>
          <a:bodyPr spcFirstLastPara="1" wrap="square" lIns="182850" tIns="91400" rIns="182850" bIns="91400" anchor="ctr" anchorCtr="0">
            <a:normAutofit/>
          </a:bodyPr>
          <a:lstStyle>
            <a:lvl1pPr lvl="0" algn="ctr">
              <a:spcBef>
                <a:spcPts val="0"/>
              </a:spcBef>
              <a:spcAft>
                <a:spcPts val="0"/>
              </a:spcAft>
              <a:buClr>
                <a:schemeClr val="dk1"/>
              </a:buClr>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2" name="Google Shape;152;g10cc9e06dc1_3_70"/>
          <p:cNvSpPr txBox="1">
            <a:spLocks noGrp="1"/>
          </p:cNvSpPr>
          <p:nvPr>
            <p:ph type="body" idx="1"/>
          </p:nvPr>
        </p:nvSpPr>
        <p:spPr>
          <a:xfrm rot="5400000">
            <a:off x="5749528" y="-2434826"/>
            <a:ext cx="6788944" cy="16459200"/>
          </a:xfrm>
          <a:prstGeom prst="rect">
            <a:avLst/>
          </a:prstGeom>
          <a:noFill/>
          <a:ln>
            <a:noFill/>
          </a:ln>
        </p:spPr>
        <p:txBody>
          <a:bodyPr spcFirstLastPara="1" wrap="square" lIns="182850" tIns="91400" rIns="182850" bIns="91400" anchor="t" anchorCtr="0">
            <a:normAutofit/>
          </a:bodyPr>
          <a:lstStyle>
            <a:lvl1pPr marL="457200" lvl="0" indent="-457200" algn="l">
              <a:spcBef>
                <a:spcPts val="700"/>
              </a:spcBef>
              <a:spcAft>
                <a:spcPts val="0"/>
              </a:spcAft>
              <a:buClr>
                <a:schemeClr val="dk1"/>
              </a:buClr>
              <a:buSzPts val="3600"/>
              <a:buChar char="•"/>
              <a:defRPr/>
            </a:lvl1pPr>
            <a:lvl2pPr marL="914400" lvl="1" indent="-457200" algn="l">
              <a:spcBef>
                <a:spcPts val="700"/>
              </a:spcBef>
              <a:spcAft>
                <a:spcPts val="0"/>
              </a:spcAft>
              <a:buClr>
                <a:schemeClr val="dk1"/>
              </a:buClr>
              <a:buSzPts val="3600"/>
              <a:buChar char="–"/>
              <a:defRPr/>
            </a:lvl2pPr>
            <a:lvl3pPr marL="1371600" lvl="2" indent="-457200" algn="l">
              <a:spcBef>
                <a:spcPts val="700"/>
              </a:spcBef>
              <a:spcAft>
                <a:spcPts val="0"/>
              </a:spcAft>
              <a:buClr>
                <a:schemeClr val="dk1"/>
              </a:buClr>
              <a:buSzPts val="3600"/>
              <a:buChar char="•"/>
              <a:defRPr/>
            </a:lvl3pPr>
            <a:lvl4pPr marL="1828800" lvl="3" indent="-457200" algn="l">
              <a:spcBef>
                <a:spcPts val="700"/>
              </a:spcBef>
              <a:spcAft>
                <a:spcPts val="0"/>
              </a:spcAft>
              <a:buClr>
                <a:schemeClr val="dk1"/>
              </a:buClr>
              <a:buSzPts val="3600"/>
              <a:buChar char="–"/>
              <a:defRPr/>
            </a:lvl4pPr>
            <a:lvl5pPr marL="2286000" lvl="4" indent="-457200" algn="l">
              <a:spcBef>
                <a:spcPts val="700"/>
              </a:spcBef>
              <a:spcAft>
                <a:spcPts val="0"/>
              </a:spcAft>
              <a:buClr>
                <a:schemeClr val="dk1"/>
              </a:buClr>
              <a:buSzPts val="3600"/>
              <a:buChar char="»"/>
              <a:defRPr/>
            </a:lvl5pPr>
            <a:lvl6pPr marL="2743200" lvl="5" indent="-457200" algn="l">
              <a:spcBef>
                <a:spcPts val="700"/>
              </a:spcBef>
              <a:spcAft>
                <a:spcPts val="0"/>
              </a:spcAft>
              <a:buClr>
                <a:schemeClr val="dk1"/>
              </a:buClr>
              <a:buSzPts val="3600"/>
              <a:buChar char="•"/>
              <a:defRPr/>
            </a:lvl6pPr>
            <a:lvl7pPr marL="3200400" lvl="6" indent="-457200" algn="l">
              <a:spcBef>
                <a:spcPts val="700"/>
              </a:spcBef>
              <a:spcAft>
                <a:spcPts val="0"/>
              </a:spcAft>
              <a:buClr>
                <a:schemeClr val="dk1"/>
              </a:buClr>
              <a:buSzPts val="3600"/>
              <a:buChar char="•"/>
              <a:defRPr/>
            </a:lvl7pPr>
            <a:lvl8pPr marL="3657600" lvl="7" indent="-457200" algn="l">
              <a:spcBef>
                <a:spcPts val="700"/>
              </a:spcBef>
              <a:spcAft>
                <a:spcPts val="0"/>
              </a:spcAft>
              <a:buClr>
                <a:schemeClr val="dk1"/>
              </a:buClr>
              <a:buSzPts val="3600"/>
              <a:buChar char="•"/>
              <a:defRPr/>
            </a:lvl8pPr>
            <a:lvl9pPr marL="4114800" lvl="8" indent="-457200" algn="l">
              <a:spcBef>
                <a:spcPts val="700"/>
              </a:spcBef>
              <a:spcAft>
                <a:spcPts val="0"/>
              </a:spcAft>
              <a:buClr>
                <a:schemeClr val="dk1"/>
              </a:buClr>
              <a:buSzPts val="3600"/>
              <a:buChar char="•"/>
              <a:defRPr/>
            </a:lvl9pPr>
          </a:lstStyle>
          <a:p>
            <a:endParaRPr/>
          </a:p>
        </p:txBody>
      </p:sp>
      <p:sp>
        <p:nvSpPr>
          <p:cNvPr id="153" name="Google Shape;153;g10cc9e06dc1_3_70"/>
          <p:cNvSpPr txBox="1">
            <a:spLocks noGrp="1"/>
          </p:cNvSpPr>
          <p:nvPr>
            <p:ph type="dt" idx="10"/>
          </p:nvPr>
        </p:nvSpPr>
        <p:spPr>
          <a:xfrm>
            <a:off x="914400" y="9534526"/>
            <a:ext cx="4267200" cy="547688"/>
          </a:xfrm>
          <a:prstGeom prst="rect">
            <a:avLst/>
          </a:prstGeom>
          <a:noFill/>
          <a:ln>
            <a:noFill/>
          </a:ln>
        </p:spPr>
        <p:txBody>
          <a:bodyPr spcFirstLastPara="1" wrap="square" lIns="182850" tIns="91400" rIns="182850" bIns="91400" anchor="ctr" anchorCtr="0">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154" name="Google Shape;154;g10cc9e06dc1_3_70"/>
          <p:cNvSpPr txBox="1">
            <a:spLocks noGrp="1"/>
          </p:cNvSpPr>
          <p:nvPr>
            <p:ph type="ftr" idx="11"/>
          </p:nvPr>
        </p:nvSpPr>
        <p:spPr>
          <a:xfrm>
            <a:off x="6248400" y="9534526"/>
            <a:ext cx="5791200" cy="547688"/>
          </a:xfrm>
          <a:prstGeom prst="rect">
            <a:avLst/>
          </a:prstGeom>
          <a:noFill/>
          <a:ln>
            <a:noFill/>
          </a:ln>
        </p:spPr>
        <p:txBody>
          <a:bodyPr spcFirstLastPara="1" wrap="square" lIns="182850" tIns="91400" rIns="182850" bIns="91400" anchor="ctr" anchorCtr="0">
            <a:noAutofit/>
          </a:bodyPr>
          <a:lstStyle>
            <a:lvl1pPr lvl="0" algn="ctr">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155" name="Google Shape;155;g10cc9e06dc1_3_70"/>
          <p:cNvSpPr txBox="1">
            <a:spLocks noGrp="1"/>
          </p:cNvSpPr>
          <p:nvPr>
            <p:ph type="sldNum" idx="12"/>
          </p:nvPr>
        </p:nvSpPr>
        <p:spPr>
          <a:xfrm>
            <a:off x="13106400" y="9534526"/>
            <a:ext cx="4267200" cy="547688"/>
          </a:xfrm>
          <a:prstGeom prst="rect">
            <a:avLst/>
          </a:prstGeom>
          <a:noFill/>
          <a:ln>
            <a:noFill/>
          </a:ln>
        </p:spPr>
        <p:txBody>
          <a:bodyPr spcFirstLastPara="1" wrap="square" lIns="182850" tIns="91400" rIns="182850" bIns="914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6"/>
        <p:cNvGrpSpPr/>
        <p:nvPr/>
      </p:nvGrpSpPr>
      <p:grpSpPr>
        <a:xfrm>
          <a:off x="0" y="0"/>
          <a:ext cx="0" cy="0"/>
          <a:chOff x="0" y="0"/>
          <a:chExt cx="0" cy="0"/>
        </a:xfrm>
      </p:grpSpPr>
      <p:sp>
        <p:nvSpPr>
          <p:cNvPr id="157" name="Google Shape;157;g10cc9e06dc1_3_76"/>
          <p:cNvSpPr txBox="1">
            <a:spLocks noGrp="1"/>
          </p:cNvSpPr>
          <p:nvPr>
            <p:ph type="title"/>
          </p:nvPr>
        </p:nvSpPr>
        <p:spPr>
          <a:xfrm rot="5400000">
            <a:off x="10927556" y="2743202"/>
            <a:ext cx="8777288" cy="4114800"/>
          </a:xfrm>
          <a:prstGeom prst="rect">
            <a:avLst/>
          </a:prstGeom>
          <a:noFill/>
          <a:ln>
            <a:noFill/>
          </a:ln>
        </p:spPr>
        <p:txBody>
          <a:bodyPr spcFirstLastPara="1" wrap="square" lIns="182850" tIns="91400" rIns="182850" bIns="91400" anchor="ctr" anchorCtr="0">
            <a:normAutofit/>
          </a:bodyPr>
          <a:lstStyle>
            <a:lvl1pPr lvl="0" algn="ctr">
              <a:spcBef>
                <a:spcPts val="0"/>
              </a:spcBef>
              <a:spcAft>
                <a:spcPts val="0"/>
              </a:spcAft>
              <a:buClr>
                <a:schemeClr val="dk1"/>
              </a:buClr>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8" name="Google Shape;158;g10cc9e06dc1_3_76"/>
          <p:cNvSpPr txBox="1">
            <a:spLocks noGrp="1"/>
          </p:cNvSpPr>
          <p:nvPr>
            <p:ph type="body" idx="1"/>
          </p:nvPr>
        </p:nvSpPr>
        <p:spPr>
          <a:xfrm rot="5400000">
            <a:off x="2545556" y="-1219198"/>
            <a:ext cx="8777288" cy="12039599"/>
          </a:xfrm>
          <a:prstGeom prst="rect">
            <a:avLst/>
          </a:prstGeom>
          <a:noFill/>
          <a:ln>
            <a:noFill/>
          </a:ln>
        </p:spPr>
        <p:txBody>
          <a:bodyPr spcFirstLastPara="1" wrap="square" lIns="182850" tIns="91400" rIns="182850" bIns="91400" anchor="t" anchorCtr="0">
            <a:normAutofit/>
          </a:bodyPr>
          <a:lstStyle>
            <a:lvl1pPr marL="457200" lvl="0" indent="-457200" algn="l">
              <a:spcBef>
                <a:spcPts val="700"/>
              </a:spcBef>
              <a:spcAft>
                <a:spcPts val="0"/>
              </a:spcAft>
              <a:buClr>
                <a:schemeClr val="dk1"/>
              </a:buClr>
              <a:buSzPts val="3600"/>
              <a:buChar char="•"/>
              <a:defRPr/>
            </a:lvl1pPr>
            <a:lvl2pPr marL="914400" lvl="1" indent="-457200" algn="l">
              <a:spcBef>
                <a:spcPts val="700"/>
              </a:spcBef>
              <a:spcAft>
                <a:spcPts val="0"/>
              </a:spcAft>
              <a:buClr>
                <a:schemeClr val="dk1"/>
              </a:buClr>
              <a:buSzPts val="3600"/>
              <a:buChar char="–"/>
              <a:defRPr/>
            </a:lvl2pPr>
            <a:lvl3pPr marL="1371600" lvl="2" indent="-457200" algn="l">
              <a:spcBef>
                <a:spcPts val="700"/>
              </a:spcBef>
              <a:spcAft>
                <a:spcPts val="0"/>
              </a:spcAft>
              <a:buClr>
                <a:schemeClr val="dk1"/>
              </a:buClr>
              <a:buSzPts val="3600"/>
              <a:buChar char="•"/>
              <a:defRPr/>
            </a:lvl3pPr>
            <a:lvl4pPr marL="1828800" lvl="3" indent="-457200" algn="l">
              <a:spcBef>
                <a:spcPts val="700"/>
              </a:spcBef>
              <a:spcAft>
                <a:spcPts val="0"/>
              </a:spcAft>
              <a:buClr>
                <a:schemeClr val="dk1"/>
              </a:buClr>
              <a:buSzPts val="3600"/>
              <a:buChar char="–"/>
              <a:defRPr/>
            </a:lvl4pPr>
            <a:lvl5pPr marL="2286000" lvl="4" indent="-457200" algn="l">
              <a:spcBef>
                <a:spcPts val="700"/>
              </a:spcBef>
              <a:spcAft>
                <a:spcPts val="0"/>
              </a:spcAft>
              <a:buClr>
                <a:schemeClr val="dk1"/>
              </a:buClr>
              <a:buSzPts val="3600"/>
              <a:buChar char="»"/>
              <a:defRPr/>
            </a:lvl5pPr>
            <a:lvl6pPr marL="2743200" lvl="5" indent="-457200" algn="l">
              <a:spcBef>
                <a:spcPts val="700"/>
              </a:spcBef>
              <a:spcAft>
                <a:spcPts val="0"/>
              </a:spcAft>
              <a:buClr>
                <a:schemeClr val="dk1"/>
              </a:buClr>
              <a:buSzPts val="3600"/>
              <a:buChar char="•"/>
              <a:defRPr/>
            </a:lvl6pPr>
            <a:lvl7pPr marL="3200400" lvl="6" indent="-457200" algn="l">
              <a:spcBef>
                <a:spcPts val="700"/>
              </a:spcBef>
              <a:spcAft>
                <a:spcPts val="0"/>
              </a:spcAft>
              <a:buClr>
                <a:schemeClr val="dk1"/>
              </a:buClr>
              <a:buSzPts val="3600"/>
              <a:buChar char="•"/>
              <a:defRPr/>
            </a:lvl7pPr>
            <a:lvl8pPr marL="3657600" lvl="7" indent="-457200" algn="l">
              <a:spcBef>
                <a:spcPts val="700"/>
              </a:spcBef>
              <a:spcAft>
                <a:spcPts val="0"/>
              </a:spcAft>
              <a:buClr>
                <a:schemeClr val="dk1"/>
              </a:buClr>
              <a:buSzPts val="3600"/>
              <a:buChar char="•"/>
              <a:defRPr/>
            </a:lvl8pPr>
            <a:lvl9pPr marL="4114800" lvl="8" indent="-457200" algn="l">
              <a:spcBef>
                <a:spcPts val="700"/>
              </a:spcBef>
              <a:spcAft>
                <a:spcPts val="0"/>
              </a:spcAft>
              <a:buClr>
                <a:schemeClr val="dk1"/>
              </a:buClr>
              <a:buSzPts val="3600"/>
              <a:buChar char="•"/>
              <a:defRPr/>
            </a:lvl9pPr>
          </a:lstStyle>
          <a:p>
            <a:endParaRPr/>
          </a:p>
        </p:txBody>
      </p:sp>
      <p:sp>
        <p:nvSpPr>
          <p:cNvPr id="159" name="Google Shape;159;g10cc9e06dc1_3_76"/>
          <p:cNvSpPr txBox="1">
            <a:spLocks noGrp="1"/>
          </p:cNvSpPr>
          <p:nvPr>
            <p:ph type="dt" idx="10"/>
          </p:nvPr>
        </p:nvSpPr>
        <p:spPr>
          <a:xfrm>
            <a:off x="914400" y="9534526"/>
            <a:ext cx="4267200" cy="547688"/>
          </a:xfrm>
          <a:prstGeom prst="rect">
            <a:avLst/>
          </a:prstGeom>
          <a:noFill/>
          <a:ln>
            <a:noFill/>
          </a:ln>
        </p:spPr>
        <p:txBody>
          <a:bodyPr spcFirstLastPara="1" wrap="square" lIns="182850" tIns="91400" rIns="182850" bIns="91400" anchor="ctr" anchorCtr="0">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160" name="Google Shape;160;g10cc9e06dc1_3_76"/>
          <p:cNvSpPr txBox="1">
            <a:spLocks noGrp="1"/>
          </p:cNvSpPr>
          <p:nvPr>
            <p:ph type="ftr" idx="11"/>
          </p:nvPr>
        </p:nvSpPr>
        <p:spPr>
          <a:xfrm>
            <a:off x="6248400" y="9534526"/>
            <a:ext cx="5791200" cy="547688"/>
          </a:xfrm>
          <a:prstGeom prst="rect">
            <a:avLst/>
          </a:prstGeom>
          <a:noFill/>
          <a:ln>
            <a:noFill/>
          </a:ln>
        </p:spPr>
        <p:txBody>
          <a:bodyPr spcFirstLastPara="1" wrap="square" lIns="182850" tIns="91400" rIns="182850" bIns="91400" anchor="ctr" anchorCtr="0">
            <a:noAutofit/>
          </a:bodyPr>
          <a:lstStyle>
            <a:lvl1pPr lvl="0" algn="ctr">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161" name="Google Shape;161;g10cc9e06dc1_3_76"/>
          <p:cNvSpPr txBox="1">
            <a:spLocks noGrp="1"/>
          </p:cNvSpPr>
          <p:nvPr>
            <p:ph type="sldNum" idx="12"/>
          </p:nvPr>
        </p:nvSpPr>
        <p:spPr>
          <a:xfrm>
            <a:off x="13106400" y="9534526"/>
            <a:ext cx="4267200" cy="547688"/>
          </a:xfrm>
          <a:prstGeom prst="rect">
            <a:avLst/>
          </a:prstGeom>
          <a:noFill/>
          <a:ln>
            <a:noFill/>
          </a:ln>
        </p:spPr>
        <p:txBody>
          <a:bodyPr spcFirstLastPara="1" wrap="square" lIns="182850" tIns="91400" rIns="182850" bIns="914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62" name="Google Shape;162;g10cc9e06dc1_3_76" descr="E:\websites\free-power-point-templates\2012\logos.png"/>
          <p:cNvPicPr preferRelativeResize="0"/>
          <p:nvPr/>
        </p:nvPicPr>
        <p:blipFill rotWithShape="1">
          <a:blip r:embed="rId2">
            <a:alphaModFix/>
          </a:blip>
          <a:srcRect/>
          <a:stretch/>
        </p:blipFill>
        <p:spPr>
          <a:xfrm>
            <a:off x="7616950" y="4652426"/>
            <a:ext cx="2927568" cy="105392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1792288" y="612775"/>
            <a:ext cx="5486400" cy="4114800"/>
          </a:xfrm>
          <a:prstGeom prst="rect">
            <a:avLst/>
          </a:prstGeom>
          <a:noFill/>
          <a:ln>
            <a:noFill/>
          </a:ln>
        </p:spPr>
      </p:sp>
      <p:sp>
        <p:nvSpPr>
          <p:cNvPr id="64" name="Google Shape;64;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80"/>
        <p:cNvGrpSpPr/>
        <p:nvPr/>
      </p:nvGrpSpPr>
      <p:grpSpPr>
        <a:xfrm>
          <a:off x="0" y="0"/>
          <a:ext cx="0" cy="0"/>
          <a:chOff x="0" y="0"/>
          <a:chExt cx="0" cy="0"/>
        </a:xfrm>
      </p:grpSpPr>
      <p:sp>
        <p:nvSpPr>
          <p:cNvPr id="81" name="Google Shape;81;g10cc9e06dc1_3_0"/>
          <p:cNvSpPr txBox="1">
            <a:spLocks noGrp="1"/>
          </p:cNvSpPr>
          <p:nvPr>
            <p:ph type="title"/>
          </p:nvPr>
        </p:nvSpPr>
        <p:spPr>
          <a:xfrm>
            <a:off x="914400" y="411958"/>
            <a:ext cx="16459200" cy="1714500"/>
          </a:xfrm>
          <a:prstGeom prst="rect">
            <a:avLst/>
          </a:prstGeom>
          <a:noFill/>
          <a:ln>
            <a:noFill/>
          </a:ln>
        </p:spPr>
        <p:txBody>
          <a:bodyPr spcFirstLastPara="1" wrap="square" lIns="182850" tIns="91400" rIns="182850" bIns="91400" anchor="ctr" anchorCtr="0">
            <a:normAutofit/>
          </a:bodyPr>
          <a:lstStyle>
            <a:lvl1pPr marR="0" lvl="0" algn="ctr" rtl="0">
              <a:spcBef>
                <a:spcPts val="0"/>
              </a:spcBef>
              <a:spcAft>
                <a:spcPts val="0"/>
              </a:spcAft>
              <a:buClr>
                <a:schemeClr val="dk1"/>
              </a:buClr>
              <a:buSzPts val="8800"/>
              <a:buFont typeface="Calibri"/>
              <a:buNone/>
              <a:defRPr sz="8800" b="0" i="0" u="none" strike="noStrike" cap="none">
                <a:solidFill>
                  <a:schemeClr val="dk1"/>
                </a:solidFill>
                <a:latin typeface="Calibri"/>
                <a:ea typeface="Calibri"/>
                <a:cs typeface="Calibri"/>
                <a:sym typeface="Calibri"/>
              </a:defRPr>
            </a:lvl1pPr>
            <a:lvl2pPr lvl="1">
              <a:spcBef>
                <a:spcPts val="0"/>
              </a:spcBef>
              <a:spcAft>
                <a:spcPts val="0"/>
              </a:spcAft>
              <a:buSzPts val="2800"/>
              <a:buNone/>
              <a:defRPr sz="3600"/>
            </a:lvl2pPr>
            <a:lvl3pPr lvl="2">
              <a:spcBef>
                <a:spcPts val="0"/>
              </a:spcBef>
              <a:spcAft>
                <a:spcPts val="0"/>
              </a:spcAft>
              <a:buSzPts val="2800"/>
              <a:buNone/>
              <a:defRPr sz="3600"/>
            </a:lvl3pPr>
            <a:lvl4pPr lvl="3">
              <a:spcBef>
                <a:spcPts val="0"/>
              </a:spcBef>
              <a:spcAft>
                <a:spcPts val="0"/>
              </a:spcAft>
              <a:buSzPts val="2800"/>
              <a:buNone/>
              <a:defRPr sz="3600"/>
            </a:lvl4pPr>
            <a:lvl5pPr lvl="4">
              <a:spcBef>
                <a:spcPts val="0"/>
              </a:spcBef>
              <a:spcAft>
                <a:spcPts val="0"/>
              </a:spcAft>
              <a:buSzPts val="2800"/>
              <a:buNone/>
              <a:defRPr sz="3600"/>
            </a:lvl5pPr>
            <a:lvl6pPr lvl="5">
              <a:spcBef>
                <a:spcPts val="0"/>
              </a:spcBef>
              <a:spcAft>
                <a:spcPts val="0"/>
              </a:spcAft>
              <a:buSzPts val="2800"/>
              <a:buNone/>
              <a:defRPr sz="3600"/>
            </a:lvl6pPr>
            <a:lvl7pPr lvl="6">
              <a:spcBef>
                <a:spcPts val="0"/>
              </a:spcBef>
              <a:spcAft>
                <a:spcPts val="0"/>
              </a:spcAft>
              <a:buSzPts val="2800"/>
              <a:buNone/>
              <a:defRPr sz="3600"/>
            </a:lvl7pPr>
            <a:lvl8pPr lvl="7">
              <a:spcBef>
                <a:spcPts val="0"/>
              </a:spcBef>
              <a:spcAft>
                <a:spcPts val="0"/>
              </a:spcAft>
              <a:buSzPts val="2800"/>
              <a:buNone/>
              <a:defRPr sz="3600"/>
            </a:lvl8pPr>
            <a:lvl9pPr lvl="8">
              <a:spcBef>
                <a:spcPts val="0"/>
              </a:spcBef>
              <a:spcAft>
                <a:spcPts val="0"/>
              </a:spcAft>
              <a:buSzPts val="2800"/>
              <a:buNone/>
              <a:defRPr sz="3600"/>
            </a:lvl9pPr>
          </a:lstStyle>
          <a:p>
            <a:endParaRPr/>
          </a:p>
        </p:txBody>
      </p:sp>
      <p:sp>
        <p:nvSpPr>
          <p:cNvPr id="82" name="Google Shape;82;g10cc9e06dc1_3_0"/>
          <p:cNvSpPr txBox="1">
            <a:spLocks noGrp="1"/>
          </p:cNvSpPr>
          <p:nvPr>
            <p:ph type="body" idx="1"/>
          </p:nvPr>
        </p:nvSpPr>
        <p:spPr>
          <a:xfrm>
            <a:off x="914400" y="2400302"/>
            <a:ext cx="16459200" cy="6788944"/>
          </a:xfrm>
          <a:prstGeom prst="rect">
            <a:avLst/>
          </a:prstGeom>
          <a:noFill/>
          <a:ln>
            <a:noFill/>
          </a:ln>
        </p:spPr>
        <p:txBody>
          <a:bodyPr spcFirstLastPara="1" wrap="square" lIns="182850" tIns="91400" rIns="182850" bIns="91400" anchor="t" anchorCtr="0">
            <a:normAutofit/>
          </a:bodyPr>
          <a:lstStyle>
            <a:lvl1pPr marL="457200" marR="0" lvl="0" indent="-635000" algn="l" rtl="0">
              <a:spcBef>
                <a:spcPts val="13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1pPr>
            <a:lvl2pPr marL="914400" marR="0" lvl="1" indent="-584200" algn="l" rtl="0">
              <a:spcBef>
                <a:spcPts val="1100"/>
              </a:spcBef>
              <a:spcAft>
                <a:spcPts val="0"/>
              </a:spcAft>
              <a:buClr>
                <a:schemeClr val="dk1"/>
              </a:buClr>
              <a:buSzPts val="5600"/>
              <a:buFont typeface="Arial"/>
              <a:buChar char="–"/>
              <a:defRPr sz="5600" b="0" i="0" u="none" strike="noStrike" cap="none">
                <a:solidFill>
                  <a:schemeClr val="dk1"/>
                </a:solidFill>
                <a:latin typeface="Calibri"/>
                <a:ea typeface="Calibri"/>
                <a:cs typeface="Calibri"/>
                <a:sym typeface="Calibri"/>
              </a:defRPr>
            </a:lvl2pPr>
            <a:lvl3pPr marL="1371600" marR="0" lvl="2" indent="-533400" algn="l" rtl="0">
              <a:spcBef>
                <a:spcPts val="1000"/>
              </a:spcBef>
              <a:spcAft>
                <a:spcPts val="0"/>
              </a:spcAft>
              <a:buClr>
                <a:schemeClr val="dk1"/>
              </a:buClr>
              <a:buSzPts val="4800"/>
              <a:buFont typeface="Arial"/>
              <a:buChar char="•"/>
              <a:defRPr sz="4800" b="0" i="0" u="none" strike="noStrike" cap="none">
                <a:solidFill>
                  <a:schemeClr val="dk1"/>
                </a:solidFill>
                <a:latin typeface="Calibri"/>
                <a:ea typeface="Calibri"/>
                <a:cs typeface="Calibri"/>
                <a:sym typeface="Calibri"/>
              </a:defRPr>
            </a:lvl3pPr>
            <a:lvl4pPr marL="1828800" marR="0" lvl="3" indent="-482600" algn="l" rtl="0">
              <a:spcBef>
                <a:spcPts val="8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4pPr>
            <a:lvl5pPr marL="2286000" marR="0" lvl="4" indent="-482600" algn="l" rtl="0">
              <a:spcBef>
                <a:spcPts val="8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5pPr>
            <a:lvl6pPr marL="2743200" marR="0" lvl="5" indent="-482600" algn="l" rtl="0">
              <a:spcBef>
                <a:spcPts val="8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6pPr>
            <a:lvl7pPr marL="3200400" marR="0" lvl="6" indent="-482600" algn="l" rtl="0">
              <a:spcBef>
                <a:spcPts val="8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7pPr>
            <a:lvl8pPr marL="3657600" marR="0" lvl="7" indent="-482600" algn="l" rtl="0">
              <a:spcBef>
                <a:spcPts val="8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8pPr>
            <a:lvl9pPr marL="4114800" marR="0" lvl="8" indent="-482600" algn="l" rtl="0">
              <a:spcBef>
                <a:spcPts val="8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9pPr>
          </a:lstStyle>
          <a:p>
            <a:endParaRPr/>
          </a:p>
        </p:txBody>
      </p:sp>
      <p:sp>
        <p:nvSpPr>
          <p:cNvPr id="83" name="Google Shape;83;g10cc9e06dc1_3_0"/>
          <p:cNvSpPr txBox="1">
            <a:spLocks noGrp="1"/>
          </p:cNvSpPr>
          <p:nvPr>
            <p:ph type="dt" idx="10"/>
          </p:nvPr>
        </p:nvSpPr>
        <p:spPr>
          <a:xfrm>
            <a:off x="914400" y="9534526"/>
            <a:ext cx="4267200" cy="547688"/>
          </a:xfrm>
          <a:prstGeom prst="rect">
            <a:avLst/>
          </a:prstGeom>
          <a:noFill/>
          <a:ln>
            <a:noFill/>
          </a:ln>
        </p:spPr>
        <p:txBody>
          <a:bodyPr spcFirstLastPara="1" wrap="square" lIns="182850" tIns="91400" rIns="182850" bIns="91400" anchor="ctr" anchorCtr="0">
            <a:noAutofit/>
          </a:bodyPr>
          <a:lstStyle>
            <a:lvl1pPr marR="0" lvl="0" algn="l" rtl="0">
              <a:spcBef>
                <a:spcPts val="0"/>
              </a:spcBef>
              <a:spcAft>
                <a:spcPts val="0"/>
              </a:spcAft>
              <a:buSzPts val="2800"/>
              <a:buNone/>
              <a:defRPr sz="2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28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28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28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28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28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28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28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2800"/>
              <a:buNone/>
              <a:defRPr sz="3600" b="0" i="0" u="none" strike="noStrike" cap="none">
                <a:solidFill>
                  <a:schemeClr val="dk1"/>
                </a:solidFill>
                <a:latin typeface="Calibri"/>
                <a:ea typeface="Calibri"/>
                <a:cs typeface="Calibri"/>
                <a:sym typeface="Calibri"/>
              </a:defRPr>
            </a:lvl9pPr>
          </a:lstStyle>
          <a:p>
            <a:endParaRPr/>
          </a:p>
        </p:txBody>
      </p:sp>
      <p:sp>
        <p:nvSpPr>
          <p:cNvPr id="84" name="Google Shape;84;g10cc9e06dc1_3_0"/>
          <p:cNvSpPr txBox="1">
            <a:spLocks noGrp="1"/>
          </p:cNvSpPr>
          <p:nvPr>
            <p:ph type="ftr" idx="11"/>
          </p:nvPr>
        </p:nvSpPr>
        <p:spPr>
          <a:xfrm>
            <a:off x="6248400" y="9534526"/>
            <a:ext cx="5791200" cy="547688"/>
          </a:xfrm>
          <a:prstGeom prst="rect">
            <a:avLst/>
          </a:prstGeom>
          <a:noFill/>
          <a:ln>
            <a:noFill/>
          </a:ln>
        </p:spPr>
        <p:txBody>
          <a:bodyPr spcFirstLastPara="1" wrap="square" lIns="182850" tIns="91400" rIns="182850" bIns="91400" anchor="ctr" anchorCtr="0">
            <a:noAutofit/>
          </a:bodyPr>
          <a:lstStyle>
            <a:lvl1pPr marR="0" lvl="0" algn="ctr" rtl="0">
              <a:spcBef>
                <a:spcPts val="0"/>
              </a:spcBef>
              <a:spcAft>
                <a:spcPts val="0"/>
              </a:spcAft>
              <a:buSzPts val="2800"/>
              <a:buNone/>
              <a:defRPr sz="2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28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28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28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28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28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28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28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2800"/>
              <a:buNone/>
              <a:defRPr sz="3600" b="0" i="0" u="none" strike="noStrike" cap="none">
                <a:solidFill>
                  <a:schemeClr val="dk1"/>
                </a:solidFill>
                <a:latin typeface="Calibri"/>
                <a:ea typeface="Calibri"/>
                <a:cs typeface="Calibri"/>
                <a:sym typeface="Calibri"/>
              </a:defRPr>
            </a:lvl9pPr>
          </a:lstStyle>
          <a:p>
            <a:endParaRPr/>
          </a:p>
        </p:txBody>
      </p:sp>
      <p:sp>
        <p:nvSpPr>
          <p:cNvPr id="85" name="Google Shape;85;g10cc9e06dc1_3_0"/>
          <p:cNvSpPr txBox="1">
            <a:spLocks noGrp="1"/>
          </p:cNvSpPr>
          <p:nvPr>
            <p:ph type="sldNum" idx="12"/>
          </p:nvPr>
        </p:nvSpPr>
        <p:spPr>
          <a:xfrm>
            <a:off x="13106400" y="9534526"/>
            <a:ext cx="4267200" cy="547688"/>
          </a:xfrm>
          <a:prstGeom prst="rect">
            <a:avLst/>
          </a:prstGeom>
          <a:noFill/>
          <a:ln>
            <a:noFill/>
          </a:ln>
        </p:spPr>
        <p:txBody>
          <a:bodyPr spcFirstLastPara="1" wrap="square" lIns="182850" tIns="91400" rIns="182850" bIns="91400" anchor="ctr" anchorCtr="0">
            <a:noAutofit/>
          </a:bodyPr>
          <a:lstStyle>
            <a:lvl1pPr marL="0" marR="0" lvl="0" indent="0" algn="r" rtl="0">
              <a:spcBef>
                <a:spcPts val="0"/>
              </a:spcBef>
              <a:buNone/>
              <a:defRPr sz="2400" b="0" i="0" u="none" strike="noStrike" cap="none">
                <a:solidFill>
                  <a:srgbClr val="888888"/>
                </a:solidFill>
                <a:latin typeface="Calibri"/>
                <a:ea typeface="Calibri"/>
                <a:cs typeface="Calibri"/>
                <a:sym typeface="Calibri"/>
              </a:defRPr>
            </a:lvl1pPr>
            <a:lvl2pPr marL="0" marR="0" lvl="1" indent="0" algn="r" rtl="0">
              <a:spcBef>
                <a:spcPts val="0"/>
              </a:spcBef>
              <a:buNone/>
              <a:defRPr sz="2400" b="0" i="0" u="none" strike="noStrike" cap="none">
                <a:solidFill>
                  <a:srgbClr val="888888"/>
                </a:solidFill>
                <a:latin typeface="Calibri"/>
                <a:ea typeface="Calibri"/>
                <a:cs typeface="Calibri"/>
                <a:sym typeface="Calibri"/>
              </a:defRPr>
            </a:lvl2pPr>
            <a:lvl3pPr marL="0" marR="0" lvl="2" indent="0" algn="r" rtl="0">
              <a:spcBef>
                <a:spcPts val="0"/>
              </a:spcBef>
              <a:buNone/>
              <a:defRPr sz="2400" b="0" i="0" u="none" strike="noStrike" cap="none">
                <a:solidFill>
                  <a:srgbClr val="888888"/>
                </a:solidFill>
                <a:latin typeface="Calibri"/>
                <a:ea typeface="Calibri"/>
                <a:cs typeface="Calibri"/>
                <a:sym typeface="Calibri"/>
              </a:defRPr>
            </a:lvl3pPr>
            <a:lvl4pPr marL="0" marR="0" lvl="3" indent="0" algn="r" rtl="0">
              <a:spcBef>
                <a:spcPts val="0"/>
              </a:spcBef>
              <a:buNone/>
              <a:defRPr sz="2400" b="0" i="0" u="none" strike="noStrike" cap="none">
                <a:solidFill>
                  <a:srgbClr val="888888"/>
                </a:solidFill>
                <a:latin typeface="Calibri"/>
                <a:ea typeface="Calibri"/>
                <a:cs typeface="Calibri"/>
                <a:sym typeface="Calibri"/>
              </a:defRPr>
            </a:lvl4pPr>
            <a:lvl5pPr marL="0" marR="0" lvl="4" indent="0" algn="r" rtl="0">
              <a:spcBef>
                <a:spcPts val="0"/>
              </a:spcBef>
              <a:buNone/>
              <a:defRPr sz="2400" b="0" i="0" u="none" strike="noStrike" cap="none">
                <a:solidFill>
                  <a:srgbClr val="888888"/>
                </a:solidFill>
                <a:latin typeface="Calibri"/>
                <a:ea typeface="Calibri"/>
                <a:cs typeface="Calibri"/>
                <a:sym typeface="Calibri"/>
              </a:defRPr>
            </a:lvl5pPr>
            <a:lvl6pPr marL="0" marR="0" lvl="5" indent="0" algn="r" rtl="0">
              <a:spcBef>
                <a:spcPts val="0"/>
              </a:spcBef>
              <a:buNone/>
              <a:defRPr sz="2400" b="0" i="0" u="none" strike="noStrike" cap="none">
                <a:solidFill>
                  <a:srgbClr val="888888"/>
                </a:solidFill>
                <a:latin typeface="Calibri"/>
                <a:ea typeface="Calibri"/>
                <a:cs typeface="Calibri"/>
                <a:sym typeface="Calibri"/>
              </a:defRPr>
            </a:lvl6pPr>
            <a:lvl7pPr marL="0" marR="0" lvl="6" indent="0" algn="r" rtl="0">
              <a:spcBef>
                <a:spcPts val="0"/>
              </a:spcBef>
              <a:buNone/>
              <a:defRPr sz="2400" b="0" i="0" u="none" strike="noStrike" cap="none">
                <a:solidFill>
                  <a:srgbClr val="888888"/>
                </a:solidFill>
                <a:latin typeface="Calibri"/>
                <a:ea typeface="Calibri"/>
                <a:cs typeface="Calibri"/>
                <a:sym typeface="Calibri"/>
              </a:defRPr>
            </a:lvl7pPr>
            <a:lvl8pPr marL="0" marR="0" lvl="7" indent="0" algn="r" rtl="0">
              <a:spcBef>
                <a:spcPts val="0"/>
              </a:spcBef>
              <a:buNone/>
              <a:defRPr sz="2400" b="0" i="0" u="none" strike="noStrike" cap="none">
                <a:solidFill>
                  <a:srgbClr val="888888"/>
                </a:solidFill>
                <a:latin typeface="Calibri"/>
                <a:ea typeface="Calibri"/>
                <a:cs typeface="Calibri"/>
                <a:sym typeface="Calibri"/>
              </a:defRPr>
            </a:lvl8pPr>
            <a:lvl9pPr marL="0" marR="0" lvl="8" indent="0" algn="r" rtl="0">
              <a:spcBef>
                <a:spcPts val="0"/>
              </a:spcBef>
              <a:buNone/>
              <a:defRPr sz="2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86" name="Google Shape;86;g10cc9e06dc1_3_0"/>
          <p:cNvSpPr txBox="1"/>
          <p:nvPr/>
        </p:nvSpPr>
        <p:spPr>
          <a:xfrm>
            <a:off x="-18300" y="10427494"/>
            <a:ext cx="16779250" cy="1046440"/>
          </a:xfrm>
          <a:prstGeom prst="rect">
            <a:avLst/>
          </a:prstGeom>
          <a:noFill/>
          <a:ln>
            <a:noFill/>
          </a:ln>
        </p:spPr>
        <p:txBody>
          <a:bodyPr spcFirstLastPara="1" wrap="square" lIns="182850" tIns="91400" rIns="182850" bIns="91400" anchor="t" anchorCtr="0">
            <a:spAutoFit/>
          </a:bodyPr>
          <a:lstStyle/>
          <a:p>
            <a:pPr marL="0" marR="0" lvl="0" indent="0" algn="l" rtl="0">
              <a:spcBef>
                <a:spcPts val="0"/>
              </a:spcBef>
              <a:spcAft>
                <a:spcPts val="0"/>
              </a:spcAft>
              <a:buNone/>
            </a:pPr>
            <a:r>
              <a:rPr lang="en-US" sz="2800" b="0" i="0" u="none" strike="noStrike" cap="none">
                <a:solidFill>
                  <a:srgbClr val="A5A5A5"/>
                </a:solidFill>
                <a:latin typeface="Calibri"/>
                <a:ea typeface="Calibri"/>
                <a:cs typeface="Calibri"/>
                <a:sym typeface="Calibri"/>
              </a:rPr>
              <a:t>This presentation uses a free template provided by FPPT.com</a:t>
            </a:r>
            <a:endParaRPr sz="2800"/>
          </a:p>
          <a:p>
            <a:pPr marL="0" marR="0" lvl="0" indent="0" algn="l" rtl="0">
              <a:spcBef>
                <a:spcPts val="0"/>
              </a:spcBef>
              <a:spcAft>
                <a:spcPts val="0"/>
              </a:spcAft>
              <a:buNone/>
            </a:pPr>
            <a:r>
              <a:rPr lang="en-US" sz="2800">
                <a:solidFill>
                  <a:srgbClr val="A5A5A5"/>
                </a:solidFill>
                <a:latin typeface="Calibri"/>
                <a:ea typeface="Calibri"/>
                <a:cs typeface="Calibri"/>
                <a:sym typeface="Calibri"/>
              </a:rPr>
              <a:t>www.free-power-point-templates.com</a:t>
            </a:r>
            <a:endParaRPr sz="2800"/>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0cc9e06dc1_3_83"/>
          <p:cNvSpPr txBox="1">
            <a:spLocks noGrp="1"/>
          </p:cNvSpPr>
          <p:nvPr>
            <p:ph type="ctrTitle"/>
          </p:nvPr>
        </p:nvSpPr>
        <p:spPr>
          <a:xfrm>
            <a:off x="943898" y="3790336"/>
            <a:ext cx="16385456" cy="2890674"/>
          </a:xfrm>
          <a:prstGeom prst="rect">
            <a:avLst/>
          </a:prstGeom>
          <a:noFill/>
          <a:ln>
            <a:noFill/>
          </a:ln>
          <a:effectLst>
            <a:outerShdw blurRad="50800" dist="38100" dir="2700000" algn="tl" rotWithShape="0">
              <a:srgbClr val="000000">
                <a:alpha val="40000"/>
              </a:srgbClr>
            </a:outerShdw>
          </a:effectLst>
        </p:spPr>
        <p:txBody>
          <a:bodyPr spcFirstLastPara="1" wrap="square" lIns="182850" tIns="91400" rIns="182850" bIns="91400" anchor="ctr" anchorCtr="0">
            <a:normAutofit/>
          </a:bodyPr>
          <a:lstStyle/>
          <a:p>
            <a:pPr marL="0" lvl="0" indent="0" algn="r" rtl="0">
              <a:spcBef>
                <a:spcPts val="0"/>
              </a:spcBef>
              <a:spcAft>
                <a:spcPts val="0"/>
              </a:spcAft>
              <a:buClr>
                <a:srgbClr val="0070C0"/>
              </a:buClr>
              <a:buSzPts val="7200"/>
              <a:buFont typeface="Calibri"/>
              <a:buNone/>
            </a:pPr>
            <a:r>
              <a:rPr lang="en-US"/>
              <a:t>Final Test </a:t>
            </a:r>
            <a:br>
              <a:rPr lang="en-US"/>
            </a:br>
            <a:r>
              <a:rPr lang="en-US"/>
              <a:t>Machine Learning</a:t>
            </a:r>
            <a:endParaRPr/>
          </a:p>
        </p:txBody>
      </p:sp>
      <p:sp>
        <p:nvSpPr>
          <p:cNvPr id="168" name="Google Shape;168;g10cc9e06dc1_3_83"/>
          <p:cNvSpPr txBox="1">
            <a:spLocks noGrp="1"/>
          </p:cNvSpPr>
          <p:nvPr>
            <p:ph type="subTitle" idx="1"/>
          </p:nvPr>
        </p:nvSpPr>
        <p:spPr>
          <a:xfrm>
            <a:off x="10169912" y="7892725"/>
            <a:ext cx="7899813" cy="2124900"/>
          </a:xfrm>
          <a:prstGeom prst="rect">
            <a:avLst/>
          </a:prstGeom>
          <a:noFill/>
          <a:ln>
            <a:noFill/>
          </a:ln>
        </p:spPr>
        <p:txBody>
          <a:bodyPr spcFirstLastPara="1" wrap="square" lIns="182850" tIns="91400" rIns="182850" bIns="91400" anchor="t" anchorCtr="0">
            <a:normAutofit/>
          </a:bodyPr>
          <a:lstStyle/>
          <a:p>
            <a:pPr marL="12700" lvl="0" indent="0" algn="l" rtl="0">
              <a:spcBef>
                <a:spcPts val="0"/>
              </a:spcBef>
              <a:spcAft>
                <a:spcPts val="0"/>
              </a:spcAft>
              <a:buClr>
                <a:schemeClr val="dk1"/>
              </a:buClr>
              <a:buFont typeface="Arial"/>
              <a:buNone/>
            </a:pPr>
            <a:r>
              <a:rPr lang="en-US" sz="3116" b="1" dirty="0" err="1">
                <a:latin typeface="Arial"/>
                <a:ea typeface="Arial"/>
                <a:cs typeface="Arial"/>
                <a:sym typeface="Arial"/>
              </a:rPr>
              <a:t>Divira</a:t>
            </a:r>
            <a:r>
              <a:rPr lang="en-US" sz="3116" b="1" dirty="0">
                <a:latin typeface="Arial"/>
                <a:ea typeface="Arial"/>
                <a:cs typeface="Arial"/>
                <a:sym typeface="Arial"/>
              </a:rPr>
              <a:t> </a:t>
            </a:r>
            <a:r>
              <a:rPr lang="en-US" sz="3116" b="1" dirty="0" err="1">
                <a:latin typeface="Arial"/>
                <a:ea typeface="Arial"/>
                <a:cs typeface="Arial"/>
                <a:sym typeface="Arial"/>
              </a:rPr>
              <a:t>Iga</a:t>
            </a:r>
            <a:r>
              <a:rPr lang="en-US" sz="3116" b="1" dirty="0">
                <a:latin typeface="Arial"/>
                <a:ea typeface="Arial"/>
                <a:cs typeface="Arial"/>
                <a:sym typeface="Arial"/>
              </a:rPr>
              <a:t> </a:t>
            </a:r>
            <a:r>
              <a:rPr lang="en-US" sz="3116" b="1" dirty="0" err="1">
                <a:latin typeface="Arial"/>
                <a:ea typeface="Arial"/>
                <a:cs typeface="Arial"/>
                <a:sym typeface="Arial"/>
              </a:rPr>
              <a:t>Firdianti</a:t>
            </a:r>
            <a:r>
              <a:rPr lang="en-US" sz="3116" b="1" dirty="0">
                <a:latin typeface="Arial"/>
                <a:ea typeface="Arial"/>
                <a:cs typeface="Arial"/>
                <a:sym typeface="Arial"/>
              </a:rPr>
              <a:t>        	(021202100035)</a:t>
            </a:r>
            <a:endParaRPr sz="3116" b="1" dirty="0">
              <a:latin typeface="Arial"/>
              <a:ea typeface="Arial"/>
              <a:cs typeface="Arial"/>
              <a:sym typeface="Arial"/>
            </a:endParaRPr>
          </a:p>
          <a:p>
            <a:pPr marL="12700" lvl="0" indent="0" algn="l" rtl="0">
              <a:spcBef>
                <a:spcPts val="0"/>
              </a:spcBef>
              <a:spcAft>
                <a:spcPts val="0"/>
              </a:spcAft>
              <a:buClr>
                <a:schemeClr val="dk1"/>
              </a:buClr>
              <a:buFont typeface="Arial"/>
              <a:buNone/>
            </a:pPr>
            <a:r>
              <a:rPr lang="en-US" sz="3116" b="1" dirty="0">
                <a:latin typeface="Arial"/>
                <a:ea typeface="Arial"/>
                <a:cs typeface="Arial"/>
                <a:sym typeface="Arial"/>
              </a:rPr>
              <a:t>Trianto Haryo Nugroho 	(021202100041)</a:t>
            </a:r>
            <a:endParaRPr sz="3116" b="1" dirty="0">
              <a:latin typeface="Arial"/>
              <a:ea typeface="Arial"/>
              <a:cs typeface="Arial"/>
              <a:sym typeface="Arial"/>
            </a:endParaRPr>
          </a:p>
          <a:p>
            <a:pPr marL="12700" lvl="0" indent="0" algn="l" rtl="0">
              <a:spcBef>
                <a:spcPts val="0"/>
              </a:spcBef>
              <a:spcAft>
                <a:spcPts val="0"/>
              </a:spcAft>
              <a:buClr>
                <a:schemeClr val="dk1"/>
              </a:buClr>
              <a:buFont typeface="Arial"/>
              <a:buNone/>
            </a:pPr>
            <a:r>
              <a:rPr lang="en-US" sz="3116" b="1" dirty="0" err="1">
                <a:latin typeface="Arial"/>
                <a:ea typeface="Arial"/>
                <a:cs typeface="Arial"/>
                <a:sym typeface="Arial"/>
              </a:rPr>
              <a:t>Sofianita</a:t>
            </a:r>
            <a:r>
              <a:rPr lang="en-US" sz="3116" b="1" dirty="0">
                <a:latin typeface="Arial"/>
                <a:ea typeface="Arial"/>
                <a:cs typeface="Arial"/>
                <a:sym typeface="Arial"/>
              </a:rPr>
              <a:t>                        	(021202100040)</a:t>
            </a:r>
            <a:endParaRPr sz="5816"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0ea71434ee_0_1"/>
          <p:cNvSpPr txBox="1">
            <a:spLocks noGrp="1"/>
          </p:cNvSpPr>
          <p:nvPr>
            <p:ph type="title"/>
          </p:nvPr>
        </p:nvSpPr>
        <p:spPr>
          <a:xfrm>
            <a:off x="4952325" y="551475"/>
            <a:ext cx="12723600" cy="1647300"/>
          </a:xfrm>
          <a:prstGeom prst="rect">
            <a:avLst/>
          </a:prstGeom>
          <a:noFill/>
          <a:ln>
            <a:noFill/>
          </a:ln>
        </p:spPr>
        <p:txBody>
          <a:bodyPr spcFirstLastPara="1" wrap="square" lIns="182850" tIns="91400" rIns="182850" bIns="91400" anchor="ctr" anchorCtr="0">
            <a:normAutofit/>
          </a:bodyPr>
          <a:lstStyle/>
          <a:p>
            <a:pPr marL="0" lvl="0" indent="0" algn="r" rtl="0">
              <a:spcBef>
                <a:spcPts val="0"/>
              </a:spcBef>
              <a:spcAft>
                <a:spcPts val="0"/>
              </a:spcAft>
              <a:buClr>
                <a:srgbClr val="0070C0"/>
              </a:buClr>
              <a:buSzPts val="7200"/>
              <a:buFont typeface="Calibri"/>
              <a:buNone/>
            </a:pPr>
            <a:r>
              <a:rPr lang="en-US"/>
              <a:t>Comparison Table</a:t>
            </a:r>
            <a:endParaRPr/>
          </a:p>
        </p:txBody>
      </p:sp>
      <p:sp>
        <p:nvSpPr>
          <p:cNvPr id="229" name="Google Shape;229;g10ea71434ee_0_1"/>
          <p:cNvSpPr txBox="1">
            <a:spLocks noGrp="1"/>
          </p:cNvSpPr>
          <p:nvPr>
            <p:ph type="body" idx="1"/>
          </p:nvPr>
        </p:nvSpPr>
        <p:spPr>
          <a:xfrm>
            <a:off x="777100" y="3217075"/>
            <a:ext cx="16726500" cy="6521100"/>
          </a:xfrm>
          <a:prstGeom prst="rect">
            <a:avLst/>
          </a:prstGeom>
          <a:noFill/>
          <a:ln>
            <a:noFill/>
          </a:ln>
        </p:spPr>
        <p:txBody>
          <a:bodyPr spcFirstLastPara="1" wrap="square" lIns="182850" tIns="91400" rIns="182850" bIns="91400" anchor="t" anchorCtr="0">
            <a:noAutofit/>
          </a:bodyPr>
          <a:lstStyle/>
          <a:p>
            <a:pPr marL="0" lvl="0" indent="0" algn="l" rtl="0">
              <a:lnSpc>
                <a:spcPct val="90000"/>
              </a:lnSpc>
              <a:spcBef>
                <a:spcPts val="1100"/>
              </a:spcBef>
              <a:spcAft>
                <a:spcPts val="0"/>
              </a:spcAft>
              <a:buSzPts val="1018"/>
              <a:buNone/>
            </a:pPr>
            <a:endParaRPr sz="4000" b="0">
              <a:latin typeface="Arial"/>
              <a:ea typeface="Arial"/>
              <a:cs typeface="Arial"/>
              <a:sym typeface="Arial"/>
            </a:endParaRPr>
          </a:p>
        </p:txBody>
      </p:sp>
      <p:pic>
        <p:nvPicPr>
          <p:cNvPr id="230" name="Google Shape;230;g10ea71434ee_0_1"/>
          <p:cNvPicPr preferRelativeResize="0"/>
          <p:nvPr/>
        </p:nvPicPr>
        <p:blipFill>
          <a:blip r:embed="rId3">
            <a:alphaModFix/>
          </a:blip>
          <a:stretch>
            <a:fillRect/>
          </a:stretch>
        </p:blipFill>
        <p:spPr>
          <a:xfrm>
            <a:off x="169900" y="2795800"/>
            <a:ext cx="17902399" cy="7319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10ea71434ee_0_7"/>
          <p:cNvSpPr txBox="1">
            <a:spLocks noGrp="1"/>
          </p:cNvSpPr>
          <p:nvPr>
            <p:ph type="title"/>
          </p:nvPr>
        </p:nvSpPr>
        <p:spPr>
          <a:xfrm>
            <a:off x="3721849" y="440075"/>
            <a:ext cx="13728000" cy="1450800"/>
          </a:xfrm>
          <a:prstGeom prst="rect">
            <a:avLst/>
          </a:prstGeom>
          <a:noFill/>
          <a:ln>
            <a:noFill/>
          </a:ln>
        </p:spPr>
        <p:txBody>
          <a:bodyPr spcFirstLastPara="1" wrap="square" lIns="182850" tIns="91400" rIns="182850" bIns="91400" anchor="ctr" anchorCtr="0">
            <a:normAutofit/>
          </a:bodyPr>
          <a:lstStyle/>
          <a:p>
            <a:pPr marL="0" lvl="0" indent="0" algn="ctr" rtl="0">
              <a:spcBef>
                <a:spcPts val="0"/>
              </a:spcBef>
              <a:spcAft>
                <a:spcPts val="0"/>
              </a:spcAft>
              <a:buClr>
                <a:srgbClr val="0070C0"/>
              </a:buClr>
              <a:buSzPts val="7200"/>
              <a:buFont typeface="Calibri"/>
              <a:buNone/>
            </a:pPr>
            <a:r>
              <a:rPr lang="en-US" sz="7300"/>
              <a:t>Decision Trees</a:t>
            </a:r>
            <a:endParaRPr sz="7300"/>
          </a:p>
        </p:txBody>
      </p:sp>
      <p:pic>
        <p:nvPicPr>
          <p:cNvPr id="236" name="Google Shape;236;g10ea71434ee_0_7"/>
          <p:cNvPicPr preferRelativeResize="0"/>
          <p:nvPr/>
        </p:nvPicPr>
        <p:blipFill>
          <a:blip r:embed="rId3">
            <a:alphaModFix/>
          </a:blip>
          <a:stretch>
            <a:fillRect/>
          </a:stretch>
        </p:blipFill>
        <p:spPr>
          <a:xfrm>
            <a:off x="4180625" y="2377100"/>
            <a:ext cx="13461750" cy="7418550"/>
          </a:xfrm>
          <a:prstGeom prst="rect">
            <a:avLst/>
          </a:prstGeom>
          <a:noFill/>
          <a:ln>
            <a:noFill/>
          </a:ln>
        </p:spPr>
      </p:pic>
      <p:sp>
        <p:nvSpPr>
          <p:cNvPr id="237" name="Google Shape;237;g10ea71434ee_0_7"/>
          <p:cNvSpPr/>
          <p:nvPr/>
        </p:nvSpPr>
        <p:spPr>
          <a:xfrm>
            <a:off x="9736900" y="4703425"/>
            <a:ext cx="6051300" cy="2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g10ea71434ee_0_7"/>
          <p:cNvSpPr/>
          <p:nvPr/>
        </p:nvSpPr>
        <p:spPr>
          <a:xfrm flipH="1">
            <a:off x="9618475" y="4785925"/>
            <a:ext cx="269700" cy="3135600"/>
          </a:xfrm>
          <a:prstGeom prst="downArrow">
            <a:avLst>
              <a:gd name="adj1" fmla="val 50000"/>
              <a:gd name="adj2" fmla="val 50000"/>
            </a:avLst>
          </a:prstGeom>
          <a:solidFill>
            <a:srgbClr val="00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g10ea71434ee_0_7"/>
          <p:cNvSpPr/>
          <p:nvPr/>
        </p:nvSpPr>
        <p:spPr>
          <a:xfrm>
            <a:off x="8801700" y="3933275"/>
            <a:ext cx="1784100" cy="797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g10ea71434ee_0_7"/>
          <p:cNvSpPr txBox="1">
            <a:spLocks noGrp="1"/>
          </p:cNvSpPr>
          <p:nvPr>
            <p:ph type="title"/>
          </p:nvPr>
        </p:nvSpPr>
        <p:spPr>
          <a:xfrm>
            <a:off x="11429700" y="4898550"/>
            <a:ext cx="5659500" cy="3135600"/>
          </a:xfrm>
          <a:prstGeom prst="rect">
            <a:avLst/>
          </a:prstGeom>
          <a:noFill/>
          <a:ln>
            <a:noFill/>
          </a:ln>
        </p:spPr>
        <p:txBody>
          <a:bodyPr spcFirstLastPara="1" wrap="square" lIns="182850" tIns="91400" rIns="182850" bIns="91400" anchor="ctr" anchorCtr="0">
            <a:noAutofit/>
          </a:bodyPr>
          <a:lstStyle/>
          <a:p>
            <a:pPr marL="0" lvl="0" indent="0" algn="l" rtl="0">
              <a:spcBef>
                <a:spcPts val="0"/>
              </a:spcBef>
              <a:spcAft>
                <a:spcPts val="0"/>
              </a:spcAft>
              <a:buNone/>
            </a:pPr>
            <a:r>
              <a:rPr lang="en-US" sz="2200" b="1"/>
              <a:t>Method :</a:t>
            </a:r>
            <a:r>
              <a:rPr lang="en-US" sz="2200"/>
              <a:t> Decision Tress</a:t>
            </a:r>
            <a:endParaRPr sz="2200"/>
          </a:p>
          <a:p>
            <a:pPr marL="0" lvl="0" indent="0" algn="l" rtl="0">
              <a:spcBef>
                <a:spcPts val="0"/>
              </a:spcBef>
              <a:spcAft>
                <a:spcPts val="0"/>
              </a:spcAft>
              <a:buNone/>
            </a:pPr>
            <a:r>
              <a:rPr lang="en-US" sz="2200" b="1"/>
              <a:t>Running Time = 0.012567</a:t>
            </a:r>
            <a:endParaRPr sz="2200" b="1"/>
          </a:p>
          <a:p>
            <a:pPr marL="0" lvl="0" indent="0" algn="l" rtl="0">
              <a:spcBef>
                <a:spcPts val="0"/>
              </a:spcBef>
              <a:spcAft>
                <a:spcPts val="0"/>
              </a:spcAft>
              <a:buNone/>
            </a:pPr>
            <a:r>
              <a:rPr lang="en-US" sz="2200" b="1"/>
              <a:t>Number of Features :</a:t>
            </a:r>
            <a:r>
              <a:rPr lang="en-US" sz="2200"/>
              <a:t> 3</a:t>
            </a:r>
            <a:endParaRPr sz="2200"/>
          </a:p>
          <a:p>
            <a:pPr marL="0" lvl="0" indent="0" algn="l" rtl="0">
              <a:spcBef>
                <a:spcPts val="0"/>
              </a:spcBef>
              <a:spcAft>
                <a:spcPts val="0"/>
              </a:spcAft>
              <a:buNone/>
            </a:pPr>
            <a:r>
              <a:rPr lang="en-US" sz="2200" b="1"/>
              <a:t>Features Name :</a:t>
            </a:r>
            <a:endParaRPr sz="2200" b="1"/>
          </a:p>
          <a:p>
            <a:pPr marL="0" lvl="0" indent="0" algn="l" rtl="0">
              <a:spcBef>
                <a:spcPts val="0"/>
              </a:spcBef>
              <a:spcAft>
                <a:spcPts val="0"/>
              </a:spcAft>
              <a:buNone/>
            </a:pPr>
            <a:r>
              <a:rPr lang="en-US" sz="2200"/>
              <a:t>1. claim_amount</a:t>
            </a:r>
            <a:endParaRPr sz="2200"/>
          </a:p>
          <a:p>
            <a:pPr marL="0" lvl="0" indent="0" algn="l" rtl="0">
              <a:spcBef>
                <a:spcPts val="0"/>
              </a:spcBef>
              <a:spcAft>
                <a:spcPts val="0"/>
              </a:spcAft>
              <a:buNone/>
            </a:pPr>
            <a:r>
              <a:rPr lang="en-US" sz="2200"/>
              <a:t>2. coverage</a:t>
            </a:r>
            <a:endParaRPr sz="2200"/>
          </a:p>
          <a:p>
            <a:pPr marL="0" lvl="0" indent="0" algn="l" rtl="0">
              <a:spcBef>
                <a:spcPts val="0"/>
              </a:spcBef>
              <a:spcAft>
                <a:spcPts val="0"/>
              </a:spcAft>
              <a:buNone/>
            </a:pPr>
            <a:r>
              <a:rPr lang="en-US" sz="2200"/>
              <a:t>3. months_since_last_claim</a:t>
            </a:r>
            <a:endParaRPr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anim calcmode="lin" valueType="num">
                                      <p:cBhvr additive="base">
                                        <p:cTn id="7" dur="1000"/>
                                        <p:tgtEl>
                                          <p:spTgt spid="23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38"/>
                                        </p:tgtEl>
                                        <p:attrNameLst>
                                          <p:attrName>style.visibility</p:attrName>
                                        </p:attrNameLst>
                                      </p:cBhvr>
                                      <p:to>
                                        <p:strVal val="visible"/>
                                      </p:to>
                                    </p:set>
                                    <p:anim calcmode="lin" valueType="num">
                                      <p:cBhvr additive="base">
                                        <p:cTn id="12" dur="1000"/>
                                        <p:tgtEl>
                                          <p:spTgt spid="238"/>
                                        </p:tgtEl>
                                        <p:attrNameLst>
                                          <p:attrName>ppt_w</p:attrName>
                                        </p:attrNameLst>
                                      </p:cBhvr>
                                      <p:tavLst>
                                        <p:tav tm="0">
                                          <p:val>
                                            <p:strVal val="0"/>
                                          </p:val>
                                        </p:tav>
                                        <p:tav tm="100000">
                                          <p:val>
                                            <p:strVal val="#ppt_w"/>
                                          </p:val>
                                        </p:tav>
                                      </p:tavLst>
                                    </p:anim>
                                    <p:anim calcmode="lin" valueType="num">
                                      <p:cBhvr additive="base">
                                        <p:cTn id="13" dur="1000"/>
                                        <p:tgtEl>
                                          <p:spTgt spid="238"/>
                                        </p:tgtEl>
                                        <p:attrNameLst>
                                          <p:attrName>ppt_h</p:attrName>
                                        </p:attrNameLst>
                                      </p:cBhvr>
                                      <p:tavLst>
                                        <p:tav tm="0">
                                          <p:val>
                                            <p:str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239"/>
                                        </p:tgtEl>
                                        <p:attrNameLst>
                                          <p:attrName>style.visibility</p:attrName>
                                        </p:attrNameLst>
                                      </p:cBhvr>
                                      <p:to>
                                        <p:strVal val="visible"/>
                                      </p:to>
                                    </p:set>
                                    <p:anim calcmode="lin" valueType="num">
                                      <p:cBhvr>
                                        <p:cTn id="18" dur="500" fill="hold"/>
                                        <p:tgtEl>
                                          <p:spTgt spid="239"/>
                                        </p:tgtEl>
                                        <p:attrNameLst>
                                          <p:attrName>ppt_w</p:attrName>
                                        </p:attrNameLst>
                                      </p:cBhvr>
                                      <p:tavLst>
                                        <p:tav tm="0">
                                          <p:val>
                                            <p:fltVal val="0"/>
                                          </p:val>
                                        </p:tav>
                                        <p:tav tm="100000">
                                          <p:val>
                                            <p:strVal val="#ppt_w"/>
                                          </p:val>
                                        </p:tav>
                                      </p:tavLst>
                                    </p:anim>
                                    <p:anim calcmode="lin" valueType="num">
                                      <p:cBhvr>
                                        <p:cTn id="19" dur="500" fill="hold"/>
                                        <p:tgtEl>
                                          <p:spTgt spid="239"/>
                                        </p:tgtEl>
                                        <p:attrNameLst>
                                          <p:attrName>ppt_h</p:attrName>
                                        </p:attrNameLst>
                                      </p:cBhvr>
                                      <p:tavLst>
                                        <p:tav tm="0">
                                          <p:val>
                                            <p:fltVal val="0"/>
                                          </p:val>
                                        </p:tav>
                                        <p:tav tm="100000">
                                          <p:val>
                                            <p:strVal val="#ppt_h"/>
                                          </p:val>
                                        </p:tav>
                                      </p:tavLst>
                                    </p:anim>
                                    <p:animEffect transition="in" filter="fade">
                                      <p:cBhvr>
                                        <p:cTn id="20" dur="500"/>
                                        <p:tgtEl>
                                          <p:spTgt spid="23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40"/>
                                        </p:tgtEl>
                                        <p:attrNameLst>
                                          <p:attrName>style.visibility</p:attrName>
                                        </p:attrNameLst>
                                      </p:cBhvr>
                                      <p:to>
                                        <p:strVal val="visible"/>
                                      </p:to>
                                    </p:set>
                                    <p:animEffect transition="in" filter="fade">
                                      <p:cBhvr>
                                        <p:cTn id="25" dur="10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10ea71434ee_0_16"/>
          <p:cNvSpPr txBox="1">
            <a:spLocks noGrp="1"/>
          </p:cNvSpPr>
          <p:nvPr>
            <p:ph type="title"/>
          </p:nvPr>
        </p:nvSpPr>
        <p:spPr>
          <a:xfrm>
            <a:off x="3721849" y="440075"/>
            <a:ext cx="13728000" cy="1450800"/>
          </a:xfrm>
          <a:prstGeom prst="rect">
            <a:avLst/>
          </a:prstGeom>
          <a:noFill/>
          <a:ln>
            <a:noFill/>
          </a:ln>
        </p:spPr>
        <p:txBody>
          <a:bodyPr spcFirstLastPara="1" wrap="square" lIns="182850" tIns="91400" rIns="182850" bIns="91400" anchor="ctr" anchorCtr="0">
            <a:normAutofit/>
          </a:bodyPr>
          <a:lstStyle/>
          <a:p>
            <a:pPr marL="0" lvl="0" indent="0" algn="ctr" rtl="0">
              <a:spcBef>
                <a:spcPts val="0"/>
              </a:spcBef>
              <a:spcAft>
                <a:spcPts val="0"/>
              </a:spcAft>
              <a:buClr>
                <a:srgbClr val="0070C0"/>
              </a:buClr>
              <a:buSzPts val="7200"/>
              <a:buFont typeface="Calibri"/>
              <a:buNone/>
            </a:pPr>
            <a:r>
              <a:rPr lang="en-US"/>
              <a:t>K-Nearest Neighbors</a:t>
            </a:r>
            <a:endParaRPr sz="7300"/>
          </a:p>
        </p:txBody>
      </p:sp>
      <p:pic>
        <p:nvPicPr>
          <p:cNvPr id="246" name="Google Shape;246;g10ea71434ee_0_16"/>
          <p:cNvPicPr preferRelativeResize="0"/>
          <p:nvPr/>
        </p:nvPicPr>
        <p:blipFill>
          <a:blip r:embed="rId3">
            <a:alphaModFix/>
          </a:blip>
          <a:stretch>
            <a:fillRect/>
          </a:stretch>
        </p:blipFill>
        <p:spPr>
          <a:xfrm>
            <a:off x="4180625" y="2377100"/>
            <a:ext cx="13461750" cy="7418550"/>
          </a:xfrm>
          <a:prstGeom prst="rect">
            <a:avLst/>
          </a:prstGeom>
          <a:noFill/>
          <a:ln>
            <a:noFill/>
          </a:ln>
        </p:spPr>
      </p:pic>
      <p:sp>
        <p:nvSpPr>
          <p:cNvPr id="247" name="Google Shape;247;g10ea71434ee_0_16"/>
          <p:cNvSpPr/>
          <p:nvPr/>
        </p:nvSpPr>
        <p:spPr>
          <a:xfrm>
            <a:off x="9736900" y="4703425"/>
            <a:ext cx="6051300" cy="2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g10ea71434ee_0_16"/>
          <p:cNvSpPr/>
          <p:nvPr/>
        </p:nvSpPr>
        <p:spPr>
          <a:xfrm flipH="1">
            <a:off x="9542275" y="4785925"/>
            <a:ext cx="269700" cy="3135600"/>
          </a:xfrm>
          <a:prstGeom prst="downArrow">
            <a:avLst>
              <a:gd name="adj1" fmla="val 50000"/>
              <a:gd name="adj2" fmla="val 50000"/>
            </a:avLst>
          </a:prstGeom>
          <a:solidFill>
            <a:srgbClr val="00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g10ea71434ee_0_16"/>
          <p:cNvSpPr/>
          <p:nvPr/>
        </p:nvSpPr>
        <p:spPr>
          <a:xfrm>
            <a:off x="8801700" y="3933275"/>
            <a:ext cx="1784100" cy="797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0" name="Google Shape;250;g10ea71434ee_0_16"/>
          <p:cNvPicPr preferRelativeResize="0"/>
          <p:nvPr/>
        </p:nvPicPr>
        <p:blipFill>
          <a:blip r:embed="rId4">
            <a:alphaModFix/>
          </a:blip>
          <a:stretch>
            <a:fillRect/>
          </a:stretch>
        </p:blipFill>
        <p:spPr>
          <a:xfrm>
            <a:off x="4180625" y="2453300"/>
            <a:ext cx="13461750" cy="7418538"/>
          </a:xfrm>
          <a:prstGeom prst="rect">
            <a:avLst/>
          </a:prstGeom>
          <a:noFill/>
          <a:ln>
            <a:noFill/>
          </a:ln>
        </p:spPr>
      </p:pic>
      <p:sp>
        <p:nvSpPr>
          <p:cNvPr id="251" name="Google Shape;251;g10ea71434ee_0_16"/>
          <p:cNvSpPr/>
          <p:nvPr/>
        </p:nvSpPr>
        <p:spPr>
          <a:xfrm>
            <a:off x="7276175" y="4566425"/>
            <a:ext cx="9088200" cy="2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g10ea71434ee_0_16"/>
          <p:cNvSpPr/>
          <p:nvPr/>
        </p:nvSpPr>
        <p:spPr>
          <a:xfrm flipH="1">
            <a:off x="7241400" y="4785925"/>
            <a:ext cx="269700" cy="3135600"/>
          </a:xfrm>
          <a:prstGeom prst="downArrow">
            <a:avLst>
              <a:gd name="adj1" fmla="val 50000"/>
              <a:gd name="adj2" fmla="val 50000"/>
            </a:avLst>
          </a:prstGeom>
          <a:solidFill>
            <a:srgbClr val="00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g10ea71434ee_0_16"/>
          <p:cNvSpPr/>
          <p:nvPr/>
        </p:nvSpPr>
        <p:spPr>
          <a:xfrm>
            <a:off x="6913750" y="3933275"/>
            <a:ext cx="948000" cy="797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g10ea71434ee_0_16"/>
          <p:cNvSpPr txBox="1">
            <a:spLocks noGrp="1"/>
          </p:cNvSpPr>
          <p:nvPr>
            <p:ph type="title"/>
          </p:nvPr>
        </p:nvSpPr>
        <p:spPr>
          <a:xfrm>
            <a:off x="8055650" y="5807025"/>
            <a:ext cx="3555000" cy="3375300"/>
          </a:xfrm>
          <a:prstGeom prst="rect">
            <a:avLst/>
          </a:prstGeom>
          <a:noFill/>
          <a:ln>
            <a:noFill/>
          </a:ln>
        </p:spPr>
        <p:txBody>
          <a:bodyPr spcFirstLastPara="1" wrap="square" lIns="182850" tIns="91400" rIns="182850" bIns="91400" anchor="ctr" anchorCtr="0">
            <a:noAutofit/>
          </a:bodyPr>
          <a:lstStyle/>
          <a:p>
            <a:pPr marL="0" lvl="0" indent="0" algn="l" rtl="0">
              <a:spcBef>
                <a:spcPts val="0"/>
              </a:spcBef>
              <a:spcAft>
                <a:spcPts val="0"/>
              </a:spcAft>
              <a:buNone/>
            </a:pPr>
            <a:r>
              <a:rPr lang="en-US" sz="1600" b="1" dirty="0"/>
              <a:t>Method :</a:t>
            </a:r>
            <a:r>
              <a:rPr lang="en-US" sz="1600" dirty="0"/>
              <a:t> K-Nearest Neighbors</a:t>
            </a:r>
            <a:endParaRPr sz="1600" dirty="0"/>
          </a:p>
          <a:p>
            <a:pPr marL="0" lvl="0" indent="0" algn="l" rtl="0">
              <a:spcBef>
                <a:spcPts val="0"/>
              </a:spcBef>
              <a:spcAft>
                <a:spcPts val="0"/>
              </a:spcAft>
              <a:buNone/>
            </a:pPr>
            <a:r>
              <a:rPr lang="en-US" sz="1600" b="1" dirty="0"/>
              <a:t>Running Time = 0.000829</a:t>
            </a:r>
            <a:endParaRPr sz="1600" b="1" dirty="0"/>
          </a:p>
          <a:p>
            <a:pPr marL="0" lvl="0" indent="0" algn="l" rtl="0">
              <a:spcBef>
                <a:spcPts val="0"/>
              </a:spcBef>
              <a:spcAft>
                <a:spcPts val="0"/>
              </a:spcAft>
              <a:buNone/>
            </a:pPr>
            <a:r>
              <a:rPr lang="en-US" sz="1600" b="1" dirty="0"/>
              <a:t>Number of Features :</a:t>
            </a:r>
            <a:r>
              <a:rPr lang="en-US" sz="1600" dirty="0"/>
              <a:t> 16</a:t>
            </a:r>
            <a:endParaRPr sz="1600" dirty="0"/>
          </a:p>
          <a:p>
            <a:pPr marL="0" lvl="0" indent="0" algn="l" rtl="0">
              <a:spcBef>
                <a:spcPts val="0"/>
              </a:spcBef>
              <a:spcAft>
                <a:spcPts val="0"/>
              </a:spcAft>
              <a:buNone/>
            </a:pPr>
            <a:r>
              <a:rPr lang="en-US" sz="1600" b="1" dirty="0"/>
              <a:t>Features Name :</a:t>
            </a:r>
            <a:endParaRPr sz="1600" b="1" dirty="0"/>
          </a:p>
          <a:p>
            <a:pPr marL="0" lvl="0" indent="0" algn="l" rtl="0">
              <a:spcBef>
                <a:spcPts val="0"/>
              </a:spcBef>
              <a:spcAft>
                <a:spcPts val="0"/>
              </a:spcAft>
              <a:buNone/>
            </a:pPr>
            <a:r>
              <a:rPr lang="en-US" sz="1600" dirty="0"/>
              <a:t>1. </a:t>
            </a:r>
            <a:r>
              <a:rPr lang="en-US" sz="1600" dirty="0" err="1"/>
              <a:t>claim_amount</a:t>
            </a:r>
            <a:endParaRPr sz="1600" dirty="0"/>
          </a:p>
          <a:p>
            <a:pPr marL="0" lvl="0" indent="0" algn="l" rtl="0">
              <a:spcBef>
                <a:spcPts val="0"/>
              </a:spcBef>
              <a:spcAft>
                <a:spcPts val="0"/>
              </a:spcAft>
              <a:buNone/>
            </a:pPr>
            <a:r>
              <a:rPr lang="en-US" sz="1600" dirty="0"/>
              <a:t>2. coverage</a:t>
            </a:r>
            <a:endParaRPr sz="1600" dirty="0"/>
          </a:p>
          <a:p>
            <a:pPr marL="0" lvl="0" indent="0" algn="l" rtl="0">
              <a:spcBef>
                <a:spcPts val="0"/>
              </a:spcBef>
              <a:spcAft>
                <a:spcPts val="0"/>
              </a:spcAft>
              <a:buNone/>
            </a:pPr>
            <a:r>
              <a:rPr lang="en-US" sz="1600" dirty="0"/>
              <a:t>3. education</a:t>
            </a:r>
            <a:endParaRPr sz="1600" dirty="0"/>
          </a:p>
          <a:p>
            <a:pPr marL="0" lvl="0" indent="0" algn="l" rtl="0">
              <a:spcBef>
                <a:spcPts val="0"/>
              </a:spcBef>
              <a:spcAft>
                <a:spcPts val="0"/>
              </a:spcAft>
              <a:buNone/>
            </a:pPr>
            <a:r>
              <a:rPr lang="en-US" sz="1600" dirty="0"/>
              <a:t>4. employment</a:t>
            </a:r>
            <a:endParaRPr sz="1600" dirty="0"/>
          </a:p>
          <a:p>
            <a:pPr marL="0" lvl="0" indent="0" algn="l" rtl="0">
              <a:spcBef>
                <a:spcPts val="0"/>
              </a:spcBef>
              <a:spcAft>
                <a:spcPts val="0"/>
              </a:spcAft>
              <a:buNone/>
            </a:pPr>
            <a:r>
              <a:rPr lang="en-US" sz="1600" dirty="0"/>
              <a:t>5. gender</a:t>
            </a:r>
            <a:endParaRPr sz="1600" dirty="0"/>
          </a:p>
          <a:p>
            <a:pPr marL="0" lvl="0" indent="0" algn="l" rtl="0">
              <a:spcBef>
                <a:spcPts val="0"/>
              </a:spcBef>
              <a:spcAft>
                <a:spcPts val="0"/>
              </a:spcAft>
              <a:buNone/>
            </a:pPr>
            <a:r>
              <a:rPr lang="en-US" sz="1600" dirty="0"/>
              <a:t>6. </a:t>
            </a:r>
            <a:r>
              <a:rPr lang="en-US" sz="1600" dirty="0" err="1"/>
              <a:t>annual_income</a:t>
            </a:r>
            <a:endParaRPr sz="1600" dirty="0"/>
          </a:p>
          <a:p>
            <a:pPr marL="0" lvl="0" indent="0" algn="l" rtl="0">
              <a:spcBef>
                <a:spcPts val="0"/>
              </a:spcBef>
              <a:spcAft>
                <a:spcPts val="0"/>
              </a:spcAft>
              <a:buNone/>
            </a:pPr>
            <a:r>
              <a:rPr lang="en-US" sz="1600" dirty="0"/>
              <a:t>7. location</a:t>
            </a:r>
            <a:endParaRPr sz="1600" dirty="0"/>
          </a:p>
          <a:p>
            <a:pPr marL="0" lvl="0" indent="0" algn="l" rtl="0">
              <a:spcBef>
                <a:spcPts val="0"/>
              </a:spcBef>
              <a:spcAft>
                <a:spcPts val="0"/>
              </a:spcAft>
              <a:buNone/>
            </a:pPr>
            <a:r>
              <a:rPr lang="en-US" sz="1600" dirty="0"/>
              <a:t>8. </a:t>
            </a:r>
            <a:r>
              <a:rPr lang="en-US" sz="1600" dirty="0" err="1"/>
              <a:t>marital_status</a:t>
            </a:r>
            <a:endParaRPr sz="1600" dirty="0"/>
          </a:p>
          <a:p>
            <a:pPr marL="0" lvl="0" indent="0" algn="l" rtl="0">
              <a:spcBef>
                <a:spcPts val="0"/>
              </a:spcBef>
              <a:spcAft>
                <a:spcPts val="0"/>
              </a:spcAft>
              <a:buNone/>
            </a:pPr>
            <a:r>
              <a:rPr lang="en-US" sz="1600" dirty="0"/>
              <a:t>9. age</a:t>
            </a:r>
            <a:endParaRPr sz="1600" dirty="0"/>
          </a:p>
          <a:p>
            <a:pPr marL="0" lvl="0" indent="0" algn="l" rtl="0">
              <a:spcBef>
                <a:spcPts val="0"/>
              </a:spcBef>
              <a:spcAft>
                <a:spcPts val="0"/>
              </a:spcAft>
              <a:buNone/>
            </a:pPr>
            <a:r>
              <a:rPr lang="en-US" sz="1600" dirty="0"/>
              <a:t>10. premium</a:t>
            </a:r>
            <a:endParaRPr sz="1600" dirty="0"/>
          </a:p>
          <a:p>
            <a:pPr marL="0" lvl="0" indent="0" algn="l" rtl="0">
              <a:spcBef>
                <a:spcPts val="0"/>
              </a:spcBef>
              <a:spcAft>
                <a:spcPts val="0"/>
              </a:spcAft>
              <a:buNone/>
            </a:pPr>
            <a:r>
              <a:rPr lang="en-US" sz="1600" dirty="0"/>
              <a:t>11. </a:t>
            </a:r>
            <a:r>
              <a:rPr lang="en-US" sz="1600" dirty="0" err="1"/>
              <a:t>months_since_last_claim</a:t>
            </a:r>
            <a:endParaRPr sz="1600" dirty="0"/>
          </a:p>
          <a:p>
            <a:pPr marL="0" lvl="0" indent="0" algn="l" rtl="0">
              <a:spcBef>
                <a:spcPts val="0"/>
              </a:spcBef>
              <a:spcAft>
                <a:spcPts val="0"/>
              </a:spcAft>
              <a:buNone/>
            </a:pPr>
            <a:r>
              <a:rPr lang="en-US" sz="1600" dirty="0"/>
              <a:t>12. </a:t>
            </a:r>
            <a:r>
              <a:rPr lang="en-US" sz="1600" dirty="0" err="1"/>
              <a:t>vehicle_size</a:t>
            </a:r>
            <a:endParaRPr sz="1600" dirty="0"/>
          </a:p>
          <a:p>
            <a:pPr marL="0" lvl="0" indent="0" algn="l" rtl="0">
              <a:spcBef>
                <a:spcPts val="0"/>
              </a:spcBef>
              <a:spcAft>
                <a:spcPts val="0"/>
              </a:spcAft>
              <a:buNone/>
            </a:pPr>
            <a:r>
              <a:rPr lang="en-US" sz="1600" dirty="0"/>
              <a:t>13. </a:t>
            </a:r>
            <a:r>
              <a:rPr lang="en-US" sz="1600" dirty="0" err="1"/>
              <a:t>police_report</a:t>
            </a:r>
            <a:endParaRPr sz="1600" dirty="0"/>
          </a:p>
          <a:p>
            <a:pPr marL="0" lvl="0" indent="0" algn="l" rtl="0">
              <a:spcBef>
                <a:spcPts val="0"/>
              </a:spcBef>
              <a:spcAft>
                <a:spcPts val="0"/>
              </a:spcAft>
              <a:buNone/>
            </a:pPr>
            <a:r>
              <a:rPr lang="en-US" sz="1600" dirty="0"/>
              <a:t>14. </a:t>
            </a:r>
            <a:r>
              <a:rPr lang="en-US" sz="1600" dirty="0" err="1"/>
              <a:t>witness_detail</a:t>
            </a:r>
            <a:endParaRPr sz="1600" dirty="0"/>
          </a:p>
          <a:p>
            <a:pPr marL="0" lvl="0" indent="0" algn="l" rtl="0">
              <a:spcBef>
                <a:spcPts val="0"/>
              </a:spcBef>
              <a:spcAft>
                <a:spcPts val="0"/>
              </a:spcAft>
              <a:buNone/>
            </a:pPr>
            <a:r>
              <a:rPr lang="en-US" sz="1600" dirty="0"/>
              <a:t>15. </a:t>
            </a:r>
            <a:r>
              <a:rPr lang="en-US" sz="1600" dirty="0" err="1"/>
              <a:t>happens_on_weekend</a:t>
            </a:r>
            <a:endParaRPr sz="1600" dirty="0"/>
          </a:p>
          <a:p>
            <a:pPr marL="0" lvl="0" indent="0" algn="l" rtl="0">
              <a:spcBef>
                <a:spcPts val="0"/>
              </a:spcBef>
              <a:spcAft>
                <a:spcPts val="0"/>
              </a:spcAft>
              <a:buNone/>
            </a:pPr>
            <a:r>
              <a:rPr lang="en-US" sz="1600" dirty="0"/>
              <a:t>16. </a:t>
            </a:r>
            <a:r>
              <a:rPr lang="en-US" sz="1600" dirty="0" err="1"/>
              <a:t>car_driveability</a:t>
            </a:r>
            <a:endParaRPr sz="1600" dirty="0"/>
          </a:p>
          <a:p>
            <a:pPr marL="0" lvl="0" indent="0" algn="l" rtl="0">
              <a:spcBef>
                <a:spcPts val="0"/>
              </a:spcBef>
              <a:spcAft>
                <a:spcPts val="0"/>
              </a:spcAft>
              <a:buClr>
                <a:srgbClr val="0070C0"/>
              </a:buClr>
              <a:buSzPts val="6480"/>
              <a:buFont typeface="Calibri"/>
              <a:buNone/>
            </a:pP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1"/>
                                        </p:tgtEl>
                                        <p:attrNameLst>
                                          <p:attrName>style.visibility</p:attrName>
                                        </p:attrNameLst>
                                      </p:cBhvr>
                                      <p:to>
                                        <p:strVal val="visible"/>
                                      </p:to>
                                    </p:set>
                                    <p:animEffect transition="in" filter="fade">
                                      <p:cBhvr>
                                        <p:cTn id="7" dur="1000"/>
                                        <p:tgtEl>
                                          <p:spTgt spid="251"/>
                                        </p:tgtEl>
                                      </p:cBhvr>
                                    </p:animEffect>
                                    <p:anim calcmode="lin" valueType="num">
                                      <p:cBhvr>
                                        <p:cTn id="8" dur="1000" fill="hold"/>
                                        <p:tgtEl>
                                          <p:spTgt spid="251"/>
                                        </p:tgtEl>
                                        <p:attrNameLst>
                                          <p:attrName>ppt_x</p:attrName>
                                        </p:attrNameLst>
                                      </p:cBhvr>
                                      <p:tavLst>
                                        <p:tav tm="0">
                                          <p:val>
                                            <p:strVal val="#ppt_x"/>
                                          </p:val>
                                        </p:tav>
                                        <p:tav tm="100000">
                                          <p:val>
                                            <p:strVal val="#ppt_x"/>
                                          </p:val>
                                        </p:tav>
                                      </p:tavLst>
                                    </p:anim>
                                    <p:anim calcmode="lin" valueType="num">
                                      <p:cBhvr>
                                        <p:cTn id="9" dur="1000" fill="hold"/>
                                        <p:tgtEl>
                                          <p:spTgt spid="25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5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3"/>
                                        </p:tgtEl>
                                        <p:attrNameLst>
                                          <p:attrName>style.visibility</p:attrName>
                                        </p:attrNameLst>
                                      </p:cBhvr>
                                      <p:to>
                                        <p:strVal val="visible"/>
                                      </p:to>
                                    </p:set>
                                    <p:animEffect transition="in" filter="fade">
                                      <p:cBhvr>
                                        <p:cTn id="18" dur="500"/>
                                        <p:tgtEl>
                                          <p:spTgt spid="25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254"/>
                                        </p:tgtEl>
                                        <p:attrNameLst>
                                          <p:attrName>style.visibility</p:attrName>
                                        </p:attrNameLst>
                                      </p:cBhvr>
                                      <p:to>
                                        <p:strVal val="visible"/>
                                      </p:to>
                                    </p:set>
                                    <p:anim calcmode="lin" valueType="num">
                                      <p:cBhvr>
                                        <p:cTn id="23" dur="500" fill="hold"/>
                                        <p:tgtEl>
                                          <p:spTgt spid="254"/>
                                        </p:tgtEl>
                                        <p:attrNameLst>
                                          <p:attrName>ppt_w</p:attrName>
                                        </p:attrNameLst>
                                      </p:cBhvr>
                                      <p:tavLst>
                                        <p:tav tm="0">
                                          <p:val>
                                            <p:fltVal val="0"/>
                                          </p:val>
                                        </p:tav>
                                        <p:tav tm="100000">
                                          <p:val>
                                            <p:strVal val="#ppt_w"/>
                                          </p:val>
                                        </p:tav>
                                      </p:tavLst>
                                    </p:anim>
                                    <p:anim calcmode="lin" valueType="num">
                                      <p:cBhvr>
                                        <p:cTn id="24" dur="500" fill="hold"/>
                                        <p:tgtEl>
                                          <p:spTgt spid="254"/>
                                        </p:tgtEl>
                                        <p:attrNameLst>
                                          <p:attrName>ppt_h</p:attrName>
                                        </p:attrNameLst>
                                      </p:cBhvr>
                                      <p:tavLst>
                                        <p:tav tm="0">
                                          <p:val>
                                            <p:fltVal val="0"/>
                                          </p:val>
                                        </p:tav>
                                        <p:tav tm="100000">
                                          <p:val>
                                            <p:strVal val="#ppt_h"/>
                                          </p:val>
                                        </p:tav>
                                      </p:tavLst>
                                    </p:anim>
                                    <p:animEffect transition="in" filter="fade">
                                      <p:cBhvr>
                                        <p:cTn id="25" dur="5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animBg="1"/>
      <p:bldP spid="252" grpId="0" animBg="1"/>
      <p:bldP spid="253" grpId="0" animBg="1"/>
      <p:bldP spid="2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10ea71434ee_0_26"/>
          <p:cNvSpPr txBox="1">
            <a:spLocks noGrp="1"/>
          </p:cNvSpPr>
          <p:nvPr>
            <p:ph type="title"/>
          </p:nvPr>
        </p:nvSpPr>
        <p:spPr>
          <a:xfrm>
            <a:off x="3721849" y="440075"/>
            <a:ext cx="13728000" cy="1450800"/>
          </a:xfrm>
          <a:prstGeom prst="rect">
            <a:avLst/>
          </a:prstGeom>
          <a:noFill/>
          <a:ln>
            <a:noFill/>
          </a:ln>
        </p:spPr>
        <p:txBody>
          <a:bodyPr spcFirstLastPara="1" wrap="square" lIns="182850" tIns="91400" rIns="182850" bIns="91400" anchor="ctr" anchorCtr="0">
            <a:normAutofit/>
          </a:bodyPr>
          <a:lstStyle/>
          <a:p>
            <a:pPr marL="0" lvl="0" indent="0" algn="ctr" rtl="0">
              <a:spcBef>
                <a:spcPts val="0"/>
              </a:spcBef>
              <a:spcAft>
                <a:spcPts val="0"/>
              </a:spcAft>
              <a:buClr>
                <a:srgbClr val="0070C0"/>
              </a:buClr>
              <a:buSzPts val="7200"/>
              <a:buFont typeface="Calibri"/>
              <a:buNone/>
            </a:pPr>
            <a:r>
              <a:rPr lang="en-US" dirty="0"/>
              <a:t>Support Vector Machines</a:t>
            </a:r>
            <a:endParaRPr dirty="0"/>
          </a:p>
        </p:txBody>
      </p:sp>
      <p:pic>
        <p:nvPicPr>
          <p:cNvPr id="260" name="Google Shape;260;g10ea71434ee_0_26"/>
          <p:cNvPicPr preferRelativeResize="0"/>
          <p:nvPr/>
        </p:nvPicPr>
        <p:blipFill>
          <a:blip r:embed="rId3">
            <a:alphaModFix/>
          </a:blip>
          <a:stretch>
            <a:fillRect/>
          </a:stretch>
        </p:blipFill>
        <p:spPr>
          <a:xfrm>
            <a:off x="4571988" y="1890875"/>
            <a:ext cx="11801475" cy="7600950"/>
          </a:xfrm>
          <a:prstGeom prst="rect">
            <a:avLst/>
          </a:prstGeom>
          <a:noFill/>
          <a:ln>
            <a:noFill/>
          </a:ln>
        </p:spPr>
      </p:pic>
      <p:sp>
        <p:nvSpPr>
          <p:cNvPr id="261" name="Google Shape;261;g10ea71434ee_0_26"/>
          <p:cNvSpPr/>
          <p:nvPr/>
        </p:nvSpPr>
        <p:spPr>
          <a:xfrm>
            <a:off x="12112125" y="6665375"/>
            <a:ext cx="1101000" cy="15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g10ea71434ee_0_26"/>
          <p:cNvSpPr/>
          <p:nvPr/>
        </p:nvSpPr>
        <p:spPr>
          <a:xfrm>
            <a:off x="12143850" y="6350175"/>
            <a:ext cx="693900" cy="377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g10ea71434ee_0_26"/>
          <p:cNvSpPr/>
          <p:nvPr/>
        </p:nvSpPr>
        <p:spPr>
          <a:xfrm>
            <a:off x="12372450" y="6803475"/>
            <a:ext cx="209700" cy="1450800"/>
          </a:xfrm>
          <a:prstGeom prst="downArrow">
            <a:avLst>
              <a:gd name="adj1" fmla="val 50000"/>
              <a:gd name="adj2" fmla="val 50000"/>
            </a:avLst>
          </a:prstGeom>
          <a:solidFill>
            <a:srgbClr val="00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g10ea71434ee_0_26"/>
          <p:cNvSpPr txBox="1">
            <a:spLocks noGrp="1"/>
          </p:cNvSpPr>
          <p:nvPr>
            <p:ph type="title"/>
          </p:nvPr>
        </p:nvSpPr>
        <p:spPr>
          <a:xfrm>
            <a:off x="6014700" y="4265025"/>
            <a:ext cx="5659500" cy="3135600"/>
          </a:xfrm>
          <a:prstGeom prst="rect">
            <a:avLst/>
          </a:prstGeom>
          <a:noFill/>
          <a:ln>
            <a:noFill/>
          </a:ln>
        </p:spPr>
        <p:txBody>
          <a:bodyPr spcFirstLastPara="1" wrap="square" lIns="182850" tIns="91400" rIns="182850" bIns="91400" anchor="ctr" anchorCtr="0">
            <a:noAutofit/>
          </a:bodyPr>
          <a:lstStyle/>
          <a:p>
            <a:pPr marL="0" lvl="0" indent="0" algn="l" rtl="0">
              <a:spcBef>
                <a:spcPts val="0"/>
              </a:spcBef>
              <a:spcAft>
                <a:spcPts val="0"/>
              </a:spcAft>
              <a:buNone/>
            </a:pPr>
            <a:r>
              <a:rPr lang="en-US" sz="2200" b="1" dirty="0"/>
              <a:t>Method :</a:t>
            </a:r>
            <a:r>
              <a:rPr lang="en-US" sz="2200" dirty="0"/>
              <a:t> Support Vector Machines</a:t>
            </a:r>
            <a:endParaRPr sz="2200" dirty="0"/>
          </a:p>
          <a:p>
            <a:pPr marL="0" lvl="0" indent="0" algn="l" rtl="0">
              <a:spcBef>
                <a:spcPts val="0"/>
              </a:spcBef>
              <a:spcAft>
                <a:spcPts val="0"/>
              </a:spcAft>
              <a:buNone/>
            </a:pPr>
            <a:r>
              <a:rPr lang="en-US" sz="2200" b="1" dirty="0"/>
              <a:t>Running Time = 0.918192</a:t>
            </a:r>
            <a:endParaRPr sz="2200" b="1" dirty="0"/>
          </a:p>
          <a:p>
            <a:pPr marL="0" lvl="0" indent="0" algn="l" rtl="0">
              <a:spcBef>
                <a:spcPts val="0"/>
              </a:spcBef>
              <a:spcAft>
                <a:spcPts val="0"/>
              </a:spcAft>
              <a:buNone/>
            </a:pPr>
            <a:r>
              <a:rPr lang="en-US" sz="2200" b="1" dirty="0"/>
              <a:t>Number of Features :</a:t>
            </a:r>
            <a:r>
              <a:rPr lang="en-US" sz="2200" dirty="0"/>
              <a:t> 4</a:t>
            </a:r>
            <a:endParaRPr sz="2200" dirty="0"/>
          </a:p>
          <a:p>
            <a:pPr marL="0" lvl="0" indent="0" algn="l" rtl="0">
              <a:spcBef>
                <a:spcPts val="0"/>
              </a:spcBef>
              <a:spcAft>
                <a:spcPts val="0"/>
              </a:spcAft>
              <a:buNone/>
            </a:pPr>
            <a:r>
              <a:rPr lang="en-US" sz="2200" b="1" dirty="0"/>
              <a:t>Features Name :</a:t>
            </a:r>
            <a:endParaRPr sz="2200" b="1" dirty="0"/>
          </a:p>
          <a:p>
            <a:pPr marL="0" lvl="0" indent="0" algn="l" rtl="0">
              <a:spcBef>
                <a:spcPts val="0"/>
              </a:spcBef>
              <a:spcAft>
                <a:spcPts val="0"/>
              </a:spcAft>
              <a:buClr>
                <a:schemeClr val="dk1"/>
              </a:buClr>
              <a:buSzPts val="1100"/>
              <a:buFont typeface="Arial"/>
              <a:buNone/>
            </a:pPr>
            <a:r>
              <a:rPr lang="en-US" sz="2200" dirty="0"/>
              <a:t>1. </a:t>
            </a:r>
            <a:r>
              <a:rPr lang="en-US" sz="2200" dirty="0" err="1"/>
              <a:t>claim_amount</a:t>
            </a:r>
            <a:endParaRPr sz="2200" dirty="0"/>
          </a:p>
          <a:p>
            <a:pPr marL="0" lvl="0" indent="0" algn="l" rtl="0">
              <a:spcBef>
                <a:spcPts val="0"/>
              </a:spcBef>
              <a:spcAft>
                <a:spcPts val="0"/>
              </a:spcAft>
              <a:buClr>
                <a:schemeClr val="dk1"/>
              </a:buClr>
              <a:buSzPts val="1100"/>
              <a:buFont typeface="Arial"/>
              <a:buNone/>
            </a:pPr>
            <a:r>
              <a:rPr lang="en-US" sz="2200" dirty="0"/>
              <a:t>2. </a:t>
            </a:r>
            <a:r>
              <a:rPr lang="en-US" sz="2200" dirty="0" err="1"/>
              <a:t>annual_income</a:t>
            </a:r>
            <a:r>
              <a:rPr lang="en-US" sz="2200" dirty="0"/>
              <a:t> </a:t>
            </a:r>
            <a:endParaRPr sz="2200" dirty="0"/>
          </a:p>
          <a:p>
            <a:pPr marL="0" lvl="0" indent="0" algn="l" rtl="0">
              <a:spcBef>
                <a:spcPts val="0"/>
              </a:spcBef>
              <a:spcAft>
                <a:spcPts val="0"/>
              </a:spcAft>
              <a:buClr>
                <a:schemeClr val="dk1"/>
              </a:buClr>
              <a:buSzPts val="1100"/>
              <a:buFont typeface="Arial"/>
              <a:buNone/>
            </a:pPr>
            <a:r>
              <a:rPr lang="en-US" sz="2200" dirty="0"/>
              <a:t>3. </a:t>
            </a:r>
            <a:r>
              <a:rPr lang="en-US" sz="2200" dirty="0" err="1"/>
              <a:t>months_since_last_claim</a:t>
            </a:r>
            <a:endParaRPr sz="2200" dirty="0"/>
          </a:p>
          <a:p>
            <a:pPr marL="0" lvl="0" indent="0" algn="l" rtl="0">
              <a:spcBef>
                <a:spcPts val="0"/>
              </a:spcBef>
              <a:spcAft>
                <a:spcPts val="0"/>
              </a:spcAft>
              <a:buNone/>
            </a:pPr>
            <a:r>
              <a:rPr lang="en-US" sz="2200" dirty="0"/>
              <a:t>4. premium</a:t>
            </a:r>
            <a:endParaRPr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anim calcmode="lin" valueType="num">
                                      <p:cBhvr additive="base">
                                        <p:cTn id="7" dur="1000"/>
                                        <p:tgtEl>
                                          <p:spTgt spid="26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63"/>
                                        </p:tgtEl>
                                        <p:attrNameLst>
                                          <p:attrName>style.visibility</p:attrName>
                                        </p:attrNameLst>
                                      </p:cBhvr>
                                      <p:to>
                                        <p:strVal val="visible"/>
                                      </p:to>
                                    </p:set>
                                    <p:anim calcmode="lin" valueType="num">
                                      <p:cBhvr additive="base">
                                        <p:cTn id="12" dur="1000"/>
                                        <p:tgtEl>
                                          <p:spTgt spid="263"/>
                                        </p:tgtEl>
                                        <p:attrNameLst>
                                          <p:attrName>ppt_w</p:attrName>
                                        </p:attrNameLst>
                                      </p:cBhvr>
                                      <p:tavLst>
                                        <p:tav tm="0">
                                          <p:val>
                                            <p:strVal val="0"/>
                                          </p:val>
                                        </p:tav>
                                        <p:tav tm="100000">
                                          <p:val>
                                            <p:strVal val="#ppt_w"/>
                                          </p:val>
                                        </p:tav>
                                      </p:tavLst>
                                    </p:anim>
                                    <p:anim calcmode="lin" valueType="num">
                                      <p:cBhvr additive="base">
                                        <p:cTn id="13" dur="1000"/>
                                        <p:tgtEl>
                                          <p:spTgt spid="263"/>
                                        </p:tgtEl>
                                        <p:attrNameLst>
                                          <p:attrName>ppt_h</p:attrName>
                                        </p:attrNameLst>
                                      </p:cBhvr>
                                      <p:tavLst>
                                        <p:tav tm="0">
                                          <p:val>
                                            <p:str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262"/>
                                        </p:tgtEl>
                                        <p:attrNameLst>
                                          <p:attrName>style.visibility</p:attrName>
                                        </p:attrNameLst>
                                      </p:cBhvr>
                                      <p:to>
                                        <p:strVal val="visible"/>
                                      </p:to>
                                    </p:set>
                                    <p:anim calcmode="lin" valueType="num">
                                      <p:cBhvr additive="base">
                                        <p:cTn id="18" dur="1000"/>
                                        <p:tgtEl>
                                          <p:spTgt spid="262"/>
                                        </p:tgtEl>
                                        <p:attrNameLst>
                                          <p:attrName>ppt_w</p:attrName>
                                        </p:attrNameLst>
                                      </p:cBhvr>
                                      <p:tavLst>
                                        <p:tav tm="0">
                                          <p:val>
                                            <p:strVal val="0"/>
                                          </p:val>
                                        </p:tav>
                                        <p:tav tm="100000">
                                          <p:val>
                                            <p:strVal val="#ppt_w"/>
                                          </p:val>
                                        </p:tav>
                                      </p:tavLst>
                                    </p:anim>
                                    <p:anim calcmode="lin" valueType="num">
                                      <p:cBhvr additive="base">
                                        <p:cTn id="19" dur="1000"/>
                                        <p:tgtEl>
                                          <p:spTgt spid="262"/>
                                        </p:tgtEl>
                                        <p:attrNameLst>
                                          <p:attrName>ppt_h</p:attrName>
                                        </p:attrNameLst>
                                      </p:cBhvr>
                                      <p:tavLst>
                                        <p:tav tm="0">
                                          <p:val>
                                            <p:str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64"/>
                                        </p:tgtEl>
                                        <p:attrNameLst>
                                          <p:attrName>style.visibility</p:attrName>
                                        </p:attrNameLst>
                                      </p:cBhvr>
                                      <p:to>
                                        <p:strVal val="visible"/>
                                      </p:to>
                                    </p:set>
                                    <p:animEffect transition="in" filter="fade">
                                      <p:cBhvr>
                                        <p:cTn id="24" dur="10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0ea71434ee_0_36"/>
          <p:cNvSpPr txBox="1">
            <a:spLocks noGrp="1"/>
          </p:cNvSpPr>
          <p:nvPr>
            <p:ph type="title"/>
          </p:nvPr>
        </p:nvSpPr>
        <p:spPr>
          <a:xfrm>
            <a:off x="3721849" y="440075"/>
            <a:ext cx="13728000" cy="1450800"/>
          </a:xfrm>
          <a:prstGeom prst="rect">
            <a:avLst/>
          </a:prstGeom>
          <a:noFill/>
          <a:ln>
            <a:noFill/>
          </a:ln>
        </p:spPr>
        <p:txBody>
          <a:bodyPr spcFirstLastPara="1" wrap="square" lIns="182850" tIns="91400" rIns="182850" bIns="91400" anchor="ctr" anchorCtr="0">
            <a:normAutofit/>
          </a:bodyPr>
          <a:lstStyle/>
          <a:p>
            <a:pPr marL="0" lvl="0" indent="0" algn="ctr" rtl="0">
              <a:spcBef>
                <a:spcPts val="0"/>
              </a:spcBef>
              <a:spcAft>
                <a:spcPts val="0"/>
              </a:spcAft>
              <a:buClr>
                <a:srgbClr val="0070C0"/>
              </a:buClr>
              <a:buSzPts val="7200"/>
              <a:buFont typeface="Calibri"/>
              <a:buNone/>
            </a:pPr>
            <a:r>
              <a:rPr lang="en-US"/>
              <a:t>Neural Networks</a:t>
            </a:r>
            <a:endParaRPr/>
          </a:p>
        </p:txBody>
      </p:sp>
      <p:pic>
        <p:nvPicPr>
          <p:cNvPr id="270" name="Google Shape;270;g10ea71434ee_0_36"/>
          <p:cNvPicPr preferRelativeResize="0"/>
          <p:nvPr/>
        </p:nvPicPr>
        <p:blipFill>
          <a:blip r:embed="rId3">
            <a:alphaModFix/>
          </a:blip>
          <a:stretch>
            <a:fillRect/>
          </a:stretch>
        </p:blipFill>
        <p:spPr>
          <a:xfrm>
            <a:off x="4180625" y="2377100"/>
            <a:ext cx="13461750" cy="7418550"/>
          </a:xfrm>
          <a:prstGeom prst="rect">
            <a:avLst/>
          </a:prstGeom>
          <a:noFill/>
          <a:ln>
            <a:noFill/>
          </a:ln>
        </p:spPr>
      </p:pic>
      <p:sp>
        <p:nvSpPr>
          <p:cNvPr id="271" name="Google Shape;271;g10ea71434ee_0_36"/>
          <p:cNvSpPr/>
          <p:nvPr/>
        </p:nvSpPr>
        <p:spPr>
          <a:xfrm>
            <a:off x="9736900" y="4703425"/>
            <a:ext cx="6051300" cy="2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g10ea71434ee_0_36"/>
          <p:cNvSpPr/>
          <p:nvPr/>
        </p:nvSpPr>
        <p:spPr>
          <a:xfrm flipH="1">
            <a:off x="9542275" y="4785925"/>
            <a:ext cx="269700" cy="3135600"/>
          </a:xfrm>
          <a:prstGeom prst="downArrow">
            <a:avLst>
              <a:gd name="adj1" fmla="val 50000"/>
              <a:gd name="adj2" fmla="val 50000"/>
            </a:avLst>
          </a:prstGeom>
          <a:solidFill>
            <a:srgbClr val="00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g10ea71434ee_0_36"/>
          <p:cNvSpPr/>
          <p:nvPr/>
        </p:nvSpPr>
        <p:spPr>
          <a:xfrm>
            <a:off x="8801700" y="3933275"/>
            <a:ext cx="1784100" cy="797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4" name="Google Shape;274;g10ea71434ee_0_36"/>
          <p:cNvPicPr preferRelativeResize="0"/>
          <p:nvPr/>
        </p:nvPicPr>
        <p:blipFill>
          <a:blip r:embed="rId4">
            <a:alphaModFix/>
          </a:blip>
          <a:stretch>
            <a:fillRect/>
          </a:stretch>
        </p:blipFill>
        <p:spPr>
          <a:xfrm>
            <a:off x="4180625" y="2361050"/>
            <a:ext cx="13461750" cy="7418538"/>
          </a:xfrm>
          <a:prstGeom prst="rect">
            <a:avLst/>
          </a:prstGeom>
          <a:noFill/>
          <a:ln>
            <a:noFill/>
          </a:ln>
        </p:spPr>
      </p:pic>
      <p:pic>
        <p:nvPicPr>
          <p:cNvPr id="275" name="Google Shape;275;g10ea71434ee_0_36"/>
          <p:cNvPicPr preferRelativeResize="0"/>
          <p:nvPr/>
        </p:nvPicPr>
        <p:blipFill>
          <a:blip r:embed="rId5">
            <a:alphaModFix/>
          </a:blip>
          <a:stretch>
            <a:fillRect/>
          </a:stretch>
        </p:blipFill>
        <p:spPr>
          <a:xfrm>
            <a:off x="4180625" y="2361050"/>
            <a:ext cx="13461774" cy="7418550"/>
          </a:xfrm>
          <a:prstGeom prst="rect">
            <a:avLst/>
          </a:prstGeom>
          <a:noFill/>
          <a:ln>
            <a:noFill/>
          </a:ln>
        </p:spPr>
      </p:pic>
      <p:pic>
        <p:nvPicPr>
          <p:cNvPr id="276" name="Google Shape;276;g10ea71434ee_0_36"/>
          <p:cNvPicPr preferRelativeResize="0"/>
          <p:nvPr/>
        </p:nvPicPr>
        <p:blipFill>
          <a:blip r:embed="rId6">
            <a:alphaModFix/>
          </a:blip>
          <a:stretch>
            <a:fillRect/>
          </a:stretch>
        </p:blipFill>
        <p:spPr>
          <a:xfrm>
            <a:off x="4180625" y="2361050"/>
            <a:ext cx="13461774" cy="7418550"/>
          </a:xfrm>
          <a:prstGeom prst="rect">
            <a:avLst/>
          </a:prstGeom>
          <a:noFill/>
          <a:ln>
            <a:noFill/>
          </a:ln>
        </p:spPr>
      </p:pic>
      <p:sp>
        <p:nvSpPr>
          <p:cNvPr id="277" name="Google Shape;277;g10ea71434ee_0_36"/>
          <p:cNvSpPr/>
          <p:nvPr/>
        </p:nvSpPr>
        <p:spPr>
          <a:xfrm>
            <a:off x="8326125" y="4540150"/>
            <a:ext cx="6546300" cy="6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g10ea71434ee_0_36"/>
          <p:cNvSpPr/>
          <p:nvPr/>
        </p:nvSpPr>
        <p:spPr>
          <a:xfrm>
            <a:off x="7632300" y="3801050"/>
            <a:ext cx="1784100" cy="739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g10ea71434ee_0_36"/>
          <p:cNvSpPr/>
          <p:nvPr/>
        </p:nvSpPr>
        <p:spPr>
          <a:xfrm>
            <a:off x="8356300" y="4751325"/>
            <a:ext cx="362100" cy="3135600"/>
          </a:xfrm>
          <a:prstGeom prst="downArrow">
            <a:avLst>
              <a:gd name="adj1" fmla="val 50000"/>
              <a:gd name="adj2" fmla="val 50000"/>
            </a:avLst>
          </a:prstGeom>
          <a:solidFill>
            <a:srgbClr val="00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g10ea71434ee_0_36"/>
          <p:cNvSpPr txBox="1">
            <a:spLocks noGrp="1"/>
          </p:cNvSpPr>
          <p:nvPr>
            <p:ph type="title"/>
          </p:nvPr>
        </p:nvSpPr>
        <p:spPr>
          <a:xfrm>
            <a:off x="11429700" y="4898550"/>
            <a:ext cx="5659500" cy="3135600"/>
          </a:xfrm>
          <a:prstGeom prst="rect">
            <a:avLst/>
          </a:prstGeom>
          <a:noFill/>
          <a:ln>
            <a:noFill/>
          </a:ln>
        </p:spPr>
        <p:txBody>
          <a:bodyPr spcFirstLastPara="1" wrap="square" lIns="182850" tIns="91400" rIns="182850" bIns="91400" anchor="ctr" anchorCtr="0">
            <a:noAutofit/>
          </a:bodyPr>
          <a:lstStyle/>
          <a:p>
            <a:pPr marL="0" lvl="0" indent="0" algn="l" rtl="0">
              <a:spcBef>
                <a:spcPts val="0"/>
              </a:spcBef>
              <a:spcAft>
                <a:spcPts val="0"/>
              </a:spcAft>
              <a:buNone/>
            </a:pPr>
            <a:r>
              <a:rPr lang="en-US" sz="2200" b="1"/>
              <a:t>Method :</a:t>
            </a:r>
            <a:r>
              <a:rPr lang="en-US" sz="2200"/>
              <a:t> Neural Networks</a:t>
            </a:r>
            <a:endParaRPr sz="2200"/>
          </a:p>
          <a:p>
            <a:pPr marL="0" lvl="0" indent="0" algn="l" rtl="0">
              <a:spcBef>
                <a:spcPts val="0"/>
              </a:spcBef>
              <a:spcAft>
                <a:spcPts val="0"/>
              </a:spcAft>
              <a:buNone/>
            </a:pPr>
            <a:r>
              <a:rPr lang="en-US" sz="2200" b="1"/>
              <a:t>Running Time = 0.637373</a:t>
            </a:r>
            <a:endParaRPr sz="2200" b="1"/>
          </a:p>
          <a:p>
            <a:pPr marL="0" lvl="0" indent="0" algn="l" rtl="0">
              <a:spcBef>
                <a:spcPts val="0"/>
              </a:spcBef>
              <a:spcAft>
                <a:spcPts val="0"/>
              </a:spcAft>
              <a:buNone/>
            </a:pPr>
            <a:r>
              <a:rPr lang="en-US" sz="2200" b="1"/>
              <a:t>Number of Features :</a:t>
            </a:r>
            <a:r>
              <a:rPr lang="en-US" sz="2200"/>
              <a:t> 5</a:t>
            </a:r>
            <a:endParaRPr sz="2200"/>
          </a:p>
          <a:p>
            <a:pPr marL="0" lvl="0" indent="0" algn="l" rtl="0">
              <a:spcBef>
                <a:spcPts val="0"/>
              </a:spcBef>
              <a:spcAft>
                <a:spcPts val="0"/>
              </a:spcAft>
              <a:buNone/>
            </a:pPr>
            <a:r>
              <a:rPr lang="en-US" sz="2200" b="1"/>
              <a:t>Features Name :</a:t>
            </a:r>
            <a:endParaRPr sz="2200" b="1"/>
          </a:p>
          <a:p>
            <a:pPr marL="0" lvl="0" indent="0" algn="l" rtl="0">
              <a:spcBef>
                <a:spcPts val="0"/>
              </a:spcBef>
              <a:spcAft>
                <a:spcPts val="0"/>
              </a:spcAft>
              <a:buClr>
                <a:schemeClr val="dk1"/>
              </a:buClr>
              <a:buSzPts val="1100"/>
              <a:buFont typeface="Arial"/>
              <a:buNone/>
            </a:pPr>
            <a:r>
              <a:rPr lang="en-US" sz="2200"/>
              <a:t>1. claim_amount </a:t>
            </a:r>
            <a:endParaRPr sz="2200"/>
          </a:p>
          <a:p>
            <a:pPr marL="0" lvl="0" indent="0" algn="l" rtl="0">
              <a:spcBef>
                <a:spcPts val="0"/>
              </a:spcBef>
              <a:spcAft>
                <a:spcPts val="0"/>
              </a:spcAft>
              <a:buClr>
                <a:schemeClr val="dk1"/>
              </a:buClr>
              <a:buSzPts val="1100"/>
              <a:buFont typeface="Arial"/>
              <a:buNone/>
            </a:pPr>
            <a:r>
              <a:rPr lang="en-US" sz="2200"/>
              <a:t>2. annual_income </a:t>
            </a:r>
            <a:endParaRPr sz="2200"/>
          </a:p>
          <a:p>
            <a:pPr marL="0" lvl="0" indent="0" algn="l" rtl="0">
              <a:spcBef>
                <a:spcPts val="0"/>
              </a:spcBef>
              <a:spcAft>
                <a:spcPts val="0"/>
              </a:spcAft>
              <a:buClr>
                <a:schemeClr val="dk1"/>
              </a:buClr>
              <a:buSzPts val="1100"/>
              <a:buFont typeface="Arial"/>
              <a:buNone/>
            </a:pPr>
            <a:r>
              <a:rPr lang="en-US" sz="2200"/>
              <a:t>3. months_since_last_claim </a:t>
            </a:r>
            <a:endParaRPr sz="2200"/>
          </a:p>
          <a:p>
            <a:pPr marL="0" lvl="0" indent="0" algn="l" rtl="0">
              <a:spcBef>
                <a:spcPts val="0"/>
              </a:spcBef>
              <a:spcAft>
                <a:spcPts val="0"/>
              </a:spcAft>
              <a:buClr>
                <a:schemeClr val="dk1"/>
              </a:buClr>
              <a:buSzPts val="1100"/>
              <a:buFont typeface="Arial"/>
              <a:buNone/>
            </a:pPr>
            <a:r>
              <a:rPr lang="en-US" sz="2200"/>
              <a:t>4. premium</a:t>
            </a:r>
            <a:endParaRPr sz="2200"/>
          </a:p>
          <a:p>
            <a:pPr marL="0" lvl="0" indent="0" algn="l" rtl="0">
              <a:spcBef>
                <a:spcPts val="0"/>
              </a:spcBef>
              <a:spcAft>
                <a:spcPts val="0"/>
              </a:spcAft>
              <a:buNone/>
            </a:pPr>
            <a:r>
              <a:rPr lang="en-US" sz="2200"/>
              <a:t>5. Age</a:t>
            </a:r>
            <a:endParaRPr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 calcmode="lin" valueType="num">
                                      <p:cBhvr additive="base">
                                        <p:cTn id="7" dur="1000"/>
                                        <p:tgtEl>
                                          <p:spTgt spid="27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79"/>
                                        </p:tgtEl>
                                        <p:attrNameLst>
                                          <p:attrName>style.visibility</p:attrName>
                                        </p:attrNameLst>
                                      </p:cBhvr>
                                      <p:to>
                                        <p:strVal val="visible"/>
                                      </p:to>
                                    </p:set>
                                    <p:anim calcmode="lin" valueType="num">
                                      <p:cBhvr additive="base">
                                        <p:cTn id="12" dur="1000"/>
                                        <p:tgtEl>
                                          <p:spTgt spid="279"/>
                                        </p:tgtEl>
                                        <p:attrNameLst>
                                          <p:attrName>ppt_w</p:attrName>
                                        </p:attrNameLst>
                                      </p:cBhvr>
                                      <p:tavLst>
                                        <p:tav tm="0">
                                          <p:val>
                                            <p:strVal val="0"/>
                                          </p:val>
                                        </p:tav>
                                        <p:tav tm="100000">
                                          <p:val>
                                            <p:strVal val="#ppt_w"/>
                                          </p:val>
                                        </p:tav>
                                      </p:tavLst>
                                    </p:anim>
                                    <p:anim calcmode="lin" valueType="num">
                                      <p:cBhvr additive="base">
                                        <p:cTn id="13" dur="1000"/>
                                        <p:tgtEl>
                                          <p:spTgt spid="279"/>
                                        </p:tgtEl>
                                        <p:attrNameLst>
                                          <p:attrName>ppt_h</p:attrName>
                                        </p:attrNameLst>
                                      </p:cBhvr>
                                      <p:tavLst>
                                        <p:tav tm="0">
                                          <p:val>
                                            <p:str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278"/>
                                        </p:tgtEl>
                                        <p:attrNameLst>
                                          <p:attrName>style.visibility</p:attrName>
                                        </p:attrNameLst>
                                      </p:cBhvr>
                                      <p:to>
                                        <p:strVal val="visible"/>
                                      </p:to>
                                    </p:set>
                                    <p:anim calcmode="lin" valueType="num">
                                      <p:cBhvr additive="base">
                                        <p:cTn id="18" dur="1000"/>
                                        <p:tgtEl>
                                          <p:spTgt spid="278"/>
                                        </p:tgtEl>
                                        <p:attrNameLst>
                                          <p:attrName>ppt_w</p:attrName>
                                        </p:attrNameLst>
                                      </p:cBhvr>
                                      <p:tavLst>
                                        <p:tav tm="0">
                                          <p:val>
                                            <p:strVal val="0"/>
                                          </p:val>
                                        </p:tav>
                                        <p:tav tm="100000">
                                          <p:val>
                                            <p:strVal val="#ppt_w"/>
                                          </p:val>
                                        </p:tav>
                                      </p:tavLst>
                                    </p:anim>
                                    <p:anim calcmode="lin" valueType="num">
                                      <p:cBhvr additive="base">
                                        <p:cTn id="19" dur="1000"/>
                                        <p:tgtEl>
                                          <p:spTgt spid="278"/>
                                        </p:tgtEl>
                                        <p:attrNameLst>
                                          <p:attrName>ppt_h</p:attrName>
                                        </p:attrNameLst>
                                      </p:cBhvr>
                                      <p:tavLst>
                                        <p:tav tm="0">
                                          <p:val>
                                            <p:str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80"/>
                                        </p:tgtEl>
                                        <p:attrNameLst>
                                          <p:attrName>style.visibility</p:attrName>
                                        </p:attrNameLst>
                                      </p:cBhvr>
                                      <p:to>
                                        <p:strVal val="visible"/>
                                      </p:to>
                                    </p:set>
                                    <p:animEffect transition="in" filter="fade">
                                      <p:cBhvr>
                                        <p:cTn id="24" dur="1000"/>
                                        <p:tgtEl>
                                          <p:spTgt spid="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10cc9e06dc1_3_99"/>
          <p:cNvSpPr txBox="1">
            <a:spLocks noGrp="1"/>
          </p:cNvSpPr>
          <p:nvPr>
            <p:ph type="title"/>
          </p:nvPr>
        </p:nvSpPr>
        <p:spPr>
          <a:xfrm>
            <a:off x="1065384" y="543296"/>
            <a:ext cx="16186800" cy="1527000"/>
          </a:xfrm>
          <a:prstGeom prst="rect">
            <a:avLst/>
          </a:prstGeom>
          <a:noFill/>
          <a:ln>
            <a:noFill/>
          </a:ln>
        </p:spPr>
        <p:txBody>
          <a:bodyPr spcFirstLastPara="1" wrap="square" lIns="182850" tIns="91400" rIns="182850" bIns="91400" anchor="ctr" anchorCtr="0">
            <a:normAutofit/>
          </a:bodyPr>
          <a:lstStyle/>
          <a:p>
            <a:pPr marL="0" lvl="0" indent="0" algn="r" rtl="0">
              <a:spcBef>
                <a:spcPts val="0"/>
              </a:spcBef>
              <a:spcAft>
                <a:spcPts val="0"/>
              </a:spcAft>
              <a:buClr>
                <a:srgbClr val="0070C0"/>
              </a:buClr>
              <a:buSzPts val="7200"/>
              <a:buFont typeface="Calibri"/>
              <a:buNone/>
            </a:pPr>
            <a:r>
              <a:rPr lang="en-US"/>
              <a:t>Conclusion</a:t>
            </a:r>
            <a:endParaRPr/>
          </a:p>
        </p:txBody>
      </p:sp>
      <p:sp>
        <p:nvSpPr>
          <p:cNvPr id="286" name="Google Shape;286;g10cc9e06dc1_3_99"/>
          <p:cNvSpPr txBox="1">
            <a:spLocks noGrp="1"/>
          </p:cNvSpPr>
          <p:nvPr>
            <p:ph type="body" idx="1"/>
          </p:nvPr>
        </p:nvSpPr>
        <p:spPr>
          <a:xfrm>
            <a:off x="777100" y="3217075"/>
            <a:ext cx="16726500" cy="6521100"/>
          </a:xfrm>
          <a:prstGeom prst="rect">
            <a:avLst/>
          </a:prstGeom>
          <a:noFill/>
          <a:ln>
            <a:noFill/>
          </a:ln>
        </p:spPr>
        <p:txBody>
          <a:bodyPr spcFirstLastPara="1" wrap="square" lIns="182850" tIns="91400" rIns="182850" bIns="91400" anchor="t" anchorCtr="0">
            <a:noAutofit/>
          </a:bodyPr>
          <a:lstStyle/>
          <a:p>
            <a:pPr marL="457200" lvl="0" indent="0" algn="just" rtl="0">
              <a:lnSpc>
                <a:spcPct val="90000"/>
              </a:lnSpc>
              <a:spcBef>
                <a:spcPts val="0"/>
              </a:spcBef>
              <a:spcAft>
                <a:spcPts val="0"/>
              </a:spcAft>
              <a:buNone/>
            </a:pPr>
            <a:endParaRPr sz="4640" b="0" dirty="0"/>
          </a:p>
          <a:p>
            <a:pPr marL="457200" lvl="0" indent="0" algn="just" rtl="0">
              <a:lnSpc>
                <a:spcPct val="90000"/>
              </a:lnSpc>
              <a:spcBef>
                <a:spcPts val="0"/>
              </a:spcBef>
              <a:spcAft>
                <a:spcPts val="0"/>
              </a:spcAft>
              <a:buNone/>
            </a:pPr>
            <a:endParaRPr sz="4640" b="0" dirty="0"/>
          </a:p>
          <a:p>
            <a:pPr marL="457200" lvl="0" indent="0" algn="just" rtl="0">
              <a:lnSpc>
                <a:spcPct val="90000"/>
              </a:lnSpc>
              <a:spcBef>
                <a:spcPts val="0"/>
              </a:spcBef>
              <a:spcAft>
                <a:spcPts val="0"/>
              </a:spcAft>
              <a:buNone/>
            </a:pPr>
            <a:endParaRPr sz="4640" b="0" dirty="0"/>
          </a:p>
          <a:p>
            <a:pPr marL="457200" lvl="0" indent="0" algn="just" rtl="0">
              <a:lnSpc>
                <a:spcPct val="90000"/>
              </a:lnSpc>
              <a:spcBef>
                <a:spcPts val="0"/>
              </a:spcBef>
              <a:spcAft>
                <a:spcPts val="0"/>
              </a:spcAft>
              <a:buNone/>
            </a:pPr>
            <a:endParaRPr sz="4640" b="0" dirty="0"/>
          </a:p>
          <a:p>
            <a:pPr marL="457200" lvl="0" indent="0" algn="just" rtl="0">
              <a:lnSpc>
                <a:spcPct val="90000"/>
              </a:lnSpc>
              <a:spcBef>
                <a:spcPts val="0"/>
              </a:spcBef>
              <a:spcAft>
                <a:spcPts val="0"/>
              </a:spcAft>
              <a:buNone/>
            </a:pPr>
            <a:endParaRPr sz="4640" b="0" dirty="0"/>
          </a:p>
          <a:p>
            <a:pPr marL="457200" lvl="0" indent="0" algn="just" rtl="0">
              <a:lnSpc>
                <a:spcPct val="90000"/>
              </a:lnSpc>
              <a:spcBef>
                <a:spcPts val="0"/>
              </a:spcBef>
              <a:spcAft>
                <a:spcPts val="0"/>
              </a:spcAft>
              <a:buNone/>
            </a:pPr>
            <a:endParaRPr sz="4640" b="0" dirty="0"/>
          </a:p>
          <a:p>
            <a:pPr marL="457200" lvl="0" indent="0" algn="just" rtl="0">
              <a:lnSpc>
                <a:spcPct val="90000"/>
              </a:lnSpc>
              <a:spcBef>
                <a:spcPts val="0"/>
              </a:spcBef>
              <a:spcAft>
                <a:spcPts val="0"/>
              </a:spcAft>
              <a:buNone/>
            </a:pPr>
            <a:endParaRPr sz="4640" b="0" dirty="0"/>
          </a:p>
          <a:p>
            <a:pPr marL="457200" lvl="0" indent="-523240" algn="just" rtl="0">
              <a:lnSpc>
                <a:spcPct val="90000"/>
              </a:lnSpc>
              <a:spcBef>
                <a:spcPts val="0"/>
              </a:spcBef>
              <a:spcAft>
                <a:spcPts val="0"/>
              </a:spcAft>
              <a:buSzPts val="4640"/>
              <a:buChar char="●"/>
            </a:pPr>
            <a:r>
              <a:rPr lang="en-US" sz="4640" b="0" dirty="0"/>
              <a:t>Comparing 4 graph above we find the best model with optimum accuracy and efficiency which is using K-Nearest Neighbors with 16 features selected. </a:t>
            </a:r>
            <a:endParaRPr sz="4640" b="0" dirty="0"/>
          </a:p>
          <a:p>
            <a:pPr marL="457200" lvl="0" indent="0" algn="just" rtl="0">
              <a:lnSpc>
                <a:spcPct val="90000"/>
              </a:lnSpc>
              <a:spcBef>
                <a:spcPts val="0"/>
              </a:spcBef>
              <a:spcAft>
                <a:spcPts val="0"/>
              </a:spcAft>
              <a:buSzPts val="1018"/>
              <a:buNone/>
            </a:pPr>
            <a:endParaRPr sz="4640" b="0" dirty="0"/>
          </a:p>
          <a:p>
            <a:pPr marL="457200" lvl="0" indent="0" algn="just" rtl="0">
              <a:lnSpc>
                <a:spcPct val="90000"/>
              </a:lnSpc>
              <a:spcBef>
                <a:spcPts val="0"/>
              </a:spcBef>
              <a:spcAft>
                <a:spcPts val="0"/>
              </a:spcAft>
              <a:buNone/>
            </a:pPr>
            <a:endParaRPr sz="4640" b="0" dirty="0"/>
          </a:p>
          <a:p>
            <a:pPr marL="0" lvl="0" indent="0" algn="l" rtl="0">
              <a:lnSpc>
                <a:spcPct val="90000"/>
              </a:lnSpc>
              <a:spcBef>
                <a:spcPts val="0"/>
              </a:spcBef>
              <a:spcAft>
                <a:spcPts val="0"/>
              </a:spcAft>
              <a:buSzPts val="1018"/>
              <a:buNone/>
            </a:pPr>
            <a:endParaRPr sz="4640" b="0" dirty="0"/>
          </a:p>
          <a:p>
            <a:pPr marL="0" lvl="0" indent="0" algn="l" rtl="0">
              <a:lnSpc>
                <a:spcPct val="90000"/>
              </a:lnSpc>
              <a:spcBef>
                <a:spcPts val="1100"/>
              </a:spcBef>
              <a:spcAft>
                <a:spcPts val="0"/>
              </a:spcAft>
              <a:buSzPts val="1018"/>
              <a:buNone/>
            </a:pPr>
            <a:endParaRPr sz="4640" b="0" dirty="0"/>
          </a:p>
        </p:txBody>
      </p:sp>
      <p:pic>
        <p:nvPicPr>
          <p:cNvPr id="3" name="Picture 2">
            <a:extLst>
              <a:ext uri="{FF2B5EF4-FFF2-40B4-BE49-F238E27FC236}">
                <a16:creationId xmlns:a16="http://schemas.microsoft.com/office/drawing/2014/main" id="{909FFD2B-32EB-4C4E-9A15-D54C714B35C8}"/>
              </a:ext>
            </a:extLst>
          </p:cNvPr>
          <p:cNvPicPr>
            <a:picLocks noChangeAspect="1"/>
          </p:cNvPicPr>
          <p:nvPr/>
        </p:nvPicPr>
        <p:blipFill>
          <a:blip r:embed="rId3"/>
          <a:stretch>
            <a:fillRect/>
          </a:stretch>
        </p:blipFill>
        <p:spPr>
          <a:xfrm>
            <a:off x="3709544" y="2819400"/>
            <a:ext cx="10861611" cy="4648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10ee4a5d293_1_5"/>
          <p:cNvSpPr txBox="1">
            <a:spLocks noGrp="1"/>
          </p:cNvSpPr>
          <p:nvPr>
            <p:ph type="ctrTitle"/>
          </p:nvPr>
        </p:nvSpPr>
        <p:spPr>
          <a:xfrm>
            <a:off x="943898" y="3790336"/>
            <a:ext cx="16385400" cy="2890800"/>
          </a:xfrm>
          <a:prstGeom prst="rect">
            <a:avLst/>
          </a:prstGeom>
          <a:noFill/>
          <a:ln>
            <a:noFill/>
          </a:ln>
          <a:effectLst>
            <a:outerShdw blurRad="50800" dist="38100" dir="2700000" algn="tl" rotWithShape="0">
              <a:srgbClr val="000000">
                <a:alpha val="40000"/>
              </a:srgbClr>
            </a:outerShdw>
          </a:effectLst>
        </p:spPr>
        <p:txBody>
          <a:bodyPr spcFirstLastPara="1" wrap="square" lIns="182850" tIns="91400" rIns="182850" bIns="91400" anchor="ctr" anchorCtr="0">
            <a:normAutofit/>
          </a:bodyPr>
          <a:lstStyle/>
          <a:p>
            <a:pPr marL="0" lvl="0" indent="0" algn="ctr" rtl="0">
              <a:spcBef>
                <a:spcPts val="0"/>
              </a:spcBef>
              <a:spcAft>
                <a:spcPts val="0"/>
              </a:spcAft>
              <a:buClr>
                <a:srgbClr val="0070C0"/>
              </a:buClr>
              <a:buSzPts val="7200"/>
              <a:buFont typeface="Calibri"/>
              <a:buNone/>
            </a:pPr>
            <a:r>
              <a:rPr lang="en-US"/>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10ab750882e_1_5"/>
          <p:cNvSpPr txBox="1">
            <a:spLocks noGrp="1"/>
          </p:cNvSpPr>
          <p:nvPr>
            <p:ph type="title"/>
          </p:nvPr>
        </p:nvSpPr>
        <p:spPr>
          <a:xfrm>
            <a:off x="1065374" y="543300"/>
            <a:ext cx="17103300" cy="1647300"/>
          </a:xfrm>
          <a:prstGeom prst="rect">
            <a:avLst/>
          </a:prstGeom>
          <a:noFill/>
          <a:ln>
            <a:noFill/>
          </a:ln>
        </p:spPr>
        <p:txBody>
          <a:bodyPr spcFirstLastPara="1" wrap="square" lIns="182850" tIns="91400" rIns="182850" bIns="91400" anchor="ctr" anchorCtr="0">
            <a:normAutofit/>
          </a:bodyPr>
          <a:lstStyle/>
          <a:p>
            <a:pPr marL="0" lvl="0" indent="0" algn="r" rtl="0">
              <a:spcBef>
                <a:spcPts val="0"/>
              </a:spcBef>
              <a:spcAft>
                <a:spcPts val="0"/>
              </a:spcAft>
              <a:buClr>
                <a:srgbClr val="0070C0"/>
              </a:buClr>
              <a:buSzPts val="7200"/>
              <a:buFont typeface="Calibri"/>
              <a:buNone/>
            </a:pPr>
            <a:r>
              <a:rPr lang="en-US" sz="5000"/>
              <a:t>INSURANCE OVERVIEW</a:t>
            </a:r>
            <a:endParaRPr sz="5000"/>
          </a:p>
        </p:txBody>
      </p:sp>
      <p:sp>
        <p:nvSpPr>
          <p:cNvPr id="174" name="Google Shape;174;g10ab750882e_1_5"/>
          <p:cNvSpPr txBox="1">
            <a:spLocks noGrp="1"/>
          </p:cNvSpPr>
          <p:nvPr>
            <p:ph type="body" idx="1"/>
          </p:nvPr>
        </p:nvSpPr>
        <p:spPr>
          <a:xfrm>
            <a:off x="400300" y="2813350"/>
            <a:ext cx="17103300" cy="6924900"/>
          </a:xfrm>
          <a:prstGeom prst="rect">
            <a:avLst/>
          </a:prstGeom>
          <a:noFill/>
          <a:ln>
            <a:noFill/>
          </a:ln>
        </p:spPr>
        <p:txBody>
          <a:bodyPr spcFirstLastPara="1" wrap="square" lIns="182850" tIns="91400" rIns="182850" bIns="91400" anchor="t" anchorCtr="0">
            <a:noAutofit/>
          </a:bodyPr>
          <a:lstStyle/>
          <a:p>
            <a:pPr marL="914400" lvl="0" indent="-450850" algn="just" rtl="0">
              <a:lnSpc>
                <a:spcPct val="90000"/>
              </a:lnSpc>
              <a:spcBef>
                <a:spcPts val="1100"/>
              </a:spcBef>
              <a:spcAft>
                <a:spcPts val="0"/>
              </a:spcAft>
              <a:buSzPts val="3500"/>
              <a:buFont typeface="Arial"/>
              <a:buChar char="●"/>
            </a:pPr>
            <a:r>
              <a:rPr lang="en-US" sz="3500" b="0" dirty="0">
                <a:latin typeface="Arial"/>
                <a:ea typeface="Arial"/>
                <a:cs typeface="Arial"/>
                <a:sym typeface="Arial"/>
              </a:rPr>
              <a:t>An actuary is an expert working in the field of measurement and management of risk and uncertainty in business. </a:t>
            </a:r>
            <a:endParaRPr sz="3500" b="0" dirty="0">
              <a:latin typeface="Arial"/>
              <a:ea typeface="Arial"/>
              <a:cs typeface="Arial"/>
              <a:sym typeface="Arial"/>
            </a:endParaRPr>
          </a:p>
          <a:p>
            <a:pPr marL="457200" lvl="0" indent="0" algn="just" rtl="0">
              <a:lnSpc>
                <a:spcPct val="90000"/>
              </a:lnSpc>
              <a:spcBef>
                <a:spcPts val="1100"/>
              </a:spcBef>
              <a:spcAft>
                <a:spcPts val="0"/>
              </a:spcAft>
              <a:buSzPts val="1018"/>
              <a:buNone/>
            </a:pPr>
            <a:endParaRPr sz="3500" b="0" dirty="0">
              <a:latin typeface="Arial"/>
              <a:ea typeface="Arial"/>
              <a:cs typeface="Arial"/>
              <a:sym typeface="Arial"/>
            </a:endParaRPr>
          </a:p>
          <a:p>
            <a:pPr marL="914400" lvl="0" indent="-450850" algn="just" rtl="0">
              <a:lnSpc>
                <a:spcPct val="90000"/>
              </a:lnSpc>
              <a:spcBef>
                <a:spcPts val="1100"/>
              </a:spcBef>
              <a:spcAft>
                <a:spcPts val="0"/>
              </a:spcAft>
              <a:buSzPts val="3500"/>
              <a:buFont typeface="Arial"/>
              <a:buChar char="●"/>
            </a:pPr>
            <a:r>
              <a:rPr lang="en-US" sz="3500" b="0" dirty="0">
                <a:latin typeface="Arial"/>
                <a:ea typeface="Arial"/>
                <a:cs typeface="Arial"/>
                <a:sym typeface="Arial"/>
              </a:rPr>
              <a:t>An insurance claim is a request for your insurance company to pay for something your insurance covers, such as a car accident, a house fire or  visit to the emergency room. </a:t>
            </a:r>
            <a:endParaRPr sz="3500" b="0" dirty="0">
              <a:latin typeface="Arial"/>
              <a:ea typeface="Arial"/>
              <a:cs typeface="Arial"/>
              <a:sym typeface="Arial"/>
            </a:endParaRPr>
          </a:p>
          <a:p>
            <a:pPr marL="457200" lvl="0" indent="0" algn="just" rtl="0">
              <a:lnSpc>
                <a:spcPct val="90000"/>
              </a:lnSpc>
              <a:spcBef>
                <a:spcPts val="1100"/>
              </a:spcBef>
              <a:spcAft>
                <a:spcPts val="0"/>
              </a:spcAft>
              <a:buSzPts val="1018"/>
              <a:buNone/>
            </a:pPr>
            <a:endParaRPr sz="3500" b="0" dirty="0">
              <a:latin typeface="Arial"/>
              <a:ea typeface="Arial"/>
              <a:cs typeface="Arial"/>
              <a:sym typeface="Arial"/>
            </a:endParaRPr>
          </a:p>
          <a:p>
            <a:pPr marL="914400" lvl="0" indent="-450850" algn="just" rtl="0">
              <a:lnSpc>
                <a:spcPct val="90000"/>
              </a:lnSpc>
              <a:spcBef>
                <a:spcPts val="1100"/>
              </a:spcBef>
              <a:spcAft>
                <a:spcPts val="0"/>
              </a:spcAft>
              <a:buSzPts val="3500"/>
              <a:buFont typeface="Arial"/>
              <a:buChar char="●"/>
            </a:pPr>
            <a:r>
              <a:rPr lang="en-US" sz="3500" b="0" dirty="0">
                <a:latin typeface="Arial"/>
                <a:ea typeface="Arial"/>
                <a:cs typeface="Arial"/>
                <a:sym typeface="Arial"/>
              </a:rPr>
              <a:t>Insurance fraud is any act committed to defraud an insurance process. It occurs when a claimant attempts to obtain some benefit or advantage they are not entitled to, or when an insurer knowingly denies some benefit.</a:t>
            </a:r>
            <a:endParaRPr sz="3500" b="0" dirty="0">
              <a:latin typeface="Arial"/>
              <a:ea typeface="Arial"/>
              <a:cs typeface="Arial"/>
              <a:sym typeface="Arial"/>
            </a:endParaRPr>
          </a:p>
        </p:txBody>
      </p:sp>
      <p:sp>
        <p:nvSpPr>
          <p:cNvPr id="175" name="Google Shape;175;g10ab750882e_1_5"/>
          <p:cNvSpPr txBox="1"/>
          <p:nvPr/>
        </p:nvSpPr>
        <p:spPr>
          <a:xfrm>
            <a:off x="3908625" y="6786425"/>
            <a:ext cx="1237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0ea71434ee_1_0"/>
          <p:cNvSpPr txBox="1">
            <a:spLocks noGrp="1"/>
          </p:cNvSpPr>
          <p:nvPr>
            <p:ph type="title"/>
          </p:nvPr>
        </p:nvSpPr>
        <p:spPr>
          <a:xfrm>
            <a:off x="1065374" y="543300"/>
            <a:ext cx="17103300" cy="1647300"/>
          </a:xfrm>
          <a:prstGeom prst="rect">
            <a:avLst/>
          </a:prstGeom>
          <a:noFill/>
          <a:ln>
            <a:noFill/>
          </a:ln>
        </p:spPr>
        <p:txBody>
          <a:bodyPr spcFirstLastPara="1" wrap="square" lIns="182850" tIns="91400" rIns="182850" bIns="91400" anchor="ctr" anchorCtr="0">
            <a:normAutofit/>
          </a:bodyPr>
          <a:lstStyle/>
          <a:p>
            <a:pPr marL="0" lvl="0" indent="0" algn="r" rtl="0">
              <a:spcBef>
                <a:spcPts val="0"/>
              </a:spcBef>
              <a:spcAft>
                <a:spcPts val="0"/>
              </a:spcAft>
              <a:buClr>
                <a:srgbClr val="0070C0"/>
              </a:buClr>
              <a:buSzPts val="7200"/>
              <a:buFont typeface="Calibri"/>
              <a:buNone/>
            </a:pPr>
            <a:r>
              <a:rPr lang="en-US" sz="5000"/>
              <a:t>INSURANCE CLAIM FRAUD  PREDICTION  </a:t>
            </a:r>
            <a:endParaRPr sz="5000"/>
          </a:p>
        </p:txBody>
      </p:sp>
      <p:sp>
        <p:nvSpPr>
          <p:cNvPr id="181" name="Google Shape;181;g10ea71434ee_1_0"/>
          <p:cNvSpPr txBox="1">
            <a:spLocks noGrp="1"/>
          </p:cNvSpPr>
          <p:nvPr>
            <p:ph type="body" idx="1"/>
          </p:nvPr>
        </p:nvSpPr>
        <p:spPr>
          <a:xfrm>
            <a:off x="780750" y="3217075"/>
            <a:ext cx="16726500" cy="6521100"/>
          </a:xfrm>
          <a:prstGeom prst="rect">
            <a:avLst/>
          </a:prstGeom>
          <a:noFill/>
          <a:ln>
            <a:noFill/>
          </a:ln>
        </p:spPr>
        <p:txBody>
          <a:bodyPr spcFirstLastPara="1" wrap="square" lIns="182850" tIns="91400" rIns="182850" bIns="91400" anchor="t" anchorCtr="0">
            <a:noAutofit/>
          </a:bodyPr>
          <a:lstStyle/>
          <a:p>
            <a:pPr marL="457200" lvl="0" indent="-482600" algn="just" rtl="0">
              <a:lnSpc>
                <a:spcPct val="90000"/>
              </a:lnSpc>
              <a:spcBef>
                <a:spcPts val="1100"/>
              </a:spcBef>
              <a:spcAft>
                <a:spcPts val="0"/>
              </a:spcAft>
              <a:buSzPts val="4000"/>
              <a:buFont typeface="Arial"/>
              <a:buChar char="●"/>
            </a:pPr>
            <a:r>
              <a:rPr lang="en-US" sz="4000" b="0" dirty="0">
                <a:latin typeface="Arial"/>
                <a:ea typeface="Arial"/>
                <a:cs typeface="Arial"/>
                <a:sym typeface="Arial"/>
              </a:rPr>
              <a:t>As an actuary one of our duties is to minimize the occurrence of insurance claim fraud. So, we are using machine learning methods that are used to predict the data of prospective insurance policy holders in order to find out whether there is a possibility of fraudulent insurance claims. </a:t>
            </a:r>
            <a:endParaRPr sz="4000" b="0" dirty="0">
              <a:latin typeface="Arial"/>
              <a:ea typeface="Arial"/>
              <a:cs typeface="Arial"/>
              <a:sym typeface="Arial"/>
            </a:endParaRPr>
          </a:p>
          <a:p>
            <a:pPr marL="457200" lvl="0" indent="0" algn="just" rtl="0">
              <a:lnSpc>
                <a:spcPct val="90000"/>
              </a:lnSpc>
              <a:spcBef>
                <a:spcPts val="1100"/>
              </a:spcBef>
              <a:spcAft>
                <a:spcPts val="0"/>
              </a:spcAft>
              <a:buNone/>
            </a:pPr>
            <a:endParaRPr sz="4000" b="0" dirty="0">
              <a:latin typeface="Arial"/>
              <a:ea typeface="Arial"/>
              <a:cs typeface="Arial"/>
              <a:sym typeface="Arial"/>
            </a:endParaRPr>
          </a:p>
          <a:p>
            <a:pPr marL="457200" lvl="0" indent="-482600" algn="just" rtl="0">
              <a:lnSpc>
                <a:spcPct val="90000"/>
              </a:lnSpc>
              <a:spcBef>
                <a:spcPts val="1100"/>
              </a:spcBef>
              <a:spcAft>
                <a:spcPts val="0"/>
              </a:spcAft>
              <a:buSzPts val="4000"/>
              <a:buFont typeface="Arial"/>
              <a:buChar char="●"/>
            </a:pPr>
            <a:r>
              <a:rPr lang="en-US" sz="4000" b="0" dirty="0">
                <a:latin typeface="Arial"/>
                <a:ea typeface="Arial"/>
                <a:cs typeface="Arial"/>
                <a:sym typeface="Arial"/>
              </a:rPr>
              <a:t>We use 4 methods to predict the insurance claim fraud as follows :</a:t>
            </a:r>
            <a:endParaRPr sz="4000" b="0" dirty="0">
              <a:latin typeface="Arial"/>
              <a:ea typeface="Arial"/>
              <a:cs typeface="Arial"/>
              <a:sym typeface="Arial"/>
            </a:endParaRPr>
          </a:p>
          <a:p>
            <a:pPr marL="1371600" lvl="0" indent="-482600" algn="just" rtl="0">
              <a:lnSpc>
                <a:spcPct val="90000"/>
              </a:lnSpc>
              <a:spcBef>
                <a:spcPts val="0"/>
              </a:spcBef>
              <a:spcAft>
                <a:spcPts val="0"/>
              </a:spcAft>
              <a:buSzPts val="4000"/>
              <a:buFont typeface="Arial"/>
              <a:buAutoNum type="arabicPeriod"/>
            </a:pPr>
            <a:r>
              <a:rPr lang="en-US" sz="4000" b="0" dirty="0">
                <a:latin typeface="Arial"/>
                <a:ea typeface="Arial"/>
                <a:cs typeface="Arial"/>
                <a:sym typeface="Arial"/>
              </a:rPr>
              <a:t>Decision Trees</a:t>
            </a:r>
            <a:endParaRPr sz="4000" b="0" dirty="0">
              <a:latin typeface="Arial"/>
              <a:ea typeface="Arial"/>
              <a:cs typeface="Arial"/>
              <a:sym typeface="Arial"/>
            </a:endParaRPr>
          </a:p>
          <a:p>
            <a:pPr marL="1371600" lvl="0" indent="-482600" algn="just" rtl="0">
              <a:lnSpc>
                <a:spcPct val="90000"/>
              </a:lnSpc>
              <a:spcBef>
                <a:spcPts val="0"/>
              </a:spcBef>
              <a:spcAft>
                <a:spcPts val="0"/>
              </a:spcAft>
              <a:buSzPts val="4000"/>
              <a:buFont typeface="Arial"/>
              <a:buAutoNum type="arabicPeriod"/>
            </a:pPr>
            <a:r>
              <a:rPr lang="en-US" sz="4000" b="0" dirty="0">
                <a:latin typeface="Arial"/>
                <a:ea typeface="Arial"/>
                <a:cs typeface="Arial"/>
                <a:sym typeface="Arial"/>
              </a:rPr>
              <a:t>K-Nearest Neighbors</a:t>
            </a:r>
            <a:endParaRPr sz="4000" b="0" dirty="0">
              <a:latin typeface="Arial"/>
              <a:ea typeface="Arial"/>
              <a:cs typeface="Arial"/>
              <a:sym typeface="Arial"/>
            </a:endParaRPr>
          </a:p>
          <a:p>
            <a:pPr marL="1371600" lvl="0" indent="-482600" algn="just" rtl="0">
              <a:lnSpc>
                <a:spcPct val="90000"/>
              </a:lnSpc>
              <a:spcBef>
                <a:spcPts val="0"/>
              </a:spcBef>
              <a:spcAft>
                <a:spcPts val="0"/>
              </a:spcAft>
              <a:buSzPts val="4000"/>
              <a:buFont typeface="Arial"/>
              <a:buAutoNum type="arabicPeriod"/>
            </a:pPr>
            <a:r>
              <a:rPr lang="en-US" sz="4000" b="0" dirty="0">
                <a:latin typeface="Arial"/>
                <a:ea typeface="Arial"/>
                <a:cs typeface="Arial"/>
                <a:sym typeface="Arial"/>
              </a:rPr>
              <a:t>Support Vector Machines</a:t>
            </a:r>
            <a:endParaRPr sz="4000" b="0" dirty="0">
              <a:latin typeface="Arial"/>
              <a:ea typeface="Arial"/>
              <a:cs typeface="Arial"/>
              <a:sym typeface="Arial"/>
            </a:endParaRPr>
          </a:p>
          <a:p>
            <a:pPr marL="1371600" lvl="0" indent="-482600" algn="just" rtl="0">
              <a:lnSpc>
                <a:spcPct val="90000"/>
              </a:lnSpc>
              <a:spcBef>
                <a:spcPts val="0"/>
              </a:spcBef>
              <a:spcAft>
                <a:spcPts val="0"/>
              </a:spcAft>
              <a:buSzPts val="4000"/>
              <a:buFont typeface="Arial"/>
              <a:buAutoNum type="arabicPeriod"/>
            </a:pPr>
            <a:r>
              <a:rPr lang="en-US" sz="4000" b="0" dirty="0">
                <a:latin typeface="Arial"/>
                <a:ea typeface="Arial"/>
                <a:cs typeface="Arial"/>
                <a:sym typeface="Arial"/>
              </a:rPr>
              <a:t>Neural Networks</a:t>
            </a:r>
            <a:endParaRPr sz="4000" b="0" dirty="0">
              <a:latin typeface="Arial"/>
              <a:ea typeface="Arial"/>
              <a:cs typeface="Arial"/>
              <a:sym typeface="Arial"/>
            </a:endParaRPr>
          </a:p>
          <a:p>
            <a:pPr marL="457200" lvl="0" indent="0" algn="just" rtl="0">
              <a:lnSpc>
                <a:spcPct val="90000"/>
              </a:lnSpc>
              <a:spcBef>
                <a:spcPts val="1100"/>
              </a:spcBef>
              <a:spcAft>
                <a:spcPts val="0"/>
              </a:spcAft>
              <a:buNone/>
            </a:pPr>
            <a:r>
              <a:rPr lang="en-US" sz="4000" b="0" dirty="0">
                <a:latin typeface="Arial"/>
                <a:ea typeface="Arial"/>
                <a:cs typeface="Arial"/>
                <a:sym typeface="Arial"/>
              </a:rPr>
              <a:t> </a:t>
            </a:r>
            <a:endParaRPr sz="4000" b="0" dirty="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10ee4a5d293_1_0"/>
          <p:cNvSpPr txBox="1">
            <a:spLocks noGrp="1"/>
          </p:cNvSpPr>
          <p:nvPr>
            <p:ph type="title"/>
          </p:nvPr>
        </p:nvSpPr>
        <p:spPr>
          <a:xfrm>
            <a:off x="1065384" y="543296"/>
            <a:ext cx="16186800" cy="1527000"/>
          </a:xfrm>
          <a:prstGeom prst="rect">
            <a:avLst/>
          </a:prstGeom>
          <a:noFill/>
          <a:ln>
            <a:noFill/>
          </a:ln>
        </p:spPr>
        <p:txBody>
          <a:bodyPr spcFirstLastPara="1" wrap="square" lIns="182850" tIns="91400" rIns="182850" bIns="91400" anchor="ctr" anchorCtr="0">
            <a:normAutofit/>
          </a:bodyPr>
          <a:lstStyle/>
          <a:p>
            <a:pPr marL="0" lvl="0" indent="0" algn="r" rtl="0">
              <a:spcBef>
                <a:spcPts val="0"/>
              </a:spcBef>
              <a:spcAft>
                <a:spcPts val="0"/>
              </a:spcAft>
              <a:buClr>
                <a:srgbClr val="0070C0"/>
              </a:buClr>
              <a:buSzPts val="7200"/>
              <a:buFont typeface="Calibri"/>
              <a:buNone/>
            </a:pPr>
            <a:r>
              <a:rPr lang="en-US"/>
              <a:t>Feature Importance</a:t>
            </a:r>
            <a:endParaRPr/>
          </a:p>
        </p:txBody>
      </p:sp>
      <p:sp>
        <p:nvSpPr>
          <p:cNvPr id="187" name="Google Shape;187;g10ee4a5d293_1_0"/>
          <p:cNvSpPr txBox="1">
            <a:spLocks noGrp="1"/>
          </p:cNvSpPr>
          <p:nvPr>
            <p:ph type="body" idx="1"/>
          </p:nvPr>
        </p:nvSpPr>
        <p:spPr>
          <a:xfrm>
            <a:off x="777100" y="3217075"/>
            <a:ext cx="16726500" cy="6521100"/>
          </a:xfrm>
          <a:prstGeom prst="rect">
            <a:avLst/>
          </a:prstGeom>
          <a:noFill/>
          <a:ln>
            <a:noFill/>
          </a:ln>
        </p:spPr>
        <p:txBody>
          <a:bodyPr spcFirstLastPara="1" wrap="square" lIns="182850" tIns="91400" rIns="182850" bIns="91400" anchor="t" anchorCtr="0">
            <a:noAutofit/>
          </a:bodyPr>
          <a:lstStyle/>
          <a:p>
            <a:pPr marL="457200" lvl="0" indent="-523240" algn="just" rtl="0">
              <a:lnSpc>
                <a:spcPct val="90000"/>
              </a:lnSpc>
              <a:spcBef>
                <a:spcPts val="0"/>
              </a:spcBef>
              <a:spcAft>
                <a:spcPts val="0"/>
              </a:spcAft>
              <a:buSzPts val="4640"/>
              <a:buChar char="●"/>
            </a:pPr>
            <a:r>
              <a:rPr lang="en-US" sz="4640" b="0"/>
              <a:t>Feature importance refers to techniques that assign a score to input features based on how useful they are at predicting a target variable.</a:t>
            </a:r>
            <a:endParaRPr sz="4640" b="0"/>
          </a:p>
          <a:p>
            <a:pPr marL="457200" lvl="0" indent="0" algn="just" rtl="0">
              <a:lnSpc>
                <a:spcPct val="90000"/>
              </a:lnSpc>
              <a:spcBef>
                <a:spcPts val="0"/>
              </a:spcBef>
              <a:spcAft>
                <a:spcPts val="0"/>
              </a:spcAft>
              <a:buSzPts val="1018"/>
              <a:buNone/>
            </a:pPr>
            <a:endParaRPr sz="4640" b="0"/>
          </a:p>
          <a:p>
            <a:pPr marL="457200" lvl="0" indent="-523240" algn="just" rtl="0">
              <a:lnSpc>
                <a:spcPct val="90000"/>
              </a:lnSpc>
              <a:spcBef>
                <a:spcPts val="0"/>
              </a:spcBef>
              <a:spcAft>
                <a:spcPts val="0"/>
              </a:spcAft>
              <a:buSzPts val="4640"/>
              <a:buChar char="●"/>
            </a:pPr>
            <a:r>
              <a:rPr lang="en-US" sz="4640" b="0"/>
              <a:t>Feature importance scores play an important role in a predictive modeling project, including providing insight into the data, insight into the model, and the basis for dimensionality reduction and feature selection that can improve the efficiency and effectiveness of a predictive model on the problem.</a:t>
            </a:r>
            <a:endParaRPr sz="4640" b="0"/>
          </a:p>
          <a:p>
            <a:pPr marL="0" lvl="0" indent="0" algn="l" rtl="0">
              <a:lnSpc>
                <a:spcPct val="90000"/>
              </a:lnSpc>
              <a:spcBef>
                <a:spcPts val="0"/>
              </a:spcBef>
              <a:spcAft>
                <a:spcPts val="0"/>
              </a:spcAft>
              <a:buSzPts val="1018"/>
              <a:buNone/>
            </a:pPr>
            <a:endParaRPr sz="4640" b="0"/>
          </a:p>
          <a:p>
            <a:pPr marL="0" lvl="0" indent="0" algn="l" rtl="0">
              <a:lnSpc>
                <a:spcPct val="90000"/>
              </a:lnSpc>
              <a:spcBef>
                <a:spcPts val="1100"/>
              </a:spcBef>
              <a:spcAft>
                <a:spcPts val="0"/>
              </a:spcAft>
              <a:buSzPts val="1018"/>
              <a:buNone/>
            </a:pPr>
            <a:endParaRPr sz="4640" b="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0cc9e06dc1_3_94"/>
          <p:cNvSpPr txBox="1">
            <a:spLocks noGrp="1"/>
          </p:cNvSpPr>
          <p:nvPr>
            <p:ph type="title"/>
          </p:nvPr>
        </p:nvSpPr>
        <p:spPr>
          <a:xfrm>
            <a:off x="4784212" y="813074"/>
            <a:ext cx="12567564" cy="1450698"/>
          </a:xfrm>
          <a:prstGeom prst="rect">
            <a:avLst/>
          </a:prstGeom>
          <a:noFill/>
          <a:ln>
            <a:noFill/>
          </a:ln>
        </p:spPr>
        <p:txBody>
          <a:bodyPr spcFirstLastPara="1" wrap="square" lIns="182850" tIns="91400" rIns="182850" bIns="91400" anchor="ctr" anchorCtr="0">
            <a:normAutofit/>
          </a:bodyPr>
          <a:lstStyle/>
          <a:p>
            <a:pPr marL="0" lvl="0" indent="0" algn="ctr" rtl="0">
              <a:spcBef>
                <a:spcPts val="0"/>
              </a:spcBef>
              <a:spcAft>
                <a:spcPts val="0"/>
              </a:spcAft>
              <a:buClr>
                <a:srgbClr val="0070C0"/>
              </a:buClr>
              <a:buSzPts val="7200"/>
              <a:buFont typeface="Calibri"/>
              <a:buNone/>
            </a:pPr>
            <a:r>
              <a:rPr lang="en-US"/>
              <a:t>Feature Importance’s Score</a:t>
            </a:r>
            <a:endParaRPr/>
          </a:p>
        </p:txBody>
      </p:sp>
      <p:pic>
        <p:nvPicPr>
          <p:cNvPr id="193" name="Google Shape;193;g10cc9e06dc1_3_94"/>
          <p:cNvPicPr preferRelativeResize="0"/>
          <p:nvPr/>
        </p:nvPicPr>
        <p:blipFill>
          <a:blip r:embed="rId3">
            <a:alphaModFix/>
          </a:blip>
          <a:stretch>
            <a:fillRect/>
          </a:stretch>
        </p:blipFill>
        <p:spPr>
          <a:xfrm>
            <a:off x="7679800" y="2774826"/>
            <a:ext cx="3916000" cy="6553850"/>
          </a:xfrm>
          <a:prstGeom prst="rect">
            <a:avLst/>
          </a:prstGeom>
          <a:noFill/>
          <a:ln>
            <a:noFill/>
          </a:ln>
        </p:spPr>
      </p:pic>
      <p:pic>
        <p:nvPicPr>
          <p:cNvPr id="194" name="Google Shape;194;g10cc9e06dc1_3_94"/>
          <p:cNvPicPr preferRelativeResize="0"/>
          <p:nvPr/>
        </p:nvPicPr>
        <p:blipFill>
          <a:blip r:embed="rId4">
            <a:alphaModFix/>
          </a:blip>
          <a:stretch>
            <a:fillRect/>
          </a:stretch>
        </p:blipFill>
        <p:spPr>
          <a:xfrm>
            <a:off x="12270300" y="2946850"/>
            <a:ext cx="2036125" cy="3963650"/>
          </a:xfrm>
          <a:prstGeom prst="rect">
            <a:avLst/>
          </a:prstGeom>
          <a:noFill/>
          <a:ln>
            <a:noFill/>
          </a:ln>
        </p:spPr>
      </p:pic>
      <p:pic>
        <p:nvPicPr>
          <p:cNvPr id="195" name="Google Shape;195;g10cc9e06dc1_3_94"/>
          <p:cNvPicPr preferRelativeResize="0"/>
          <p:nvPr/>
        </p:nvPicPr>
        <p:blipFill>
          <a:blip r:embed="rId5">
            <a:alphaModFix/>
          </a:blip>
          <a:stretch>
            <a:fillRect/>
          </a:stretch>
        </p:blipFill>
        <p:spPr>
          <a:xfrm>
            <a:off x="12257175" y="6910500"/>
            <a:ext cx="1986525" cy="23198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10cc3277551_0_11"/>
          <p:cNvSpPr txBox="1">
            <a:spLocks noGrp="1"/>
          </p:cNvSpPr>
          <p:nvPr>
            <p:ph type="title"/>
          </p:nvPr>
        </p:nvSpPr>
        <p:spPr>
          <a:xfrm>
            <a:off x="4784212" y="813074"/>
            <a:ext cx="12567600" cy="1450800"/>
          </a:xfrm>
          <a:prstGeom prst="rect">
            <a:avLst/>
          </a:prstGeom>
          <a:noFill/>
          <a:ln>
            <a:noFill/>
          </a:ln>
        </p:spPr>
        <p:txBody>
          <a:bodyPr spcFirstLastPara="1" wrap="square" lIns="182850" tIns="91400" rIns="182850" bIns="91400" anchor="ctr" anchorCtr="0">
            <a:normAutofit/>
          </a:bodyPr>
          <a:lstStyle/>
          <a:p>
            <a:pPr marL="0" lvl="0" indent="0" algn="ctr" rtl="0">
              <a:spcBef>
                <a:spcPts val="0"/>
              </a:spcBef>
              <a:spcAft>
                <a:spcPts val="0"/>
              </a:spcAft>
              <a:buClr>
                <a:srgbClr val="0070C0"/>
              </a:buClr>
              <a:buSzPts val="7200"/>
              <a:buFont typeface="Calibri"/>
              <a:buNone/>
            </a:pPr>
            <a:r>
              <a:rPr lang="en-US"/>
              <a:t>Feature Importance Bar Chart</a:t>
            </a:r>
            <a:endParaRPr/>
          </a:p>
        </p:txBody>
      </p:sp>
      <p:pic>
        <p:nvPicPr>
          <p:cNvPr id="201" name="Google Shape;201;g10cc3277551_0_11"/>
          <p:cNvPicPr preferRelativeResize="0"/>
          <p:nvPr/>
        </p:nvPicPr>
        <p:blipFill>
          <a:blip r:embed="rId3">
            <a:alphaModFix/>
          </a:blip>
          <a:stretch>
            <a:fillRect/>
          </a:stretch>
        </p:blipFill>
        <p:spPr>
          <a:xfrm>
            <a:off x="6295613" y="3024726"/>
            <a:ext cx="9544774" cy="625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0ab750882e_2_55"/>
          <p:cNvSpPr txBox="1">
            <a:spLocks noGrp="1"/>
          </p:cNvSpPr>
          <p:nvPr>
            <p:ph type="title"/>
          </p:nvPr>
        </p:nvSpPr>
        <p:spPr>
          <a:xfrm>
            <a:off x="1065384" y="543296"/>
            <a:ext cx="16186800" cy="1527000"/>
          </a:xfrm>
          <a:prstGeom prst="rect">
            <a:avLst/>
          </a:prstGeom>
          <a:noFill/>
          <a:ln>
            <a:noFill/>
          </a:ln>
        </p:spPr>
        <p:txBody>
          <a:bodyPr spcFirstLastPara="1" wrap="square" lIns="182850" tIns="91400" rIns="182850" bIns="91400" anchor="ctr" anchorCtr="0">
            <a:normAutofit/>
          </a:bodyPr>
          <a:lstStyle/>
          <a:p>
            <a:pPr marL="0" lvl="0" indent="0" algn="r" rtl="0">
              <a:spcBef>
                <a:spcPts val="0"/>
              </a:spcBef>
              <a:spcAft>
                <a:spcPts val="0"/>
              </a:spcAft>
              <a:buClr>
                <a:srgbClr val="0070C0"/>
              </a:buClr>
              <a:buSzPts val="7200"/>
              <a:buFont typeface="Calibri"/>
              <a:buNone/>
            </a:pPr>
            <a:r>
              <a:rPr lang="en-US"/>
              <a:t>Feature Selection</a:t>
            </a:r>
            <a:endParaRPr/>
          </a:p>
        </p:txBody>
      </p:sp>
      <p:sp>
        <p:nvSpPr>
          <p:cNvPr id="207" name="Google Shape;207;g10ab750882e_2_55"/>
          <p:cNvSpPr txBox="1">
            <a:spLocks noGrp="1"/>
          </p:cNvSpPr>
          <p:nvPr>
            <p:ph type="body" idx="1"/>
          </p:nvPr>
        </p:nvSpPr>
        <p:spPr>
          <a:xfrm>
            <a:off x="777100" y="3217075"/>
            <a:ext cx="16726500" cy="6521100"/>
          </a:xfrm>
          <a:prstGeom prst="rect">
            <a:avLst/>
          </a:prstGeom>
          <a:noFill/>
          <a:ln>
            <a:noFill/>
          </a:ln>
        </p:spPr>
        <p:txBody>
          <a:bodyPr spcFirstLastPara="1" wrap="square" lIns="182850" tIns="91400" rIns="182850" bIns="91400" anchor="t" anchorCtr="0">
            <a:noAutofit/>
          </a:bodyPr>
          <a:lstStyle/>
          <a:p>
            <a:pPr marL="457200" lvl="0" indent="-523240" algn="just" rtl="0">
              <a:lnSpc>
                <a:spcPct val="90000"/>
              </a:lnSpc>
              <a:spcBef>
                <a:spcPts val="0"/>
              </a:spcBef>
              <a:spcAft>
                <a:spcPts val="0"/>
              </a:spcAft>
              <a:buSzPts val="4640"/>
              <a:buChar char="●"/>
            </a:pPr>
            <a:r>
              <a:rPr lang="en-US" sz="4640" b="0"/>
              <a:t>First, we choose 3 features namely claim_amount, months_since_last_claim, and annual_income. We choose these three features because they have the top 3 importance score, which means the most useful at predicting a target variable.</a:t>
            </a:r>
            <a:endParaRPr sz="4640" b="0"/>
          </a:p>
          <a:p>
            <a:pPr marL="457200" lvl="0" indent="0" algn="just" rtl="0">
              <a:lnSpc>
                <a:spcPct val="90000"/>
              </a:lnSpc>
              <a:spcBef>
                <a:spcPts val="0"/>
              </a:spcBef>
              <a:spcAft>
                <a:spcPts val="0"/>
              </a:spcAft>
              <a:buSzPts val="1018"/>
              <a:buNone/>
            </a:pPr>
            <a:endParaRPr sz="4640" b="0"/>
          </a:p>
          <a:p>
            <a:pPr marL="457200" lvl="0" indent="-523240" algn="just" rtl="0">
              <a:lnSpc>
                <a:spcPct val="90000"/>
              </a:lnSpc>
              <a:spcBef>
                <a:spcPts val="0"/>
              </a:spcBef>
              <a:spcAft>
                <a:spcPts val="0"/>
              </a:spcAft>
              <a:buSzPts val="4640"/>
              <a:buChar char="●"/>
            </a:pPr>
            <a:r>
              <a:rPr lang="en-US" sz="4640" b="0"/>
              <a:t>In the revision step, we add more features to 4, 5, and all features except cust_ID (16 features) and then reduce it to 2 and 1 feature and finally compare the accuracy, AUC, and running time to find the most accurate and efficient model.</a:t>
            </a:r>
            <a:endParaRPr sz="4640" b="0"/>
          </a:p>
          <a:p>
            <a:pPr marL="0" lvl="0" indent="0" algn="l" rtl="0">
              <a:lnSpc>
                <a:spcPct val="90000"/>
              </a:lnSpc>
              <a:spcBef>
                <a:spcPts val="0"/>
              </a:spcBef>
              <a:spcAft>
                <a:spcPts val="0"/>
              </a:spcAft>
              <a:buSzPts val="1018"/>
              <a:buNone/>
            </a:pPr>
            <a:endParaRPr sz="4640" b="0"/>
          </a:p>
          <a:p>
            <a:pPr marL="0" lvl="0" indent="0" algn="l" rtl="0">
              <a:lnSpc>
                <a:spcPct val="90000"/>
              </a:lnSpc>
              <a:spcBef>
                <a:spcPts val="1100"/>
              </a:spcBef>
              <a:spcAft>
                <a:spcPts val="0"/>
              </a:spcAft>
              <a:buSzPts val="1018"/>
              <a:buNone/>
            </a:pPr>
            <a:endParaRPr sz="4640"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10ad3db3162_0_3"/>
          <p:cNvSpPr txBox="1">
            <a:spLocks noGrp="1"/>
          </p:cNvSpPr>
          <p:nvPr>
            <p:ph type="title"/>
          </p:nvPr>
        </p:nvSpPr>
        <p:spPr>
          <a:xfrm>
            <a:off x="1977259" y="213221"/>
            <a:ext cx="16186800" cy="1527000"/>
          </a:xfrm>
          <a:prstGeom prst="rect">
            <a:avLst/>
          </a:prstGeom>
          <a:noFill/>
          <a:ln>
            <a:noFill/>
          </a:ln>
        </p:spPr>
        <p:txBody>
          <a:bodyPr spcFirstLastPara="1" wrap="square" lIns="182850" tIns="91400" rIns="182850" bIns="91400" anchor="ctr" anchorCtr="0">
            <a:normAutofit/>
          </a:bodyPr>
          <a:lstStyle/>
          <a:p>
            <a:pPr marL="0" lvl="0" indent="0" algn="r" rtl="0">
              <a:spcBef>
                <a:spcPts val="0"/>
              </a:spcBef>
              <a:spcAft>
                <a:spcPts val="0"/>
              </a:spcAft>
              <a:buClr>
                <a:srgbClr val="0070C0"/>
              </a:buClr>
              <a:buSzPts val="7200"/>
              <a:buFont typeface="Calibri"/>
              <a:buNone/>
            </a:pPr>
            <a:r>
              <a:rPr lang="en-US"/>
              <a:t>Model Evaluation</a:t>
            </a:r>
            <a:endParaRPr/>
          </a:p>
        </p:txBody>
      </p:sp>
      <p:sp>
        <p:nvSpPr>
          <p:cNvPr id="213" name="Google Shape;213;g10ad3db3162_0_3"/>
          <p:cNvSpPr/>
          <p:nvPr/>
        </p:nvSpPr>
        <p:spPr>
          <a:xfrm>
            <a:off x="-3650" y="2517850"/>
            <a:ext cx="18288000" cy="8554500"/>
          </a:xfrm>
          <a:prstGeom prst="rect">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10ad3db3162_0_3"/>
          <p:cNvSpPr txBox="1">
            <a:spLocks noGrp="1"/>
          </p:cNvSpPr>
          <p:nvPr>
            <p:ph type="body" idx="1"/>
          </p:nvPr>
        </p:nvSpPr>
        <p:spPr>
          <a:xfrm>
            <a:off x="510900" y="3362875"/>
            <a:ext cx="16726500" cy="6521100"/>
          </a:xfrm>
          <a:prstGeom prst="rect">
            <a:avLst/>
          </a:prstGeom>
          <a:noFill/>
          <a:ln>
            <a:noFill/>
          </a:ln>
        </p:spPr>
        <p:txBody>
          <a:bodyPr spcFirstLastPara="1" wrap="square" lIns="182850" tIns="91400" rIns="182850" bIns="91400" anchor="t" anchorCtr="0">
            <a:noAutofit/>
          </a:bodyPr>
          <a:lstStyle/>
          <a:p>
            <a:pPr marL="457200" lvl="0" indent="0" algn="just" rtl="0">
              <a:lnSpc>
                <a:spcPct val="90000"/>
              </a:lnSpc>
              <a:spcBef>
                <a:spcPts val="0"/>
              </a:spcBef>
              <a:spcAft>
                <a:spcPts val="0"/>
              </a:spcAft>
              <a:buNone/>
            </a:pPr>
            <a:r>
              <a:rPr lang="en-US" sz="4640"/>
              <a:t>Accuracy :</a:t>
            </a:r>
            <a:r>
              <a:rPr lang="en-US" sz="4640" b="0"/>
              <a:t> Accuracy is the most intuitive performance measure and it is simply a ratio of correctly predicted observation to the total observations</a:t>
            </a:r>
            <a:endParaRPr sz="4640" b="0"/>
          </a:p>
          <a:p>
            <a:pPr marL="457200" lvl="0" indent="0" algn="just" rtl="0">
              <a:lnSpc>
                <a:spcPct val="90000"/>
              </a:lnSpc>
              <a:spcBef>
                <a:spcPts val="0"/>
              </a:spcBef>
              <a:spcAft>
                <a:spcPts val="0"/>
              </a:spcAft>
              <a:buNone/>
            </a:pPr>
            <a:endParaRPr sz="4640" b="0"/>
          </a:p>
          <a:p>
            <a:pPr marL="457200" lvl="0" indent="0" algn="just" rtl="0">
              <a:lnSpc>
                <a:spcPct val="90000"/>
              </a:lnSpc>
              <a:spcBef>
                <a:spcPts val="0"/>
              </a:spcBef>
              <a:spcAft>
                <a:spcPts val="0"/>
              </a:spcAft>
              <a:buNone/>
            </a:pPr>
            <a:endParaRPr sz="4640" b="0"/>
          </a:p>
          <a:p>
            <a:pPr marL="457200" lvl="0" indent="0" algn="just" rtl="0">
              <a:lnSpc>
                <a:spcPct val="90000"/>
              </a:lnSpc>
              <a:spcBef>
                <a:spcPts val="0"/>
              </a:spcBef>
              <a:spcAft>
                <a:spcPts val="0"/>
              </a:spcAft>
              <a:buSzPts val="1018"/>
              <a:buNone/>
            </a:pPr>
            <a:endParaRPr sz="4640" b="0"/>
          </a:p>
          <a:p>
            <a:pPr marL="0" lvl="0" indent="0" algn="l" rtl="0">
              <a:lnSpc>
                <a:spcPct val="90000"/>
              </a:lnSpc>
              <a:spcBef>
                <a:spcPts val="0"/>
              </a:spcBef>
              <a:spcAft>
                <a:spcPts val="0"/>
              </a:spcAft>
              <a:buSzPts val="1018"/>
              <a:buNone/>
            </a:pPr>
            <a:endParaRPr sz="4640" b="0"/>
          </a:p>
          <a:p>
            <a:pPr marL="0" lvl="0" indent="0" algn="l" rtl="0">
              <a:lnSpc>
                <a:spcPct val="90000"/>
              </a:lnSpc>
              <a:spcBef>
                <a:spcPts val="1100"/>
              </a:spcBef>
              <a:spcAft>
                <a:spcPts val="0"/>
              </a:spcAft>
              <a:buSzPts val="1018"/>
              <a:buNone/>
            </a:pPr>
            <a:endParaRPr sz="4640" b="0"/>
          </a:p>
        </p:txBody>
      </p:sp>
      <p:pic>
        <p:nvPicPr>
          <p:cNvPr id="215" name="Google Shape;215;g10ad3db3162_0_3"/>
          <p:cNvPicPr preferRelativeResize="0"/>
          <p:nvPr/>
        </p:nvPicPr>
        <p:blipFill>
          <a:blip r:embed="rId3">
            <a:alphaModFix/>
          </a:blip>
          <a:stretch>
            <a:fillRect/>
          </a:stretch>
        </p:blipFill>
        <p:spPr>
          <a:xfrm>
            <a:off x="1148374" y="5766574"/>
            <a:ext cx="5730175" cy="4652700"/>
          </a:xfrm>
          <a:prstGeom prst="rect">
            <a:avLst/>
          </a:prstGeom>
          <a:noFill/>
          <a:ln>
            <a:noFill/>
          </a:ln>
        </p:spPr>
      </p:pic>
      <p:pic>
        <p:nvPicPr>
          <p:cNvPr id="216" name="Google Shape;216;g10ad3db3162_0_3"/>
          <p:cNvPicPr preferRelativeResize="0"/>
          <p:nvPr/>
        </p:nvPicPr>
        <p:blipFill>
          <a:blip r:embed="rId4">
            <a:alphaModFix/>
          </a:blip>
          <a:stretch>
            <a:fillRect/>
          </a:stretch>
        </p:blipFill>
        <p:spPr>
          <a:xfrm>
            <a:off x="8108245" y="7329425"/>
            <a:ext cx="8201468" cy="152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0ad3db3162_0_11"/>
          <p:cNvSpPr txBox="1">
            <a:spLocks noGrp="1"/>
          </p:cNvSpPr>
          <p:nvPr>
            <p:ph type="title"/>
          </p:nvPr>
        </p:nvSpPr>
        <p:spPr>
          <a:xfrm>
            <a:off x="1050609" y="213221"/>
            <a:ext cx="16186800" cy="1527000"/>
          </a:xfrm>
          <a:prstGeom prst="rect">
            <a:avLst/>
          </a:prstGeom>
          <a:noFill/>
          <a:ln>
            <a:noFill/>
          </a:ln>
        </p:spPr>
        <p:txBody>
          <a:bodyPr spcFirstLastPara="1" wrap="square" lIns="182850" tIns="91400" rIns="182850" bIns="91400" anchor="ctr" anchorCtr="0">
            <a:normAutofit/>
          </a:bodyPr>
          <a:lstStyle/>
          <a:p>
            <a:pPr marL="0" lvl="0" indent="0" algn="r" rtl="0">
              <a:spcBef>
                <a:spcPts val="0"/>
              </a:spcBef>
              <a:spcAft>
                <a:spcPts val="0"/>
              </a:spcAft>
              <a:buClr>
                <a:srgbClr val="0070C0"/>
              </a:buClr>
              <a:buSzPts val="7200"/>
              <a:buFont typeface="Calibri"/>
              <a:buNone/>
            </a:pPr>
            <a:r>
              <a:rPr lang="en-US"/>
              <a:t>Model Evaluation</a:t>
            </a:r>
            <a:endParaRPr/>
          </a:p>
        </p:txBody>
      </p:sp>
      <p:sp>
        <p:nvSpPr>
          <p:cNvPr id="222" name="Google Shape;222;g10ad3db3162_0_11"/>
          <p:cNvSpPr/>
          <p:nvPr/>
        </p:nvSpPr>
        <p:spPr>
          <a:xfrm>
            <a:off x="-3650" y="2365450"/>
            <a:ext cx="18288000" cy="8554500"/>
          </a:xfrm>
          <a:prstGeom prst="rect">
            <a:avLst/>
          </a:prstGeom>
          <a:solidFill>
            <a:srgbClr val="00206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g10ad3db3162_0_11"/>
          <p:cNvSpPr txBox="1">
            <a:spLocks noGrp="1"/>
          </p:cNvSpPr>
          <p:nvPr>
            <p:ph type="body" idx="1"/>
          </p:nvPr>
        </p:nvSpPr>
        <p:spPr>
          <a:xfrm>
            <a:off x="510900" y="3362875"/>
            <a:ext cx="16726500" cy="6521100"/>
          </a:xfrm>
          <a:prstGeom prst="rect">
            <a:avLst/>
          </a:prstGeom>
          <a:noFill/>
          <a:ln>
            <a:noFill/>
          </a:ln>
        </p:spPr>
        <p:txBody>
          <a:bodyPr spcFirstLastPara="1" wrap="square" lIns="182850" tIns="91400" rIns="182850" bIns="91400" anchor="t" anchorCtr="0">
            <a:noAutofit/>
          </a:bodyPr>
          <a:lstStyle/>
          <a:p>
            <a:pPr marL="457200" lvl="0" indent="0" algn="just" rtl="0">
              <a:lnSpc>
                <a:spcPct val="90000"/>
              </a:lnSpc>
              <a:spcBef>
                <a:spcPts val="0"/>
              </a:spcBef>
              <a:spcAft>
                <a:spcPts val="0"/>
              </a:spcAft>
              <a:buNone/>
            </a:pPr>
            <a:r>
              <a:rPr lang="en-US" sz="4640"/>
              <a:t>AUC :</a:t>
            </a:r>
            <a:r>
              <a:rPr lang="en-US" sz="4640" b="0"/>
              <a:t> AUC is the probability that a randomly selected subject with the condition has a test result indicating greater suspicion than that of a randomly chosen subject without the condition. </a:t>
            </a:r>
            <a:endParaRPr sz="4640" b="0"/>
          </a:p>
          <a:p>
            <a:pPr marL="457200" lvl="0" indent="0" algn="just" rtl="0">
              <a:lnSpc>
                <a:spcPct val="90000"/>
              </a:lnSpc>
              <a:spcBef>
                <a:spcPts val="0"/>
              </a:spcBef>
              <a:spcAft>
                <a:spcPts val="0"/>
              </a:spcAft>
              <a:buNone/>
            </a:pPr>
            <a:endParaRPr sz="4640" b="0"/>
          </a:p>
          <a:p>
            <a:pPr marL="457200" lvl="0" indent="0" algn="just" rtl="0">
              <a:lnSpc>
                <a:spcPct val="90000"/>
              </a:lnSpc>
              <a:spcBef>
                <a:spcPts val="0"/>
              </a:spcBef>
              <a:spcAft>
                <a:spcPts val="0"/>
              </a:spcAft>
              <a:buClr>
                <a:schemeClr val="dk1"/>
              </a:buClr>
              <a:buSzPts val="1100"/>
              <a:buFont typeface="Arial"/>
              <a:buNone/>
            </a:pPr>
            <a:r>
              <a:rPr lang="en-US" sz="4640"/>
              <a:t>Running time :</a:t>
            </a:r>
            <a:r>
              <a:rPr lang="en-US" sz="4640" b="0"/>
              <a:t> Running time is the needed time for model to run (model eficiency) the time. The less time the more eficient the model.</a:t>
            </a:r>
            <a:endParaRPr sz="4640" b="0"/>
          </a:p>
          <a:p>
            <a:pPr marL="457200" lvl="0" indent="0" algn="just" rtl="0">
              <a:lnSpc>
                <a:spcPct val="90000"/>
              </a:lnSpc>
              <a:spcBef>
                <a:spcPts val="0"/>
              </a:spcBef>
              <a:spcAft>
                <a:spcPts val="0"/>
              </a:spcAft>
              <a:buClr>
                <a:schemeClr val="dk1"/>
              </a:buClr>
              <a:buSzPts val="1100"/>
              <a:buFont typeface="Arial"/>
              <a:buNone/>
            </a:pPr>
            <a:endParaRPr sz="4640" b="0"/>
          </a:p>
          <a:p>
            <a:pPr marL="457200" lvl="0" indent="0" algn="just" rtl="0">
              <a:lnSpc>
                <a:spcPct val="90000"/>
              </a:lnSpc>
              <a:spcBef>
                <a:spcPts val="0"/>
              </a:spcBef>
              <a:spcAft>
                <a:spcPts val="0"/>
              </a:spcAft>
              <a:buNone/>
            </a:pPr>
            <a:endParaRPr sz="4640" b="0"/>
          </a:p>
          <a:p>
            <a:pPr marL="457200" lvl="0" indent="0" algn="just" rtl="0">
              <a:lnSpc>
                <a:spcPct val="90000"/>
              </a:lnSpc>
              <a:spcBef>
                <a:spcPts val="0"/>
              </a:spcBef>
              <a:spcAft>
                <a:spcPts val="0"/>
              </a:spcAft>
              <a:buSzPts val="1018"/>
              <a:buNone/>
            </a:pPr>
            <a:endParaRPr sz="4640" b="0"/>
          </a:p>
          <a:p>
            <a:pPr marL="0" lvl="0" indent="0" algn="l" rtl="0">
              <a:lnSpc>
                <a:spcPct val="90000"/>
              </a:lnSpc>
              <a:spcBef>
                <a:spcPts val="0"/>
              </a:spcBef>
              <a:spcAft>
                <a:spcPts val="0"/>
              </a:spcAft>
              <a:buSzPts val="1018"/>
              <a:buNone/>
            </a:pPr>
            <a:endParaRPr sz="4640" b="0"/>
          </a:p>
          <a:p>
            <a:pPr marL="0" lvl="0" indent="0" algn="l" rtl="0">
              <a:lnSpc>
                <a:spcPct val="90000"/>
              </a:lnSpc>
              <a:spcBef>
                <a:spcPts val="1100"/>
              </a:spcBef>
              <a:spcAft>
                <a:spcPts val="0"/>
              </a:spcAft>
              <a:buSzPts val="1018"/>
              <a:buNone/>
            </a:pPr>
            <a:endParaRPr sz="4640" b="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737</Words>
  <Application>Microsoft Office PowerPoint</Application>
  <PresentationFormat>Custom</PresentationFormat>
  <Paragraphs>103</Paragraphs>
  <Slides>16</Slides>
  <Notes>16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16</vt:i4>
      </vt:variant>
    </vt:vector>
  </HeadingPairs>
  <TitlesOfParts>
    <vt:vector size="20" baseType="lpstr">
      <vt:lpstr>Arial</vt:lpstr>
      <vt:lpstr>Calibri</vt:lpstr>
      <vt:lpstr>Office Theme</vt:lpstr>
      <vt:lpstr>Office Theme</vt:lpstr>
      <vt:lpstr>Final Test  Machine Learning</vt:lpstr>
      <vt:lpstr>INSURANCE OVERVIEW</vt:lpstr>
      <vt:lpstr>INSURANCE CLAIM FRAUD  PREDICTION  </vt:lpstr>
      <vt:lpstr>Feature Importance</vt:lpstr>
      <vt:lpstr>Feature Importance’s Score</vt:lpstr>
      <vt:lpstr>Feature Importance Bar Chart</vt:lpstr>
      <vt:lpstr>Feature Selection</vt:lpstr>
      <vt:lpstr>Model Evaluation</vt:lpstr>
      <vt:lpstr>Model Evaluation</vt:lpstr>
      <vt:lpstr>Comparison Table</vt:lpstr>
      <vt:lpstr>Decision Trees</vt:lpstr>
      <vt:lpstr>K-Nearest Neighbors</vt:lpstr>
      <vt:lpstr>Support Vector Machines</vt:lpstr>
      <vt:lpstr>Neural Networks</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Test  Machine Learning</dc:title>
  <cp:lastModifiedBy>Trianto Haryo Nugroho</cp:lastModifiedBy>
  <cp:revision>2</cp:revision>
  <dcterms:created xsi:type="dcterms:W3CDTF">2006-08-16T00:00:00Z</dcterms:created>
  <dcterms:modified xsi:type="dcterms:W3CDTF">2022-03-25T06:47:31Z</dcterms:modified>
</cp:coreProperties>
</file>