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0"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1C4BE7-0A69-4C64-AA2F-C5EC420ADACF}" v="1092" dt="2023-03-31T02:24:10.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7200">
                <a:cs typeface="Calibri Light"/>
              </a:rPr>
              <a:t>Project Name</a:t>
            </a:r>
            <a:endParaRPr lang="en-US" sz="7200"/>
          </a:p>
        </p:txBody>
      </p:sp>
      <p:sp>
        <p:nvSpPr>
          <p:cNvPr id="3" name="Subtitle 2"/>
          <p:cNvSpPr>
            <a:spLocks noGrp="1"/>
          </p:cNvSpPr>
          <p:nvPr>
            <p:ph type="subTitle" idx="1"/>
          </p:nvPr>
        </p:nvSpPr>
        <p:spPr>
          <a:xfrm>
            <a:off x="1966912" y="5645150"/>
            <a:ext cx="8258176" cy="631825"/>
          </a:xfrm>
        </p:spPr>
        <p:txBody>
          <a:bodyPr vert="horz" lIns="91440" tIns="45720" rIns="91440" bIns="45720" rtlCol="0" anchor="ctr">
            <a:normAutofit/>
          </a:bodyPr>
          <a:lstStyle/>
          <a:p>
            <a:r>
              <a:rPr lang="en-US" sz="2800">
                <a:cs typeface="Calibri"/>
              </a:rPr>
              <a:t>Team Members</a:t>
            </a:r>
            <a:endParaRPr lang="en-US" sz="28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021A2E-AD3A-7824-B390-AFB45E16722B}"/>
              </a:ext>
            </a:extLst>
          </p:cNvPr>
          <p:cNvSpPr>
            <a:spLocks noGrp="1"/>
          </p:cNvSpPr>
          <p:nvPr>
            <p:ph type="title"/>
          </p:nvPr>
        </p:nvSpPr>
        <p:spPr>
          <a:xfrm>
            <a:off x="1115568" y="548640"/>
            <a:ext cx="10168128" cy="1179576"/>
          </a:xfrm>
        </p:spPr>
        <p:txBody>
          <a:bodyPr>
            <a:normAutofit/>
          </a:bodyPr>
          <a:lstStyle/>
          <a:p>
            <a:r>
              <a:rPr lang="en-US" sz="4000">
                <a:cs typeface="Calibri Light"/>
              </a:rPr>
              <a:t>Team Introduction</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EC99D7C-C501-9DD7-333F-28C41B1D32D7}"/>
              </a:ext>
            </a:extLst>
          </p:cNvPr>
          <p:cNvSpPr>
            <a:spLocks noGrp="1"/>
          </p:cNvSpPr>
          <p:nvPr>
            <p:ph idx="1"/>
          </p:nvPr>
        </p:nvSpPr>
        <p:spPr>
          <a:xfrm>
            <a:off x="1115568" y="2481943"/>
            <a:ext cx="10168128" cy="3695020"/>
          </a:xfrm>
        </p:spPr>
        <p:txBody>
          <a:bodyPr vert="horz" lIns="91440" tIns="45720" rIns="91440" bIns="45720" rtlCol="0">
            <a:normAutofit/>
          </a:bodyPr>
          <a:lstStyle/>
          <a:p>
            <a:pPr marL="0" indent="0">
              <a:buNone/>
            </a:pPr>
            <a:r>
              <a:rPr lang="en-US" sz="2200" b="1">
                <a:cs typeface="Calibri" panose="020F0502020204030204"/>
              </a:rPr>
              <a:t>Who are you?</a:t>
            </a:r>
          </a:p>
          <a:p>
            <a:pPr marL="0" indent="0">
              <a:buNone/>
            </a:pPr>
            <a:r>
              <a:rPr lang="en-US" sz="2200">
                <a:cs typeface="Calibri" panose="020F0502020204030204"/>
              </a:rPr>
              <a:t>Briefly introduce your team, your software backgrounds and elaborate on any competitions you have previously participated in</a:t>
            </a:r>
            <a:endParaRPr lang="en-US" sz="2200"/>
          </a:p>
        </p:txBody>
      </p:sp>
    </p:spTree>
    <p:extLst>
      <p:ext uri="{BB962C8B-B14F-4D97-AF65-F5344CB8AC3E}">
        <p14:creationId xmlns:p14="http://schemas.microsoft.com/office/powerpoint/2010/main" val="81997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4BE79E-B6EB-0A2C-FE93-2EA2B688A45C}"/>
              </a:ext>
            </a:extLst>
          </p:cNvPr>
          <p:cNvSpPr>
            <a:spLocks noGrp="1"/>
          </p:cNvSpPr>
          <p:nvPr>
            <p:ph type="title"/>
          </p:nvPr>
        </p:nvSpPr>
        <p:spPr>
          <a:xfrm>
            <a:off x="1115568" y="548640"/>
            <a:ext cx="10168128" cy="1179576"/>
          </a:xfrm>
        </p:spPr>
        <p:txBody>
          <a:bodyPr>
            <a:normAutofit/>
          </a:bodyPr>
          <a:lstStyle/>
          <a:p>
            <a:r>
              <a:rPr lang="en-US" sz="4000">
                <a:cs typeface="Calibri Light"/>
              </a:rPr>
              <a:t>Project Motivation</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7EA1AF0-5FAA-0F1A-0F93-BC275A453DBC}"/>
              </a:ext>
            </a:extLst>
          </p:cNvPr>
          <p:cNvSpPr>
            <a:spLocks noGrp="1"/>
          </p:cNvSpPr>
          <p:nvPr>
            <p:ph idx="1"/>
          </p:nvPr>
        </p:nvSpPr>
        <p:spPr>
          <a:xfrm>
            <a:off x="1115568" y="2481943"/>
            <a:ext cx="10168128" cy="3695020"/>
          </a:xfrm>
        </p:spPr>
        <p:txBody>
          <a:bodyPr vert="horz" lIns="91440" tIns="45720" rIns="91440" bIns="45720" rtlCol="0">
            <a:normAutofit/>
          </a:bodyPr>
          <a:lstStyle/>
          <a:p>
            <a:pPr>
              <a:buNone/>
            </a:pPr>
            <a:r>
              <a:rPr lang="en-US" sz="2200" b="1">
                <a:ea typeface="+mn-lt"/>
                <a:cs typeface="+mn-lt"/>
              </a:rPr>
              <a:t>What problem is your project solving? </a:t>
            </a:r>
            <a:endParaRPr lang="en-US" sz="2200" b="1">
              <a:cs typeface="Calibri"/>
            </a:endParaRPr>
          </a:p>
          <a:p>
            <a:pPr>
              <a:buNone/>
            </a:pPr>
            <a:r>
              <a:rPr lang="en-US" sz="2200">
                <a:cs typeface="Calibri"/>
              </a:rPr>
              <a:t>Describe the initial motivation behind your project and how it relates to environmental sustainability through waste management</a:t>
            </a:r>
            <a:endParaRPr lang="en-US" sz="2200"/>
          </a:p>
        </p:txBody>
      </p:sp>
    </p:spTree>
    <p:extLst>
      <p:ext uri="{BB962C8B-B14F-4D97-AF65-F5344CB8AC3E}">
        <p14:creationId xmlns:p14="http://schemas.microsoft.com/office/powerpoint/2010/main" val="3056375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BAF54-E732-49AD-C7D0-1D2BB520E03E}"/>
              </a:ext>
            </a:extLst>
          </p:cNvPr>
          <p:cNvSpPr>
            <a:spLocks noGrp="1"/>
          </p:cNvSpPr>
          <p:nvPr>
            <p:ph type="title"/>
          </p:nvPr>
        </p:nvSpPr>
        <p:spPr>
          <a:xfrm>
            <a:off x="1115568" y="548640"/>
            <a:ext cx="10168128" cy="1179576"/>
          </a:xfrm>
        </p:spPr>
        <p:txBody>
          <a:bodyPr>
            <a:normAutofit/>
          </a:bodyPr>
          <a:lstStyle/>
          <a:p>
            <a:r>
              <a:rPr lang="en-US" sz="4000">
                <a:cs typeface="Calibri Light"/>
              </a:rPr>
              <a:t>Project Description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8414631-E815-023E-53BD-A925BD5E9A29}"/>
              </a:ext>
            </a:extLst>
          </p:cNvPr>
          <p:cNvSpPr>
            <a:spLocks noGrp="1"/>
          </p:cNvSpPr>
          <p:nvPr>
            <p:ph idx="1"/>
          </p:nvPr>
        </p:nvSpPr>
        <p:spPr>
          <a:xfrm>
            <a:off x="1115568" y="2481943"/>
            <a:ext cx="10168128" cy="3695020"/>
          </a:xfrm>
        </p:spPr>
        <p:txBody>
          <a:bodyPr vert="horz" lIns="91440" tIns="45720" rIns="91440" bIns="45720" rtlCol="0">
            <a:normAutofit/>
          </a:bodyPr>
          <a:lstStyle/>
          <a:p>
            <a:pPr marL="0" indent="0">
              <a:buNone/>
            </a:pPr>
            <a:r>
              <a:rPr lang="en-US" sz="2200" b="1">
                <a:cs typeface="Calibri" panose="020F0502020204030204"/>
              </a:rPr>
              <a:t>How did you solve it?</a:t>
            </a:r>
            <a:endParaRPr lang="en-US" sz="2200">
              <a:cs typeface="Calibri" panose="020F0502020204030204"/>
            </a:endParaRPr>
          </a:p>
          <a:p>
            <a:pPr marL="0" indent="0">
              <a:buNone/>
            </a:pPr>
            <a:r>
              <a:rPr lang="en-US" sz="2200">
                <a:cs typeface="Calibri" panose="020F0502020204030204"/>
              </a:rPr>
              <a:t>Describe your solution and how it positively impacts environment sustainability by improving, teaching and/or promoting waste management. </a:t>
            </a:r>
          </a:p>
          <a:p>
            <a:pPr marL="0" indent="0">
              <a:buNone/>
            </a:pPr>
            <a:endParaRPr lang="en-US" sz="2200">
              <a:cs typeface="Calibri" panose="020F0502020204030204"/>
            </a:endParaRPr>
          </a:p>
          <a:p>
            <a:pPr marL="0" indent="0">
              <a:buNone/>
            </a:pPr>
            <a:endParaRPr lang="en-US" sz="2200">
              <a:cs typeface="Calibri" panose="020F0502020204030204"/>
            </a:endParaRPr>
          </a:p>
          <a:p>
            <a:pPr marL="0" indent="0">
              <a:buNone/>
            </a:pPr>
            <a:endParaRPr lang="en-US" sz="2200">
              <a:cs typeface="Calibri" panose="020F0502020204030204"/>
            </a:endParaRPr>
          </a:p>
          <a:p>
            <a:pPr marL="0" indent="0">
              <a:buNone/>
            </a:pPr>
            <a:endParaRPr lang="en-US" sz="2200">
              <a:cs typeface="Calibri" panose="020F0502020204030204"/>
            </a:endParaRPr>
          </a:p>
          <a:p>
            <a:pPr marL="0" indent="0">
              <a:buNone/>
            </a:pPr>
            <a:r>
              <a:rPr lang="en-US" sz="2200">
                <a:cs typeface="Calibri" panose="020F0502020204030204"/>
              </a:rPr>
              <a:t>**This would be a good time to demonstrate your solution</a:t>
            </a:r>
          </a:p>
        </p:txBody>
      </p:sp>
    </p:spTree>
    <p:extLst>
      <p:ext uri="{BB962C8B-B14F-4D97-AF65-F5344CB8AC3E}">
        <p14:creationId xmlns:p14="http://schemas.microsoft.com/office/powerpoint/2010/main" val="2882815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8F1325-25D5-C539-B2A3-BE44F8C67139}"/>
              </a:ext>
            </a:extLst>
          </p:cNvPr>
          <p:cNvSpPr>
            <a:spLocks noGrp="1"/>
          </p:cNvSpPr>
          <p:nvPr>
            <p:ph type="title"/>
          </p:nvPr>
        </p:nvSpPr>
        <p:spPr>
          <a:xfrm>
            <a:off x="1115568" y="548640"/>
            <a:ext cx="10168128" cy="1179576"/>
          </a:xfrm>
        </p:spPr>
        <p:txBody>
          <a:bodyPr>
            <a:normAutofit/>
          </a:bodyPr>
          <a:lstStyle/>
          <a:p>
            <a:r>
              <a:rPr lang="en-US" sz="4000">
                <a:cs typeface="Calibri Light"/>
              </a:rPr>
              <a:t>Planning &amp; Design Process</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61C9191-DBEF-E98C-E139-7AC33534DA24}"/>
              </a:ext>
            </a:extLst>
          </p:cNvPr>
          <p:cNvSpPr>
            <a:spLocks noGrp="1"/>
          </p:cNvSpPr>
          <p:nvPr>
            <p:ph idx="1"/>
          </p:nvPr>
        </p:nvSpPr>
        <p:spPr>
          <a:xfrm>
            <a:off x="1115568" y="2481943"/>
            <a:ext cx="10168128" cy="3695020"/>
          </a:xfrm>
        </p:spPr>
        <p:txBody>
          <a:bodyPr vert="horz" lIns="91440" tIns="45720" rIns="91440" bIns="45720" rtlCol="0">
            <a:normAutofit/>
          </a:bodyPr>
          <a:lstStyle/>
          <a:p>
            <a:pPr marL="0" indent="0">
              <a:buNone/>
            </a:pPr>
            <a:r>
              <a:rPr lang="en-US" sz="2200" b="1">
                <a:cs typeface="Calibri" panose="020F0502020204030204"/>
              </a:rPr>
              <a:t>How did you plan your solution?</a:t>
            </a:r>
          </a:p>
          <a:p>
            <a:pPr marL="0" indent="0">
              <a:buNone/>
            </a:pPr>
            <a:r>
              <a:rPr lang="en-US" sz="2200">
                <a:cs typeface="Calibri" panose="020F0502020204030204"/>
              </a:rPr>
              <a:t>Describe your team's planning procedure for developing your solution. How was the work distributed amongst the team? What did you research to produce your solution? </a:t>
            </a:r>
            <a:endParaRPr lang="en-US" sz="2200" b="1">
              <a:cs typeface="Calibri" panose="020F0502020204030204"/>
            </a:endParaRPr>
          </a:p>
        </p:txBody>
      </p:sp>
    </p:spTree>
    <p:extLst>
      <p:ext uri="{BB962C8B-B14F-4D97-AF65-F5344CB8AC3E}">
        <p14:creationId xmlns:p14="http://schemas.microsoft.com/office/powerpoint/2010/main" val="695944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20B895-EA3D-AA2D-A148-BD8B0C6E97EB}"/>
              </a:ext>
            </a:extLst>
          </p:cNvPr>
          <p:cNvSpPr>
            <a:spLocks noGrp="1"/>
          </p:cNvSpPr>
          <p:nvPr>
            <p:ph type="title"/>
          </p:nvPr>
        </p:nvSpPr>
        <p:spPr>
          <a:xfrm>
            <a:off x="1115568" y="548640"/>
            <a:ext cx="10168128" cy="1179576"/>
          </a:xfrm>
        </p:spPr>
        <p:txBody>
          <a:bodyPr>
            <a:normAutofit/>
          </a:bodyPr>
          <a:lstStyle/>
          <a:p>
            <a:r>
              <a:rPr lang="en-US" sz="4000">
                <a:cs typeface="Calibri Light"/>
              </a:rPr>
              <a:t>Software Architecture</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DE24CF1-B2AA-20F2-51D7-96A1DFB6F075}"/>
              </a:ext>
            </a:extLst>
          </p:cNvPr>
          <p:cNvSpPr>
            <a:spLocks noGrp="1"/>
          </p:cNvSpPr>
          <p:nvPr>
            <p:ph idx="1"/>
          </p:nvPr>
        </p:nvSpPr>
        <p:spPr>
          <a:xfrm>
            <a:off x="1115568" y="2481943"/>
            <a:ext cx="10168128" cy="3695020"/>
          </a:xfrm>
        </p:spPr>
        <p:txBody>
          <a:bodyPr vert="horz" lIns="91440" tIns="45720" rIns="91440" bIns="45720" rtlCol="0">
            <a:normAutofit/>
          </a:bodyPr>
          <a:lstStyle/>
          <a:p>
            <a:pPr marL="0" indent="0">
              <a:buNone/>
            </a:pPr>
            <a:r>
              <a:rPr lang="en-US" sz="2200" b="1">
                <a:cs typeface="Calibri" panose="020F0502020204030204"/>
              </a:rPr>
              <a:t>How does your software work?</a:t>
            </a:r>
          </a:p>
          <a:p>
            <a:pPr marL="0" indent="0">
              <a:buNone/>
            </a:pPr>
            <a:r>
              <a:rPr lang="en-US" sz="2200">
                <a:cs typeface="Calibri" panose="020F0502020204030204"/>
              </a:rPr>
              <a:t>Describe the conceptual layout of your software and the flow of events and information. Feel free to include flow charts or diagrams</a:t>
            </a:r>
          </a:p>
          <a:p>
            <a:pPr marL="0" indent="0">
              <a:buNone/>
            </a:pPr>
            <a:endParaRPr lang="en-US" sz="2200" b="1">
              <a:cs typeface="Calibri" panose="020F0502020204030204"/>
            </a:endParaRPr>
          </a:p>
        </p:txBody>
      </p:sp>
    </p:spTree>
    <p:extLst>
      <p:ext uri="{BB962C8B-B14F-4D97-AF65-F5344CB8AC3E}">
        <p14:creationId xmlns:p14="http://schemas.microsoft.com/office/powerpoint/2010/main" val="2000326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D8BB4E-EFF7-1209-961B-C83010DC5D69}"/>
              </a:ext>
            </a:extLst>
          </p:cNvPr>
          <p:cNvSpPr>
            <a:spLocks noGrp="1"/>
          </p:cNvSpPr>
          <p:nvPr>
            <p:ph type="title"/>
          </p:nvPr>
        </p:nvSpPr>
        <p:spPr>
          <a:xfrm>
            <a:off x="1115568" y="548640"/>
            <a:ext cx="10168128" cy="1179576"/>
          </a:xfrm>
        </p:spPr>
        <p:txBody>
          <a:bodyPr>
            <a:normAutofit/>
          </a:bodyPr>
          <a:lstStyle/>
          <a:p>
            <a:r>
              <a:rPr lang="en-US" sz="4000">
                <a:cs typeface="Calibri Light"/>
              </a:rPr>
              <a:t>Design Critique</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DF73D5C-E36E-5AE3-CE6C-27521059AFC6}"/>
              </a:ext>
            </a:extLst>
          </p:cNvPr>
          <p:cNvSpPr>
            <a:spLocks noGrp="1"/>
          </p:cNvSpPr>
          <p:nvPr>
            <p:ph idx="1"/>
          </p:nvPr>
        </p:nvSpPr>
        <p:spPr>
          <a:xfrm>
            <a:off x="1115568" y="2481943"/>
            <a:ext cx="10168128" cy="3695020"/>
          </a:xfrm>
        </p:spPr>
        <p:txBody>
          <a:bodyPr vert="horz" lIns="91440" tIns="45720" rIns="91440" bIns="45720" rtlCol="0">
            <a:normAutofit/>
          </a:bodyPr>
          <a:lstStyle/>
          <a:p>
            <a:pPr marL="0" indent="0">
              <a:buNone/>
            </a:pPr>
            <a:r>
              <a:rPr lang="en-US" sz="2200" b="1">
                <a:cs typeface="Calibri" panose="020F0502020204030204"/>
              </a:rPr>
              <a:t>What went wrong?</a:t>
            </a:r>
          </a:p>
          <a:p>
            <a:pPr marL="0" indent="0">
              <a:buNone/>
            </a:pPr>
            <a:r>
              <a:rPr lang="en-US" sz="2200">
                <a:cs typeface="Calibri" panose="020F0502020204030204"/>
              </a:rPr>
              <a:t>Describe any flaws in your program and how they could be addressed. Elaborate on any apparent drawbacks relating to your planning or implementation process. Were there any other features you intended to implement? </a:t>
            </a:r>
            <a:endParaRPr lang="en-US" sz="2200" b="1">
              <a:cs typeface="Calibri" panose="020F0502020204030204"/>
            </a:endParaRPr>
          </a:p>
        </p:txBody>
      </p:sp>
    </p:spTree>
    <p:extLst>
      <p:ext uri="{BB962C8B-B14F-4D97-AF65-F5344CB8AC3E}">
        <p14:creationId xmlns:p14="http://schemas.microsoft.com/office/powerpoint/2010/main" val="3619682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CF3484-D151-31CC-4521-2D40DA1458E9}"/>
              </a:ext>
            </a:extLst>
          </p:cNvPr>
          <p:cNvSpPr>
            <a:spLocks noGrp="1"/>
          </p:cNvSpPr>
          <p:nvPr>
            <p:ph type="title"/>
          </p:nvPr>
        </p:nvSpPr>
        <p:spPr>
          <a:xfrm>
            <a:off x="1115568" y="548640"/>
            <a:ext cx="10168128" cy="1179576"/>
          </a:xfrm>
        </p:spPr>
        <p:txBody>
          <a:bodyPr>
            <a:normAutofit/>
          </a:bodyPr>
          <a:lstStyle/>
          <a:p>
            <a:r>
              <a:rPr lang="en-US" sz="4000">
                <a:cs typeface="Calibri Light"/>
              </a:rPr>
              <a:t>Alternative Solutions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9D764C8-FD9A-C7D5-3CAF-261532CB0C8B}"/>
              </a:ext>
            </a:extLst>
          </p:cNvPr>
          <p:cNvSpPr>
            <a:spLocks noGrp="1"/>
          </p:cNvSpPr>
          <p:nvPr>
            <p:ph idx="1"/>
          </p:nvPr>
        </p:nvSpPr>
        <p:spPr>
          <a:xfrm>
            <a:off x="1115568" y="2481943"/>
            <a:ext cx="10168128" cy="3695020"/>
          </a:xfrm>
        </p:spPr>
        <p:txBody>
          <a:bodyPr vert="horz" lIns="91440" tIns="45720" rIns="91440" bIns="45720" rtlCol="0">
            <a:normAutofit/>
          </a:bodyPr>
          <a:lstStyle/>
          <a:p>
            <a:pPr marL="0" indent="0">
              <a:buNone/>
            </a:pPr>
            <a:r>
              <a:rPr lang="en-US" sz="2200" b="1">
                <a:ea typeface="+mn-lt"/>
                <a:cs typeface="+mn-lt"/>
              </a:rPr>
              <a:t>How could it be done differently? </a:t>
            </a:r>
            <a:endParaRPr lang="en-US" sz="2200">
              <a:ea typeface="+mn-lt"/>
              <a:cs typeface="+mn-lt"/>
            </a:endParaRPr>
          </a:p>
          <a:p>
            <a:pPr marL="0" indent="0">
              <a:buNone/>
            </a:pPr>
            <a:r>
              <a:rPr lang="en-US" sz="2200">
                <a:ea typeface="+mn-lt"/>
                <a:cs typeface="+mn-lt"/>
              </a:rPr>
              <a:t>Describe alternative solutions to your initial project motivation or alternative software architectures</a:t>
            </a:r>
            <a:endParaRPr lang="en-US" sz="2200"/>
          </a:p>
        </p:txBody>
      </p:sp>
    </p:spTree>
    <p:extLst>
      <p:ext uri="{BB962C8B-B14F-4D97-AF65-F5344CB8AC3E}">
        <p14:creationId xmlns:p14="http://schemas.microsoft.com/office/powerpoint/2010/main" val="2678611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Project Name</vt:lpstr>
      <vt:lpstr>Team Introduction</vt:lpstr>
      <vt:lpstr>Project Motivation</vt:lpstr>
      <vt:lpstr>Project Description</vt:lpstr>
      <vt:lpstr>Planning &amp; Design Process</vt:lpstr>
      <vt:lpstr>Software Architecture</vt:lpstr>
      <vt:lpstr>Design Critique</vt:lpstr>
      <vt:lpstr>Alternative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162</cp:revision>
  <dcterms:created xsi:type="dcterms:W3CDTF">2023-03-31T01:26:35Z</dcterms:created>
  <dcterms:modified xsi:type="dcterms:W3CDTF">2023-04-28T23:30:05Z</dcterms:modified>
</cp:coreProperties>
</file>