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72C4F-5F23-417E-BEA6-9C76517BF24E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386DF0C7-CA4F-449E-BA3B-C37D1326D77E}">
      <dgm:prSet phldrT="[Text]"/>
      <dgm:spPr/>
      <dgm:t>
        <a:bodyPr/>
        <a:lstStyle/>
        <a:p>
          <a:r>
            <a:rPr lang="en-US" dirty="0"/>
            <a:t>MCU</a:t>
          </a:r>
        </a:p>
      </dgm:t>
    </dgm:pt>
    <dgm:pt modelId="{B8C2AAB6-730F-44A9-8780-AD97658F1F57}" type="parTrans" cxnId="{7327537F-7ACE-4633-AB8A-D74F24AC5EFA}">
      <dgm:prSet/>
      <dgm:spPr/>
      <dgm:t>
        <a:bodyPr/>
        <a:lstStyle/>
        <a:p>
          <a:endParaRPr lang="en-US"/>
        </a:p>
      </dgm:t>
    </dgm:pt>
    <dgm:pt modelId="{F8DDE49E-25D9-4A5D-AC8E-086742EEDDE6}" type="sibTrans" cxnId="{7327537F-7ACE-4633-AB8A-D74F24AC5EFA}">
      <dgm:prSet/>
      <dgm:spPr/>
      <dgm:t>
        <a:bodyPr/>
        <a:lstStyle/>
        <a:p>
          <a:endParaRPr lang="en-US"/>
        </a:p>
      </dgm:t>
    </dgm:pt>
    <dgm:pt modelId="{EE084628-A191-4693-ACB1-4133DF8A1579}">
      <dgm:prSet phldrT="[Text]"/>
      <dgm:spPr/>
      <dgm:t>
        <a:bodyPr/>
        <a:lstStyle/>
        <a:p>
          <a:r>
            <a:rPr lang="en-US" dirty="0"/>
            <a:t>Bridge</a:t>
          </a:r>
        </a:p>
      </dgm:t>
    </dgm:pt>
    <dgm:pt modelId="{97BB71F6-9139-4B5C-9778-E83FBBE16B54}" type="parTrans" cxnId="{2AAF9F8A-F5B7-4269-83DA-A7B778433A45}">
      <dgm:prSet/>
      <dgm:spPr/>
      <dgm:t>
        <a:bodyPr/>
        <a:lstStyle/>
        <a:p>
          <a:endParaRPr lang="en-US"/>
        </a:p>
      </dgm:t>
    </dgm:pt>
    <dgm:pt modelId="{3C368A5B-E98D-4565-8FFA-4EEBEF9A23B6}" type="sibTrans" cxnId="{2AAF9F8A-F5B7-4269-83DA-A7B778433A45}">
      <dgm:prSet/>
      <dgm:spPr/>
      <dgm:t>
        <a:bodyPr/>
        <a:lstStyle/>
        <a:p>
          <a:endParaRPr lang="en-US"/>
        </a:p>
      </dgm:t>
    </dgm:pt>
    <dgm:pt modelId="{8EB033FF-17BA-421B-BEC3-71C6306F62C3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D8066627-4189-4396-BBDA-932761EC5ED0}" type="parTrans" cxnId="{A726C696-4C65-452D-B93E-BB653B5CEF0D}">
      <dgm:prSet/>
      <dgm:spPr/>
      <dgm:t>
        <a:bodyPr/>
        <a:lstStyle/>
        <a:p>
          <a:endParaRPr lang="en-US"/>
        </a:p>
      </dgm:t>
    </dgm:pt>
    <dgm:pt modelId="{3A053515-4D22-454C-9F33-A8C2DE96C1BF}" type="sibTrans" cxnId="{A726C696-4C65-452D-B93E-BB653B5CEF0D}">
      <dgm:prSet/>
      <dgm:spPr/>
      <dgm:t>
        <a:bodyPr/>
        <a:lstStyle/>
        <a:p>
          <a:endParaRPr lang="en-US"/>
        </a:p>
      </dgm:t>
    </dgm:pt>
    <dgm:pt modelId="{CA57A7AB-5DDD-4983-9589-33915904F41F}" type="pres">
      <dgm:prSet presAssocID="{1BF72C4F-5F23-417E-BEA6-9C76517BF24E}" presName="Name0" presStyleCnt="0">
        <dgm:presLayoutVars>
          <dgm:dir/>
          <dgm:resizeHandles val="exact"/>
        </dgm:presLayoutVars>
      </dgm:prSet>
      <dgm:spPr/>
    </dgm:pt>
    <dgm:pt modelId="{84CDC2E2-F7FD-4077-BB13-37ECEF0A8313}" type="pres">
      <dgm:prSet presAssocID="{1BF72C4F-5F23-417E-BEA6-9C76517BF24E}" presName="fgShape" presStyleLbl="fgShp" presStyleIdx="0" presStyleCnt="1" custFlipHor="1" custScaleX="21137" custLinFactY="-100000" custLinFactNeighborX="-21481" custLinFactNeighborY="-183535"/>
      <dgm:spPr>
        <a:prstGeom prst="lef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E712C5A-83EE-4516-A1E9-A61B3B3AC839}" type="pres">
      <dgm:prSet presAssocID="{1BF72C4F-5F23-417E-BEA6-9C76517BF24E}" presName="linComp" presStyleCnt="0"/>
      <dgm:spPr/>
    </dgm:pt>
    <dgm:pt modelId="{8AC4836D-4AE4-40E3-8DED-2B2DF868B0A0}" type="pres">
      <dgm:prSet presAssocID="{386DF0C7-CA4F-449E-BA3B-C37D1326D77E}" presName="compNode" presStyleCnt="0"/>
      <dgm:spPr/>
    </dgm:pt>
    <dgm:pt modelId="{C5BFE097-56C8-42D5-B824-E721C4ED22E2}" type="pres">
      <dgm:prSet presAssocID="{386DF0C7-CA4F-449E-BA3B-C37D1326D77E}" presName="bkgdShape" presStyleLbl="node1" presStyleIdx="0" presStyleCnt="3"/>
      <dgm:spPr/>
    </dgm:pt>
    <dgm:pt modelId="{0A0111E9-4EAF-44D8-8F40-004218BA8134}" type="pres">
      <dgm:prSet presAssocID="{386DF0C7-CA4F-449E-BA3B-C37D1326D77E}" presName="nodeTx" presStyleLbl="node1" presStyleIdx="0" presStyleCnt="3">
        <dgm:presLayoutVars>
          <dgm:bulletEnabled val="1"/>
        </dgm:presLayoutVars>
      </dgm:prSet>
      <dgm:spPr/>
    </dgm:pt>
    <dgm:pt modelId="{5F8D5AA1-88B5-42C6-B566-29F16A701F88}" type="pres">
      <dgm:prSet presAssocID="{386DF0C7-CA4F-449E-BA3B-C37D1326D77E}" presName="invisiNode" presStyleLbl="node1" presStyleIdx="0" presStyleCnt="3"/>
      <dgm:spPr/>
    </dgm:pt>
    <dgm:pt modelId="{0721BBF1-E495-4E22-B561-C8A2F5DA35AA}" type="pres">
      <dgm:prSet presAssocID="{386DF0C7-CA4F-449E-BA3B-C37D1326D77E}" presName="imagNode" presStyleLbl="fgImgPlace1" presStyleIdx="0" presStyleCnt="3"/>
      <dgm:spPr/>
    </dgm:pt>
    <dgm:pt modelId="{35C676CC-539A-4D05-85E9-953926A79EB8}" type="pres">
      <dgm:prSet presAssocID="{F8DDE49E-25D9-4A5D-AC8E-086742EEDDE6}" presName="sibTrans" presStyleLbl="sibTrans2D1" presStyleIdx="0" presStyleCnt="0"/>
      <dgm:spPr/>
    </dgm:pt>
    <dgm:pt modelId="{8891DB83-B1D5-4E17-9CFE-2BF356EF6F03}" type="pres">
      <dgm:prSet presAssocID="{EE084628-A191-4693-ACB1-4133DF8A1579}" presName="compNode" presStyleCnt="0"/>
      <dgm:spPr/>
    </dgm:pt>
    <dgm:pt modelId="{69F10418-3AF8-4FD0-B440-3A63068AA529}" type="pres">
      <dgm:prSet presAssocID="{EE084628-A191-4693-ACB1-4133DF8A1579}" presName="bkgdShape" presStyleLbl="node1" presStyleIdx="1" presStyleCnt="3"/>
      <dgm:spPr/>
    </dgm:pt>
    <dgm:pt modelId="{77CB2B3A-EA6E-43DF-AB96-FD3F76B939F3}" type="pres">
      <dgm:prSet presAssocID="{EE084628-A191-4693-ACB1-4133DF8A1579}" presName="nodeTx" presStyleLbl="node1" presStyleIdx="1" presStyleCnt="3">
        <dgm:presLayoutVars>
          <dgm:bulletEnabled val="1"/>
        </dgm:presLayoutVars>
      </dgm:prSet>
      <dgm:spPr/>
    </dgm:pt>
    <dgm:pt modelId="{AA332E20-7DAA-4727-9CF9-B28D68DEA6C4}" type="pres">
      <dgm:prSet presAssocID="{EE084628-A191-4693-ACB1-4133DF8A1579}" presName="invisiNode" presStyleLbl="node1" presStyleIdx="1" presStyleCnt="3"/>
      <dgm:spPr/>
    </dgm:pt>
    <dgm:pt modelId="{6E493A69-072D-4F00-8464-8B50788263C9}" type="pres">
      <dgm:prSet presAssocID="{EE084628-A191-4693-ACB1-4133DF8A1579}" presName="imagNode" presStyleLbl="fgImgPlace1" presStyleIdx="1" presStyleCnt="3"/>
      <dgm:spPr/>
    </dgm:pt>
    <dgm:pt modelId="{8778C8EF-D7FE-4663-BCC0-6136E7F618CE}" type="pres">
      <dgm:prSet presAssocID="{3C368A5B-E98D-4565-8FFA-4EEBEF9A23B6}" presName="sibTrans" presStyleLbl="sibTrans2D1" presStyleIdx="0" presStyleCnt="0"/>
      <dgm:spPr/>
    </dgm:pt>
    <dgm:pt modelId="{62D6DCD0-77A9-4C69-AF14-2E33D099E0B1}" type="pres">
      <dgm:prSet presAssocID="{8EB033FF-17BA-421B-BEC3-71C6306F62C3}" presName="compNode" presStyleCnt="0"/>
      <dgm:spPr/>
    </dgm:pt>
    <dgm:pt modelId="{3316D427-000A-4400-981B-7EB83F5DD608}" type="pres">
      <dgm:prSet presAssocID="{8EB033FF-17BA-421B-BEC3-71C6306F62C3}" presName="bkgdShape" presStyleLbl="node1" presStyleIdx="2" presStyleCnt="3"/>
      <dgm:spPr/>
    </dgm:pt>
    <dgm:pt modelId="{061EA2D8-6902-4502-AD0F-3C0ED6133A11}" type="pres">
      <dgm:prSet presAssocID="{8EB033FF-17BA-421B-BEC3-71C6306F62C3}" presName="nodeTx" presStyleLbl="node1" presStyleIdx="2" presStyleCnt="3">
        <dgm:presLayoutVars>
          <dgm:bulletEnabled val="1"/>
        </dgm:presLayoutVars>
      </dgm:prSet>
      <dgm:spPr/>
    </dgm:pt>
    <dgm:pt modelId="{91139614-64B8-4D44-BF4D-9A40A2D7115D}" type="pres">
      <dgm:prSet presAssocID="{8EB033FF-17BA-421B-BEC3-71C6306F62C3}" presName="invisiNode" presStyleLbl="node1" presStyleIdx="2" presStyleCnt="3"/>
      <dgm:spPr/>
    </dgm:pt>
    <dgm:pt modelId="{0BFDFCA2-5D96-47E6-9547-5B6847E9778D}" type="pres">
      <dgm:prSet presAssocID="{8EB033FF-17BA-421B-BEC3-71C6306F62C3}" presName="imagNode" presStyleLbl="fgImgPlace1" presStyleIdx="2" presStyleCnt="3"/>
      <dgm:spPr/>
    </dgm:pt>
  </dgm:ptLst>
  <dgm:cxnLst>
    <dgm:cxn modelId="{1A7E665A-35E6-4C56-A474-9776BCCF2CBE}" type="presOf" srcId="{386DF0C7-CA4F-449E-BA3B-C37D1326D77E}" destId="{0A0111E9-4EAF-44D8-8F40-004218BA8134}" srcOrd="1" destOrd="0" presId="urn:microsoft.com/office/officeart/2005/8/layout/hList7"/>
    <dgm:cxn modelId="{2AAF9F8A-F5B7-4269-83DA-A7B778433A45}" srcId="{1BF72C4F-5F23-417E-BEA6-9C76517BF24E}" destId="{EE084628-A191-4693-ACB1-4133DF8A1579}" srcOrd="1" destOrd="0" parTransId="{97BB71F6-9139-4B5C-9778-E83FBBE16B54}" sibTransId="{3C368A5B-E98D-4565-8FFA-4EEBEF9A23B6}"/>
    <dgm:cxn modelId="{FCBA750E-659B-4585-8D86-216BB4CF89CB}" type="presOf" srcId="{F8DDE49E-25D9-4A5D-AC8E-086742EEDDE6}" destId="{35C676CC-539A-4D05-85E9-953926A79EB8}" srcOrd="0" destOrd="0" presId="urn:microsoft.com/office/officeart/2005/8/layout/hList7"/>
    <dgm:cxn modelId="{7327537F-7ACE-4633-AB8A-D74F24AC5EFA}" srcId="{1BF72C4F-5F23-417E-BEA6-9C76517BF24E}" destId="{386DF0C7-CA4F-449E-BA3B-C37D1326D77E}" srcOrd="0" destOrd="0" parTransId="{B8C2AAB6-730F-44A9-8780-AD97658F1F57}" sibTransId="{F8DDE49E-25D9-4A5D-AC8E-086742EEDDE6}"/>
    <dgm:cxn modelId="{59C4BA63-3972-4E02-934F-566B8F2F259E}" type="presOf" srcId="{8EB033FF-17BA-421B-BEC3-71C6306F62C3}" destId="{061EA2D8-6902-4502-AD0F-3C0ED6133A11}" srcOrd="1" destOrd="0" presId="urn:microsoft.com/office/officeart/2005/8/layout/hList7"/>
    <dgm:cxn modelId="{8B5085A9-1E77-4DED-AE1A-7448AB730E62}" type="presOf" srcId="{8EB033FF-17BA-421B-BEC3-71C6306F62C3}" destId="{3316D427-000A-4400-981B-7EB83F5DD608}" srcOrd="0" destOrd="0" presId="urn:microsoft.com/office/officeart/2005/8/layout/hList7"/>
    <dgm:cxn modelId="{7BE8E290-D1E9-4362-BD8D-5A7FF511B4B8}" type="presOf" srcId="{1BF72C4F-5F23-417E-BEA6-9C76517BF24E}" destId="{CA57A7AB-5DDD-4983-9589-33915904F41F}" srcOrd="0" destOrd="0" presId="urn:microsoft.com/office/officeart/2005/8/layout/hList7"/>
    <dgm:cxn modelId="{15B17FAF-4DA8-41B3-9E89-44CBF650716D}" type="presOf" srcId="{386DF0C7-CA4F-449E-BA3B-C37D1326D77E}" destId="{C5BFE097-56C8-42D5-B824-E721C4ED22E2}" srcOrd="0" destOrd="0" presId="urn:microsoft.com/office/officeart/2005/8/layout/hList7"/>
    <dgm:cxn modelId="{7E0E8A37-D887-4504-B3E1-BDAC0BEB7AA3}" type="presOf" srcId="{EE084628-A191-4693-ACB1-4133DF8A1579}" destId="{77CB2B3A-EA6E-43DF-AB96-FD3F76B939F3}" srcOrd="1" destOrd="0" presId="urn:microsoft.com/office/officeart/2005/8/layout/hList7"/>
    <dgm:cxn modelId="{A726C696-4C65-452D-B93E-BB653B5CEF0D}" srcId="{1BF72C4F-5F23-417E-BEA6-9C76517BF24E}" destId="{8EB033FF-17BA-421B-BEC3-71C6306F62C3}" srcOrd="2" destOrd="0" parTransId="{D8066627-4189-4396-BBDA-932761EC5ED0}" sibTransId="{3A053515-4D22-454C-9F33-A8C2DE96C1BF}"/>
    <dgm:cxn modelId="{6FE5B36D-07EB-4F79-B9A3-18CDF031C8F5}" type="presOf" srcId="{EE084628-A191-4693-ACB1-4133DF8A1579}" destId="{69F10418-3AF8-4FD0-B440-3A63068AA529}" srcOrd="0" destOrd="0" presId="urn:microsoft.com/office/officeart/2005/8/layout/hList7"/>
    <dgm:cxn modelId="{244ED259-3B2A-4D79-9095-E6C093763567}" type="presOf" srcId="{3C368A5B-E98D-4565-8FFA-4EEBEF9A23B6}" destId="{8778C8EF-D7FE-4663-BCC0-6136E7F618CE}" srcOrd="0" destOrd="0" presId="urn:microsoft.com/office/officeart/2005/8/layout/hList7"/>
    <dgm:cxn modelId="{354EC50D-08FE-4D65-886B-F2E16914C00A}" type="presParOf" srcId="{CA57A7AB-5DDD-4983-9589-33915904F41F}" destId="{84CDC2E2-F7FD-4077-BB13-37ECEF0A8313}" srcOrd="0" destOrd="0" presId="urn:microsoft.com/office/officeart/2005/8/layout/hList7"/>
    <dgm:cxn modelId="{A4B31508-2CB5-462A-81ED-D857C9186CF5}" type="presParOf" srcId="{CA57A7AB-5DDD-4983-9589-33915904F41F}" destId="{2E712C5A-83EE-4516-A1E9-A61B3B3AC839}" srcOrd="1" destOrd="0" presId="urn:microsoft.com/office/officeart/2005/8/layout/hList7"/>
    <dgm:cxn modelId="{5E833BCA-0B45-48D0-AB36-1E7FD18E91F0}" type="presParOf" srcId="{2E712C5A-83EE-4516-A1E9-A61B3B3AC839}" destId="{8AC4836D-4AE4-40E3-8DED-2B2DF868B0A0}" srcOrd="0" destOrd="0" presId="urn:microsoft.com/office/officeart/2005/8/layout/hList7"/>
    <dgm:cxn modelId="{69B14FC3-86F5-4A38-A8EE-1FB89DA536A4}" type="presParOf" srcId="{8AC4836D-4AE4-40E3-8DED-2B2DF868B0A0}" destId="{C5BFE097-56C8-42D5-B824-E721C4ED22E2}" srcOrd="0" destOrd="0" presId="urn:microsoft.com/office/officeart/2005/8/layout/hList7"/>
    <dgm:cxn modelId="{277B7243-882F-4E38-ACE3-709F23366FC1}" type="presParOf" srcId="{8AC4836D-4AE4-40E3-8DED-2B2DF868B0A0}" destId="{0A0111E9-4EAF-44D8-8F40-004218BA8134}" srcOrd="1" destOrd="0" presId="urn:microsoft.com/office/officeart/2005/8/layout/hList7"/>
    <dgm:cxn modelId="{E801336D-3641-40AD-8E3A-170E52D8B90D}" type="presParOf" srcId="{8AC4836D-4AE4-40E3-8DED-2B2DF868B0A0}" destId="{5F8D5AA1-88B5-42C6-B566-29F16A701F88}" srcOrd="2" destOrd="0" presId="urn:microsoft.com/office/officeart/2005/8/layout/hList7"/>
    <dgm:cxn modelId="{088CDE4C-CFD9-453A-9884-20442E5F6C3D}" type="presParOf" srcId="{8AC4836D-4AE4-40E3-8DED-2B2DF868B0A0}" destId="{0721BBF1-E495-4E22-B561-C8A2F5DA35AA}" srcOrd="3" destOrd="0" presId="urn:microsoft.com/office/officeart/2005/8/layout/hList7"/>
    <dgm:cxn modelId="{F921E8A1-9616-48A4-8E44-B6E35F335172}" type="presParOf" srcId="{2E712C5A-83EE-4516-A1E9-A61B3B3AC839}" destId="{35C676CC-539A-4D05-85E9-953926A79EB8}" srcOrd="1" destOrd="0" presId="urn:microsoft.com/office/officeart/2005/8/layout/hList7"/>
    <dgm:cxn modelId="{F3610908-84AB-4244-AE77-6E96AB8EB0D8}" type="presParOf" srcId="{2E712C5A-83EE-4516-A1E9-A61B3B3AC839}" destId="{8891DB83-B1D5-4E17-9CFE-2BF356EF6F03}" srcOrd="2" destOrd="0" presId="urn:microsoft.com/office/officeart/2005/8/layout/hList7"/>
    <dgm:cxn modelId="{F726AA05-E94C-4F1E-A964-5B514779B504}" type="presParOf" srcId="{8891DB83-B1D5-4E17-9CFE-2BF356EF6F03}" destId="{69F10418-3AF8-4FD0-B440-3A63068AA529}" srcOrd="0" destOrd="0" presId="urn:microsoft.com/office/officeart/2005/8/layout/hList7"/>
    <dgm:cxn modelId="{CE2BFC77-FC20-459A-94E6-0AE4A913CA51}" type="presParOf" srcId="{8891DB83-B1D5-4E17-9CFE-2BF356EF6F03}" destId="{77CB2B3A-EA6E-43DF-AB96-FD3F76B939F3}" srcOrd="1" destOrd="0" presId="urn:microsoft.com/office/officeart/2005/8/layout/hList7"/>
    <dgm:cxn modelId="{BB197B8F-BE43-460D-A4E9-2097D7B9A684}" type="presParOf" srcId="{8891DB83-B1D5-4E17-9CFE-2BF356EF6F03}" destId="{AA332E20-7DAA-4727-9CF9-B28D68DEA6C4}" srcOrd="2" destOrd="0" presId="urn:microsoft.com/office/officeart/2005/8/layout/hList7"/>
    <dgm:cxn modelId="{BD122FC5-714E-4B58-9960-3F9C92C905C7}" type="presParOf" srcId="{8891DB83-B1D5-4E17-9CFE-2BF356EF6F03}" destId="{6E493A69-072D-4F00-8464-8B50788263C9}" srcOrd="3" destOrd="0" presId="urn:microsoft.com/office/officeart/2005/8/layout/hList7"/>
    <dgm:cxn modelId="{BA5CABB7-89C2-4E0A-BBD1-BA30F93E51BF}" type="presParOf" srcId="{2E712C5A-83EE-4516-A1E9-A61B3B3AC839}" destId="{8778C8EF-D7FE-4663-BCC0-6136E7F618CE}" srcOrd="3" destOrd="0" presId="urn:microsoft.com/office/officeart/2005/8/layout/hList7"/>
    <dgm:cxn modelId="{5BEF5BE0-3B95-4DB2-9F69-35148BFD0508}" type="presParOf" srcId="{2E712C5A-83EE-4516-A1E9-A61B3B3AC839}" destId="{62D6DCD0-77A9-4C69-AF14-2E33D099E0B1}" srcOrd="4" destOrd="0" presId="urn:microsoft.com/office/officeart/2005/8/layout/hList7"/>
    <dgm:cxn modelId="{8E1A73F4-E976-4046-9024-3F9D6262A6E9}" type="presParOf" srcId="{62D6DCD0-77A9-4C69-AF14-2E33D099E0B1}" destId="{3316D427-000A-4400-981B-7EB83F5DD608}" srcOrd="0" destOrd="0" presId="urn:microsoft.com/office/officeart/2005/8/layout/hList7"/>
    <dgm:cxn modelId="{26122F29-8E1D-4E5C-9E47-5B032DA72973}" type="presParOf" srcId="{62D6DCD0-77A9-4C69-AF14-2E33D099E0B1}" destId="{061EA2D8-6902-4502-AD0F-3C0ED6133A11}" srcOrd="1" destOrd="0" presId="urn:microsoft.com/office/officeart/2005/8/layout/hList7"/>
    <dgm:cxn modelId="{1788ABA8-6775-4460-880A-9BB5918E1485}" type="presParOf" srcId="{62D6DCD0-77A9-4C69-AF14-2E33D099E0B1}" destId="{91139614-64B8-4D44-BF4D-9A40A2D7115D}" srcOrd="2" destOrd="0" presId="urn:microsoft.com/office/officeart/2005/8/layout/hList7"/>
    <dgm:cxn modelId="{A48B7417-477B-4173-87A3-A6A0B1962BD0}" type="presParOf" srcId="{62D6DCD0-77A9-4C69-AF14-2E33D099E0B1}" destId="{0BFDFCA2-5D96-47E6-9547-5B6847E9778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FE097-56C8-42D5-B824-E721C4ED22E2}">
      <dsp:nvSpPr>
        <dsp:cNvPr id="0" name=""/>
        <dsp:cNvSpPr/>
      </dsp:nvSpPr>
      <dsp:spPr>
        <a:xfrm>
          <a:off x="975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MCU</a:t>
          </a:r>
        </a:p>
      </dsp:txBody>
      <dsp:txXfrm>
        <a:off x="975" y="1223725"/>
        <a:ext cx="1516986" cy="1223725"/>
      </dsp:txXfrm>
    </dsp:sp>
    <dsp:sp modelId="{0721BBF1-E495-4E22-B561-C8A2F5DA35AA}">
      <dsp:nvSpPr>
        <dsp:cNvPr id="0" name=""/>
        <dsp:cNvSpPr/>
      </dsp:nvSpPr>
      <dsp:spPr>
        <a:xfrm>
          <a:off x="250092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0418-3AF8-4FD0-B440-3A63068AA529}">
      <dsp:nvSpPr>
        <dsp:cNvPr id="0" name=""/>
        <dsp:cNvSpPr/>
      </dsp:nvSpPr>
      <dsp:spPr>
        <a:xfrm>
          <a:off x="1563471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Bridge</a:t>
          </a:r>
        </a:p>
      </dsp:txBody>
      <dsp:txXfrm>
        <a:off x="1563471" y="1223725"/>
        <a:ext cx="1516986" cy="1223725"/>
      </dsp:txXfrm>
    </dsp:sp>
    <dsp:sp modelId="{6E493A69-072D-4F00-8464-8B50788263C9}">
      <dsp:nvSpPr>
        <dsp:cNvPr id="0" name=""/>
        <dsp:cNvSpPr/>
      </dsp:nvSpPr>
      <dsp:spPr>
        <a:xfrm>
          <a:off x="1812588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6D427-000A-4400-981B-7EB83F5DD608}">
      <dsp:nvSpPr>
        <dsp:cNvPr id="0" name=""/>
        <dsp:cNvSpPr/>
      </dsp:nvSpPr>
      <dsp:spPr>
        <a:xfrm>
          <a:off x="3125967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CPU</a:t>
          </a:r>
        </a:p>
      </dsp:txBody>
      <dsp:txXfrm>
        <a:off x="3125967" y="1223725"/>
        <a:ext cx="1516986" cy="1223725"/>
      </dsp:txXfrm>
    </dsp:sp>
    <dsp:sp modelId="{0BFDFCA2-5D96-47E6-9547-5B6847E9778D}">
      <dsp:nvSpPr>
        <dsp:cNvPr id="0" name=""/>
        <dsp:cNvSpPr/>
      </dsp:nvSpPr>
      <dsp:spPr>
        <a:xfrm>
          <a:off x="3375084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DC2E2-F7FD-4077-BB13-37ECEF0A8313}">
      <dsp:nvSpPr>
        <dsp:cNvPr id="0" name=""/>
        <dsp:cNvSpPr/>
      </dsp:nvSpPr>
      <dsp:spPr>
        <a:xfrm flipH="1">
          <a:off x="952676" y="1146317"/>
          <a:ext cx="903060" cy="458897"/>
        </a:xfrm>
        <a:prstGeom prst="lef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8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9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6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8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5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4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5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0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7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3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2126897"/>
              </p:ext>
            </p:extLst>
          </p:nvPr>
        </p:nvGraphicFramePr>
        <p:xfrm>
          <a:off x="2032000" y="719667"/>
          <a:ext cx="4643929" cy="3059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H="1">
            <a:off x="4819082" y="3126723"/>
            <a:ext cx="903060" cy="458897"/>
          </a:xfrm>
          <a:prstGeom prst="rightArrow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3846997" y="1941547"/>
            <a:ext cx="10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SolarPower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9709" y="3163427"/>
            <a:ext cx="1108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HousePower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118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4064" y="1375646"/>
            <a:ext cx="1861168" cy="189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MCU</a:t>
            </a:r>
          </a:p>
        </p:txBody>
      </p:sp>
      <p:sp>
        <p:nvSpPr>
          <p:cNvPr id="5" name="Oval 4"/>
          <p:cNvSpPr/>
          <p:nvPr/>
        </p:nvSpPr>
        <p:spPr>
          <a:xfrm>
            <a:off x="7006354" y="1375646"/>
            <a:ext cx="1861168" cy="189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CPU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14681" y="1306863"/>
            <a:ext cx="1602223" cy="203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u="sng" dirty="0"/>
              <a:t>Bridge</a:t>
            </a:r>
          </a:p>
          <a:p>
            <a:pPr algn="ctr"/>
            <a:endParaRPr lang="en-AU" u="sng" dirty="0"/>
          </a:p>
          <a:p>
            <a:pPr algn="ctr"/>
            <a:r>
              <a:rPr lang="en-AU" dirty="0" err="1"/>
              <a:t>SolarPower</a:t>
            </a:r>
            <a:endParaRPr lang="en-AU" dirty="0"/>
          </a:p>
          <a:p>
            <a:pPr algn="ctr"/>
            <a:r>
              <a:rPr lang="en-AU" dirty="0" err="1"/>
              <a:t>HousePower</a:t>
            </a:r>
            <a:endParaRPr lang="en-AU" dirty="0"/>
          </a:p>
        </p:txBody>
      </p:sp>
      <p:sp>
        <p:nvSpPr>
          <p:cNvPr id="11" name="Left-Right Arrow 10"/>
          <p:cNvSpPr/>
          <p:nvPr/>
        </p:nvSpPr>
        <p:spPr>
          <a:xfrm>
            <a:off x="6116903" y="2095836"/>
            <a:ext cx="889450" cy="45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-Right Arrow 11"/>
          <p:cNvSpPr/>
          <p:nvPr/>
        </p:nvSpPr>
        <p:spPr>
          <a:xfrm>
            <a:off x="3625230" y="2095836"/>
            <a:ext cx="889450" cy="45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069955" y="857839"/>
            <a:ext cx="280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Arduino Yun – logic diagram</a:t>
            </a:r>
          </a:p>
        </p:txBody>
      </p:sp>
    </p:spTree>
    <p:extLst>
      <p:ext uri="{BB962C8B-B14F-4D97-AF65-F5344CB8AC3E}">
        <p14:creationId xmlns:p14="http://schemas.microsoft.com/office/powerpoint/2010/main" val="29804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Taylor</dc:creator>
  <cp:lastModifiedBy>Russell Taylor</cp:lastModifiedBy>
  <cp:revision>6</cp:revision>
  <dcterms:created xsi:type="dcterms:W3CDTF">2016-07-11T23:01:42Z</dcterms:created>
  <dcterms:modified xsi:type="dcterms:W3CDTF">2016-07-12T09:52:41Z</dcterms:modified>
</cp:coreProperties>
</file>