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9806-6DEB-4B68-BC5B-6361243A445C}" type="datetimeFigureOut">
              <a:rPr lang="en-AU" smtClean="0"/>
              <a:t>16/06/2014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0B55-C314-4741-A48D-D14C7296D4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03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9806-6DEB-4B68-BC5B-6361243A445C}" type="datetimeFigureOut">
              <a:rPr lang="en-AU" smtClean="0"/>
              <a:t>16/06/2014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0B55-C314-4741-A48D-D14C7296D4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3412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9806-6DEB-4B68-BC5B-6361243A445C}" type="datetimeFigureOut">
              <a:rPr lang="en-AU" smtClean="0"/>
              <a:t>16/06/2014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0B55-C314-4741-A48D-D14C7296D4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011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9806-6DEB-4B68-BC5B-6361243A445C}" type="datetimeFigureOut">
              <a:rPr lang="en-AU" smtClean="0"/>
              <a:t>16/06/2014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0B55-C314-4741-A48D-D14C7296D4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331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9806-6DEB-4B68-BC5B-6361243A445C}" type="datetimeFigureOut">
              <a:rPr lang="en-AU" smtClean="0"/>
              <a:t>16/06/2014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0B55-C314-4741-A48D-D14C7296D4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169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9806-6DEB-4B68-BC5B-6361243A445C}" type="datetimeFigureOut">
              <a:rPr lang="en-AU" smtClean="0"/>
              <a:t>16/06/2014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0B55-C314-4741-A48D-D14C7296D4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809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9806-6DEB-4B68-BC5B-6361243A445C}" type="datetimeFigureOut">
              <a:rPr lang="en-AU" smtClean="0"/>
              <a:t>16/06/2014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0B55-C314-4741-A48D-D14C7296D4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996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9806-6DEB-4B68-BC5B-6361243A445C}" type="datetimeFigureOut">
              <a:rPr lang="en-AU" smtClean="0"/>
              <a:t>16/06/2014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0B55-C314-4741-A48D-D14C7296D4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094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9806-6DEB-4B68-BC5B-6361243A445C}" type="datetimeFigureOut">
              <a:rPr lang="en-AU" smtClean="0"/>
              <a:t>16/06/2014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0B55-C314-4741-A48D-D14C7296D4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053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9806-6DEB-4B68-BC5B-6361243A445C}" type="datetimeFigureOut">
              <a:rPr lang="en-AU" smtClean="0"/>
              <a:t>16/06/2014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0B55-C314-4741-A48D-D14C7296D4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615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9806-6DEB-4B68-BC5B-6361243A445C}" type="datetimeFigureOut">
              <a:rPr lang="en-AU" smtClean="0"/>
              <a:t>16/06/2014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0B55-C314-4741-A48D-D14C7296D4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288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39806-6DEB-4B68-BC5B-6361243A445C}" type="datetimeFigureOut">
              <a:rPr lang="en-AU" smtClean="0"/>
              <a:t>16/06/2014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00B55-C314-4741-A48D-D14C7296D4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76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1179" y="476672"/>
            <a:ext cx="146685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770508" y="2471394"/>
            <a:ext cx="1728192" cy="10801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rgbClr val="C00000"/>
                </a:solidFill>
              </a:rPr>
              <a:t>ExcelMVC</a:t>
            </a:r>
            <a:endParaRPr lang="en-AU" b="1" dirty="0">
              <a:solidFill>
                <a:srgbClr val="C00000"/>
              </a:solidFill>
            </a:endParaRPr>
          </a:p>
        </p:txBody>
      </p:sp>
      <p:cxnSp>
        <p:nvCxnSpPr>
          <p:cNvPr id="6" name="Straight Arrow Connector 5"/>
          <p:cNvCxnSpPr>
            <a:stCxn id="1026" idx="2"/>
            <a:endCxn id="4" idx="0"/>
          </p:cNvCxnSpPr>
          <p:nvPr/>
        </p:nvCxnSpPr>
        <p:spPr>
          <a:xfrm flipH="1">
            <a:off x="1634604" y="1943522"/>
            <a:ext cx="1" cy="5278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34607" y="2145323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>
                <a:solidFill>
                  <a:srgbClr val="C00000"/>
                </a:solidFill>
              </a:rPr>
              <a:t>Binding</a:t>
            </a:r>
            <a:endParaRPr lang="en-AU" sz="1000" b="1" dirty="0">
              <a:solidFill>
                <a:srgbClr val="C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581047" y="2483293"/>
            <a:ext cx="1728192" cy="10801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rgbClr val="C00000"/>
                </a:solidFill>
              </a:rPr>
              <a:t>View Models</a:t>
            </a:r>
          </a:p>
          <a:p>
            <a:pPr algn="ctr"/>
            <a:r>
              <a:rPr lang="en-AU" sz="1000" b="1" dirty="0" smtClean="0">
                <a:solidFill>
                  <a:srgbClr val="C00000"/>
                </a:solidFill>
              </a:rPr>
              <a:t>INotifyPropertyChanged</a:t>
            </a:r>
          </a:p>
          <a:p>
            <a:pPr algn="ctr"/>
            <a:r>
              <a:rPr lang="en-AU" sz="1000" b="1" dirty="0" smtClean="0">
                <a:solidFill>
                  <a:srgbClr val="C00000"/>
                </a:solidFill>
              </a:rPr>
              <a:t>INotifyCollectionChanged</a:t>
            </a:r>
            <a:endParaRPr lang="en-AU" sz="1000" b="1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4" idx="3"/>
            <a:endCxn id="9" idx="1"/>
          </p:cNvCxnSpPr>
          <p:nvPr/>
        </p:nvCxnSpPr>
        <p:spPr>
          <a:xfrm>
            <a:off x="2498700" y="3011454"/>
            <a:ext cx="1082347" cy="118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53860" y="3038763"/>
            <a:ext cx="9573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>
                <a:solidFill>
                  <a:srgbClr val="C00000"/>
                </a:solidFill>
              </a:rPr>
              <a:t>Raise Changed</a:t>
            </a:r>
            <a:endParaRPr lang="en-AU" sz="1000" b="1" dirty="0">
              <a:solidFill>
                <a:srgbClr val="C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581858" y="4088971"/>
            <a:ext cx="1728192" cy="10801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rgbClr val="C00000"/>
                </a:solidFill>
              </a:rPr>
              <a:t>Models</a:t>
            </a:r>
          </a:p>
          <a:p>
            <a:pPr algn="ctr"/>
            <a:r>
              <a:rPr lang="en-AU" sz="1000" b="1" dirty="0" smtClean="0">
                <a:solidFill>
                  <a:srgbClr val="C00000"/>
                </a:solidFill>
              </a:rPr>
              <a:t>Business Objects</a:t>
            </a:r>
          </a:p>
          <a:p>
            <a:pPr algn="ctr"/>
            <a:endParaRPr lang="en-AU" sz="1000" b="1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9" idx="2"/>
            <a:endCxn id="16" idx="0"/>
          </p:cNvCxnSpPr>
          <p:nvPr/>
        </p:nvCxnSpPr>
        <p:spPr>
          <a:xfrm>
            <a:off x="4445143" y="3563413"/>
            <a:ext cx="811" cy="5255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545041" y="632587"/>
            <a:ext cx="1800200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C00000"/>
                </a:solidFill>
              </a:rPr>
              <a:t>WPF</a:t>
            </a:r>
          </a:p>
          <a:p>
            <a:pPr algn="ctr"/>
            <a:r>
              <a:rPr lang="en-AU" dirty="0" smtClean="0">
                <a:solidFill>
                  <a:srgbClr val="C00000"/>
                </a:solidFill>
              </a:rPr>
              <a:t>Silverlight</a:t>
            </a:r>
          </a:p>
          <a:p>
            <a:pPr algn="ctr"/>
            <a:r>
              <a:rPr lang="en-AU" dirty="0" smtClean="0">
                <a:solidFill>
                  <a:srgbClr val="C00000"/>
                </a:solidFill>
              </a:rPr>
              <a:t>WinForm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3" idx="2"/>
            <a:endCxn id="9" idx="0"/>
          </p:cNvCxnSpPr>
          <p:nvPr/>
        </p:nvCxnSpPr>
        <p:spPr>
          <a:xfrm>
            <a:off x="4445141" y="1640699"/>
            <a:ext cx="2" cy="8425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45954" y="1999861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 smtClean="0">
                <a:solidFill>
                  <a:srgbClr val="C00000"/>
                </a:solidFill>
              </a:rPr>
              <a:t>Binding</a:t>
            </a:r>
            <a:endParaRPr lang="en-AU" sz="1000" b="1" dirty="0">
              <a:solidFill>
                <a:srgbClr val="C00000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005655" y="4088971"/>
            <a:ext cx="1728192" cy="10801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rgbClr val="C00000"/>
                </a:solidFill>
              </a:rPr>
              <a:t>Web Services</a:t>
            </a:r>
          </a:p>
        </p:txBody>
      </p:sp>
      <p:sp>
        <p:nvSpPr>
          <p:cNvPr id="30" name="Flowchart: Multidocument 29"/>
          <p:cNvSpPr/>
          <p:nvPr/>
        </p:nvSpPr>
        <p:spPr>
          <a:xfrm>
            <a:off x="6029319" y="727380"/>
            <a:ext cx="1728192" cy="936104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rgbClr val="C00000"/>
                </a:solidFill>
              </a:rPr>
              <a:t>HTML5</a:t>
            </a:r>
          </a:p>
        </p:txBody>
      </p:sp>
      <p:cxnSp>
        <p:nvCxnSpPr>
          <p:cNvPr id="33" name="Straight Arrow Connector 32"/>
          <p:cNvCxnSpPr>
            <a:stCxn id="31" idx="1"/>
            <a:endCxn id="16" idx="3"/>
          </p:cNvCxnSpPr>
          <p:nvPr/>
        </p:nvCxnSpPr>
        <p:spPr>
          <a:xfrm flipH="1">
            <a:off x="5310050" y="4629031"/>
            <a:ext cx="69560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0" idx="2"/>
            <a:endCxn id="31" idx="0"/>
          </p:cNvCxnSpPr>
          <p:nvPr/>
        </p:nvCxnSpPr>
        <p:spPr>
          <a:xfrm rot="16200000" flipH="1">
            <a:off x="5591027" y="2810247"/>
            <a:ext cx="2460938" cy="96509"/>
          </a:xfrm>
          <a:prstGeom prst="bentConnector3">
            <a:avLst/>
          </a:prstGeom>
          <a:ln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89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Gu</dc:creator>
  <cp:lastModifiedBy>Stamm, Wolfgang</cp:lastModifiedBy>
  <cp:revision>5</cp:revision>
  <dcterms:created xsi:type="dcterms:W3CDTF">2014-06-09T01:23:09Z</dcterms:created>
  <dcterms:modified xsi:type="dcterms:W3CDTF">2014-06-16T10:26:22Z</dcterms:modified>
</cp:coreProperties>
</file>