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1" r:id="rId12"/>
    <p:sldId id="270" r:id="rId13"/>
    <p:sldId id="264" r:id="rId14"/>
    <p:sldId id="272" r:id="rId15"/>
    <p:sldId id="265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5OY3R0pAxevg+fgTNWSftGfx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03D97-0999-4658-89BB-E200C791C0E6}">
  <a:tblStyle styleId="{F4403D97-0999-4658-89BB-E200C791C0E6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1288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140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316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363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13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443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06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Clr>
                <a:srgbClr val="215D4B"/>
              </a:buClr>
              <a:buSzPts val="1100"/>
              <a:buChar char="🞛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79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Char char="🞜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51513"/>
            <a:ext cx="9144000" cy="58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1295400" cy="73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7C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◆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🞛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9560" algn="l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960"/>
              <a:buFont typeface="Noto Sans Symbols"/>
              <a:buChar char="🞜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87B78"/>
          </a:solidFill>
          <a:ln w="9525" cap="flat" cmpd="sng">
            <a:solidFill>
              <a:srgbClr val="5DA0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strike="noStrike" cap="none">
              <a:solidFill>
                <a:srgbClr val="008A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0.x" TargetMode="External"/><Relationship Id="rId7" Type="http://schemas.openxmlformats.org/officeDocument/2006/relationships/hyperlink" Target="https://laracast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stackoverflow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title"/>
          </p:nvPr>
        </p:nvSpPr>
        <p:spPr>
          <a:xfrm>
            <a:off x="684204" y="143522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684204" y="1074199"/>
            <a:ext cx="8220099" cy="551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	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OnlineBookstore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Supervisor:</a:t>
            </a:r>
            <a:endParaRPr sz="2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  Lê Thanh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Nhân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Members:</a:t>
            </a:r>
          </a:p>
          <a:p>
            <a:pPr marL="1368425" marR="0" lvl="0" indent="-51435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  <a:tabLst>
                <a:tab pos="1255713" algn="l"/>
              </a:tabLst>
            </a:pP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Nguyễn Ngọc Bảo Duy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_</a:t>
            </a: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Student1387810</a:t>
            </a:r>
          </a:p>
          <a:p>
            <a:pPr marL="1368425" marR="0" lvl="0" indent="-51435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  <a:tabLst>
                <a:tab pos="1255713" algn="l"/>
              </a:tabLst>
            </a:pP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Bùi Nguyễn Hải Trí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_</a:t>
            </a: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Student1387799</a:t>
            </a:r>
          </a:p>
          <a:p>
            <a:pPr marL="1368425" marR="0" lvl="0" indent="-51435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  <a:tabLst>
                <a:tab pos="1255713" algn="l"/>
              </a:tabLst>
            </a:pP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Trịnh Hoàng Phước Sang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_</a:t>
            </a: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Student1387804</a:t>
            </a:r>
          </a:p>
          <a:p>
            <a:pPr marL="1368425" marR="0" lvl="0" indent="-51435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  <a:tabLst>
                <a:tab pos="1255713" algn="l"/>
              </a:tabLst>
            </a:pP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Lê Mai Minh Thiện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_</a:t>
            </a: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Student1387909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4075" marR="0" lvl="0" algn="r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tabLst>
                <a:tab pos="1255713" algn="l"/>
              </a:tabLst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Date: 27/04/2023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Demo Pictures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04B85-7BC3-8F99-EDF2-94F2DA9A9BB7}"/>
              </a:ext>
            </a:extLst>
          </p:cNvPr>
          <p:cNvSpPr txBox="1"/>
          <p:nvPr/>
        </p:nvSpPr>
        <p:spPr>
          <a:xfrm>
            <a:off x="145256" y="973821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69499-C256-BF88-7D67-6FC16651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" y="1462597"/>
            <a:ext cx="88915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Demo Pictures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04B85-7BC3-8F99-EDF2-94F2DA9A9BB7}"/>
              </a:ext>
            </a:extLst>
          </p:cNvPr>
          <p:cNvSpPr txBox="1"/>
          <p:nvPr/>
        </p:nvSpPr>
        <p:spPr>
          <a:xfrm>
            <a:off x="145256" y="97382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2D4F4-3055-900D-1576-A48919168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" y="1521090"/>
            <a:ext cx="8891588" cy="45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3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Demo Pictures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17F10-7096-160D-496C-43C29CF4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" y="1500435"/>
            <a:ext cx="8929688" cy="4549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04B85-7BC3-8F99-EDF2-94F2DA9A9BB7}"/>
              </a:ext>
            </a:extLst>
          </p:cNvPr>
          <p:cNvSpPr txBox="1"/>
          <p:nvPr/>
        </p:nvSpPr>
        <p:spPr>
          <a:xfrm>
            <a:off x="145256" y="973821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413749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8FB03-E472-B652-CF0B-F84EDF11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" y="1325466"/>
            <a:ext cx="8998744" cy="42070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71283-D240-2D73-22E1-FC8EDF77EE13}"/>
              </a:ext>
            </a:extLst>
          </p:cNvPr>
          <p:cNvSpPr txBox="1"/>
          <p:nvPr/>
        </p:nvSpPr>
        <p:spPr>
          <a:xfrm>
            <a:off x="637862" y="1384916"/>
            <a:ext cx="7227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https://laravel.com/docs/10.x</a:t>
            </a: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4"/>
              </a:rPr>
              <a:t>https://stackoverflow.com</a:t>
            </a: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5"/>
              </a:rPr>
              <a:t>https://getbootstrap.com</a:t>
            </a: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6"/>
              </a:rPr>
              <a:t>https://fontawesome.com</a:t>
            </a: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7"/>
              </a:rPr>
              <a:t>https://laracasts.com</a:t>
            </a:r>
            <a:endParaRPr lang="en-US" sz="1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2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b="1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912" y="3038475"/>
            <a:ext cx="30003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530441" y="198438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200"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 algn="l" rtl="0">
              <a:spcBef>
                <a:spcPts val="56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Actual requirements</a:t>
            </a:r>
            <a:endParaRPr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1" indent="-457200" algn="l" rtl="0">
              <a:spcBef>
                <a:spcPts val="56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Requirements of the project</a:t>
            </a:r>
            <a:endParaRPr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1" indent="-457200" algn="l" rtl="0">
              <a:spcBef>
                <a:spcPts val="56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Deployment diagram</a:t>
            </a:r>
            <a:endParaRPr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Test result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Conclusion and development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215D4B"/>
              </a:buClr>
              <a:buSzPts val="1400"/>
              <a:buChar char="◆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Task list</a:t>
            </a:r>
            <a:endParaRPr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254000" algn="l" rtl="0">
              <a:spcBef>
                <a:spcPts val="560"/>
              </a:spcBef>
              <a:spcAft>
                <a:spcPts val="0"/>
              </a:spcAft>
              <a:buSzPts val="1400"/>
              <a:buNone/>
            </a:pPr>
            <a:endParaRPr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OnlineBookstore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online shop that provides customers with a variety of books from many categories such as novel, fantasy, detective,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desire to develop, the company understands that the demand for products not only comes from the local market but also the international market. A whole new website with fully functional will let our customers to access the products remotely, allowing us to reach out and expand our customer base. Not only does a website eliminate the need for opening multiple shops in different locations, but it can also save money on leaflets and physical advertisements like billboards and posters.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36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Functional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user : 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register a member account and manage personal account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view and buy products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search products by name, author, category, country, year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sort by price, name and date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review a purchased product and reply to others’ reviews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view their orders and order history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send feedbacks to admin 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admin: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add/ edit the accounts’ roles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add/view/edit/deactivate products and categories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all orders and change status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coupons for discount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manage users’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users’ feedback on the website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/>
              <a:t>Data Flow Diagram</a:t>
            </a: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Deployment diagram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7A585-7A91-689F-CEC0-CC3103EF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39" y="1350909"/>
            <a:ext cx="7915922" cy="50498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81" name="Google Shape;81;p7"/>
          <p:cNvGraphicFramePr/>
          <p:nvPr>
            <p:extLst>
              <p:ext uri="{D42A27DB-BD31-4B8C-83A1-F6EECF244321}">
                <p14:modId xmlns:p14="http://schemas.microsoft.com/office/powerpoint/2010/main" val="3987544694"/>
              </p:ext>
            </p:extLst>
          </p:nvPr>
        </p:nvGraphicFramePr>
        <p:xfrm>
          <a:off x="304800" y="1356329"/>
          <a:ext cx="8528481" cy="438915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390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1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Functional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826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Login</a:t>
                      </a:r>
                      <a:endParaRPr sz="1800" u="none" strike="noStrike" cap="none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Register 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Edit account information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Users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Guest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41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View products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Search product by name, author…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Filter product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Review product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Add product to cart</a:t>
                      </a:r>
                      <a:endParaRPr sz="1800" u="none" strike="noStrike" cap="none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Order product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View Order history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Product, Customer, Order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Guest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Google Shape;88;p8">
            <a:extLst>
              <a:ext uri="{FF2B5EF4-FFF2-40B4-BE49-F238E27FC236}">
                <a16:creationId xmlns:a16="http://schemas.microsoft.com/office/drawing/2014/main" id="{2C390836-E779-71AB-66B8-BF2F143C8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534678"/>
              </p:ext>
            </p:extLst>
          </p:nvPr>
        </p:nvGraphicFramePr>
        <p:xfrm>
          <a:off x="304825" y="1337567"/>
          <a:ext cx="8610575" cy="485148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4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Functional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Login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Order Management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Order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Accounts’ roles Management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Product/Category Management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Product, Category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Tx/>
                        <a:buChar char="-"/>
                      </a:pPr>
                      <a:r>
                        <a:rPr lang="en-US" sz="1800" u="none" strike="noStrike" cap="none" dirty="0"/>
                        <a:t>Coupon Management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Coupons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Admin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6471331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Tx/>
                        <a:buChar char="-"/>
                      </a:pPr>
                      <a:r>
                        <a:rPr lang="en-US" sz="1800" u="none" strike="noStrike" cap="none" dirty="0"/>
                        <a:t>Feedback Management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Feedbacks, Reply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Admin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0017548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Tx/>
                        <a:buChar char="-"/>
                      </a:pPr>
                      <a:r>
                        <a:rPr lang="en-US" sz="1800" u="none" strike="noStrike" cap="none" dirty="0"/>
                        <a:t>Contact Management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Contacts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Admin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1711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77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Demo Pictures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04B85-7BC3-8F99-EDF2-94F2DA9A9BB7}"/>
              </a:ext>
            </a:extLst>
          </p:cNvPr>
          <p:cNvSpPr txBox="1"/>
          <p:nvPr/>
        </p:nvSpPr>
        <p:spPr>
          <a:xfrm>
            <a:off x="145256" y="973821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3832F-96D3-5C53-4931-63F8C8AF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0152"/>
            <a:ext cx="9144000" cy="45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54750"/>
      </p:ext>
    </p:extLst>
  </p:cSld>
  <p:clrMapOvr>
    <a:masterClrMapping/>
  </p:clrMapOvr>
</p:sld>
</file>

<file path=ppt/theme/theme1.xml><?xml version="1.0" encoding="utf-8"?>
<a:theme xmlns:a="http://schemas.openxmlformats.org/drawingml/2006/main" name="Store Apps 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517</Words>
  <Application>Microsoft Office PowerPoint</Application>
  <PresentationFormat>On-screen Show (4:3)</PresentationFormat>
  <Paragraphs>147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Noto Sans Symbols</vt:lpstr>
      <vt:lpstr>Times New Roman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</vt:lpstr>
      <vt:lpstr>     Test Result</vt:lpstr>
      <vt:lpstr>     Demo Pictures</vt:lpstr>
      <vt:lpstr>     Demo Pictures</vt:lpstr>
      <vt:lpstr>     Demo Pictures</vt:lpstr>
      <vt:lpstr>     Demo Pictures</vt:lpstr>
      <vt:lpstr>Task List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Sinh Tran</dc:creator>
  <cp:lastModifiedBy>TRỊNH HOÀNG PHƯỚC SANG</cp:lastModifiedBy>
  <cp:revision>39</cp:revision>
  <dcterms:created xsi:type="dcterms:W3CDTF">2014-04-09T06:08:42Z</dcterms:created>
  <dcterms:modified xsi:type="dcterms:W3CDTF">2023-04-19T11:48:16Z</dcterms:modified>
</cp:coreProperties>
</file>