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81285AF-5598-47DC-8675-92467B221B9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F38397B-83D1-4C7F-BE97-8258B56D27D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16-06-2021 00:35:21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1A6E28D-1DB9-43D4-9FFC-300ECFBDEF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2021-06-15T19:05:21Z</dcterms:created>
  <dcterms:modified xsi:type="dcterms:W3CDTF">2021-06-15T19:05:21Z</dcterms:modified>
</cp:coreProperties>
</file>