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6FF4-672E-6E4A-9C96-52282DD6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088313"/>
          </a:xfrm>
        </p:spPr>
        <p:txBody>
          <a:bodyPr/>
          <a:lstStyle/>
          <a:p>
            <a:pPr algn="ctr"/>
            <a:r>
              <a:rPr lang="nl-BE" dirty="0"/>
              <a:t>API - Design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F0AD2-83C0-2944-994C-CFB6A301A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2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6FF4-672E-6E4A-9C96-52282DD68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29057"/>
            <a:ext cx="10572000" cy="1088313"/>
          </a:xfrm>
        </p:spPr>
        <p:txBody>
          <a:bodyPr/>
          <a:lstStyle/>
          <a:p>
            <a:pPr algn="ctr"/>
            <a:r>
              <a:rPr lang="nl-BE" sz="4400" dirty="0"/>
              <a:t>https://api.sensorcity.com/v1/sensors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F0AD2-83C0-2944-994C-CFB6A301A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Linkeraccolade 4">
            <a:extLst>
              <a:ext uri="{FF2B5EF4-FFF2-40B4-BE49-F238E27FC236}">
                <a16:creationId xmlns:a16="http://schemas.microsoft.com/office/drawing/2014/main" id="{9A458E08-8448-4B49-8A80-D68104389237}"/>
              </a:ext>
            </a:extLst>
          </p:cNvPr>
          <p:cNvSpPr/>
          <p:nvPr/>
        </p:nvSpPr>
        <p:spPr>
          <a:xfrm rot="16200000">
            <a:off x="4250531" y="-1378744"/>
            <a:ext cx="528638" cy="71723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Linkeraccolade 5">
            <a:extLst>
              <a:ext uri="{FF2B5EF4-FFF2-40B4-BE49-F238E27FC236}">
                <a16:creationId xmlns:a16="http://schemas.microsoft.com/office/drawing/2014/main" id="{84F89F74-2809-7747-9E8E-78476DA7C3BF}"/>
              </a:ext>
            </a:extLst>
          </p:cNvPr>
          <p:cNvSpPr/>
          <p:nvPr/>
        </p:nvSpPr>
        <p:spPr>
          <a:xfrm rot="16200000">
            <a:off x="9993315" y="1108072"/>
            <a:ext cx="434973" cy="21050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Linkeraccolade 6">
            <a:extLst>
              <a:ext uri="{FF2B5EF4-FFF2-40B4-BE49-F238E27FC236}">
                <a16:creationId xmlns:a16="http://schemas.microsoft.com/office/drawing/2014/main" id="{91B410EC-C91C-2646-B452-D30F0BCCAAF3}"/>
              </a:ext>
            </a:extLst>
          </p:cNvPr>
          <p:cNvSpPr/>
          <p:nvPr/>
        </p:nvSpPr>
        <p:spPr>
          <a:xfrm rot="16200000">
            <a:off x="15736099" y="3594888"/>
            <a:ext cx="434973" cy="21050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inkeraccolade 7">
            <a:extLst>
              <a:ext uri="{FF2B5EF4-FFF2-40B4-BE49-F238E27FC236}">
                <a16:creationId xmlns:a16="http://schemas.microsoft.com/office/drawing/2014/main" id="{3D4F5842-779C-E84E-B352-4B76EBFB10E7}"/>
              </a:ext>
            </a:extLst>
          </p:cNvPr>
          <p:cNvSpPr/>
          <p:nvPr/>
        </p:nvSpPr>
        <p:spPr>
          <a:xfrm rot="16200000">
            <a:off x="8412164" y="1867691"/>
            <a:ext cx="434973" cy="58578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0271940-7102-C546-A6D4-AE25AE9805A0}"/>
              </a:ext>
            </a:extLst>
          </p:cNvPr>
          <p:cNvSpPr txBox="1"/>
          <p:nvPr/>
        </p:nvSpPr>
        <p:spPr>
          <a:xfrm>
            <a:off x="4027896" y="263327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Base url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3353304-2DB6-A344-A306-C5267A33BD44}"/>
              </a:ext>
            </a:extLst>
          </p:cNvPr>
          <p:cNvSpPr txBox="1"/>
          <p:nvPr/>
        </p:nvSpPr>
        <p:spPr>
          <a:xfrm>
            <a:off x="9692870" y="26046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Resource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CEDE488-C2F6-7041-A437-B653FE53895A}"/>
              </a:ext>
            </a:extLst>
          </p:cNvPr>
          <p:cNvSpPr txBox="1"/>
          <p:nvPr/>
        </p:nvSpPr>
        <p:spPr>
          <a:xfrm>
            <a:off x="8164105" y="263327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6898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23</TotalTime>
  <Words>18</Words>
  <Application>Microsoft Macintosh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Citeerbaar</vt:lpstr>
      <vt:lpstr>API - Design</vt:lpstr>
      <vt:lpstr>https://api.sensorcity.com/v1/sensors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- Design</dc:title>
  <dc:creator>Tribout Peter</dc:creator>
  <cp:lastModifiedBy>Tribout Peter</cp:lastModifiedBy>
  <cp:revision>4</cp:revision>
  <dcterms:created xsi:type="dcterms:W3CDTF">2019-03-08T08:59:20Z</dcterms:created>
  <dcterms:modified xsi:type="dcterms:W3CDTF">2019-03-08T09:23:10Z</dcterms:modified>
</cp:coreProperties>
</file>