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69" r:id="rId11"/>
    <p:sldId id="272" r:id="rId12"/>
    <p:sldId id="270" r:id="rId13"/>
    <p:sldId id="271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>
        <p:scale>
          <a:sx n="140" d="100"/>
          <a:sy n="140" d="100"/>
        </p:scale>
        <p:origin x="-200" y="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18.05.18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18.05.18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fr-CH" smtClean="0"/>
              <a:t>Faire glisser l'image vers l'espace réservé ou cliquer sur l'icône pour l'ajouter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437140"/>
            <a:ext cx="11537949" cy="1152128"/>
          </a:xfrm>
        </p:spPr>
        <p:txBody>
          <a:bodyPr/>
          <a:lstStyle/>
          <a:p>
            <a:r>
              <a:rPr lang="en-GB" dirty="0" smtClean="0"/>
              <a:t>Case Studies in Process Design II</a:t>
            </a:r>
            <a:br>
              <a:rPr lang="en-GB" dirty="0" smtClean="0"/>
            </a:br>
            <a:r>
              <a:rPr lang="en-GB" sz="1800" dirty="0" smtClean="0"/>
              <a:t>Clemens </a:t>
            </a:r>
            <a:r>
              <a:rPr lang="en-GB" sz="1800" dirty="0" err="1" smtClean="0"/>
              <a:t>Isert</a:t>
            </a:r>
            <a:r>
              <a:rPr lang="en-GB" sz="1800" dirty="0" smtClean="0"/>
              <a:t>, </a:t>
            </a:r>
            <a:r>
              <a:rPr lang="en-GB" sz="1800" dirty="0" err="1" smtClean="0"/>
              <a:t>Selina</a:t>
            </a:r>
            <a:r>
              <a:rPr lang="en-GB" sz="1800" dirty="0" smtClean="0"/>
              <a:t> </a:t>
            </a:r>
            <a:r>
              <a:rPr lang="en-GB" sz="1800" dirty="0" err="1" smtClean="0"/>
              <a:t>Schlotterbeck</a:t>
            </a:r>
            <a:r>
              <a:rPr lang="en-GB" sz="1800" dirty="0" smtClean="0"/>
              <a:t>, Tobias </a:t>
            </a:r>
            <a:r>
              <a:rPr lang="en-GB" sz="1800" dirty="0" err="1" smtClean="0"/>
              <a:t>Seidler</a:t>
            </a:r>
            <a:r>
              <a:rPr lang="en-GB" sz="1800" dirty="0" smtClean="0"/>
              <a:t>, </a:t>
            </a:r>
            <a:r>
              <a:rPr lang="en-GB" sz="1800" dirty="0" err="1" smtClean="0"/>
              <a:t>Mithurshan</a:t>
            </a:r>
            <a:r>
              <a:rPr lang="en-GB" sz="1800" dirty="0" smtClean="0"/>
              <a:t> </a:t>
            </a:r>
            <a:r>
              <a:rPr lang="en-GB" sz="1800" dirty="0" err="1" smtClean="0"/>
              <a:t>Tharmalingam</a:t>
            </a:r>
            <a:r>
              <a:rPr lang="en-GB" sz="1800" dirty="0" smtClean="0"/>
              <a:t>, Pauline Oeuvray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543622"/>
            <a:ext cx="11537949" cy="4020254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Reactor flow sheet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Espace réservé pour une image  1" descr="CaseStudyDiagram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33" r="-61033"/>
          <a:stretch>
            <a:fillRect/>
          </a:stretch>
        </p:blipFill>
        <p:spPr>
          <a:xfrm>
            <a:off x="323850" y="620713"/>
            <a:ext cx="11537950" cy="4205287"/>
          </a:xfrm>
        </p:spPr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9"/>
          <a:stretch/>
        </p:blipFill>
        <p:spPr>
          <a:xfrm>
            <a:off x="188800" y="1272101"/>
            <a:ext cx="4104570" cy="5036625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HCN Distillation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4509399" y="1484730"/>
            <a:ext cx="5184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Ideal or non-ideal (NRTL for liquid phase)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l-GR" dirty="0" smtClean="0"/>
              <a:t>Δ</a:t>
            </a:r>
            <a:r>
              <a:rPr lang="de-DE" dirty="0" smtClean="0"/>
              <a:t>P / </a:t>
            </a:r>
            <a:r>
              <a:rPr lang="el-GR" dirty="0" smtClean="0"/>
              <a:t>Δ</a:t>
            </a:r>
            <a:r>
              <a:rPr lang="de-DE" dirty="0" smtClean="0"/>
              <a:t>P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Fenkse</a:t>
            </a:r>
            <a:r>
              <a:rPr lang="de-DE" dirty="0" smtClean="0"/>
              <a:t>-Underwood-</a:t>
            </a:r>
            <a:r>
              <a:rPr lang="de-DE" dirty="0" err="1" smtClean="0"/>
              <a:t>Gilliland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relative </a:t>
            </a:r>
            <a:r>
              <a:rPr lang="de-DE" dirty="0" err="1" smtClean="0"/>
              <a:t>volatilities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 smtClean="0"/>
              <a:t>x</a:t>
            </a:r>
            <a:r>
              <a:rPr lang="en-US" i="1" baseline="-25000" dirty="0" err="1" smtClean="0"/>
              <a:t>HCN</a:t>
            </a:r>
            <a:r>
              <a:rPr lang="en-US" i="1" baseline="30000" dirty="0" err="1" smtClean="0"/>
              <a:t>D</a:t>
            </a:r>
            <a:r>
              <a:rPr lang="en-US" dirty="0" smtClean="0"/>
              <a:t> = 0.995,</a:t>
            </a:r>
            <a:r>
              <a:rPr lang="en-US" i="1" dirty="0" smtClean="0"/>
              <a:t>x</a:t>
            </a:r>
            <a:r>
              <a:rPr lang="en-US" i="1" baseline="-25000" dirty="0" smtClean="0"/>
              <a:t>HCN</a:t>
            </a:r>
            <a:r>
              <a:rPr lang="en-US" i="1" baseline="30000" dirty="0" smtClean="0"/>
              <a:t>B </a:t>
            </a:r>
            <a:r>
              <a:rPr lang="en-US" dirty="0" smtClean="0"/>
              <a:t>= 10 ppm (going below these limits only makes the separation more difficult </a:t>
            </a:r>
            <a:r>
              <a:rPr lang="en-US" dirty="0" smtClean="0">
                <a:sym typeface="Wingdings"/>
              </a:rPr>
              <a:t> higher CAPEX/OPEX)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total condenser, </a:t>
            </a:r>
            <a:r>
              <a:rPr lang="en-US" i="1" dirty="0" smtClean="0"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= 1 (</a:t>
            </a:r>
            <a:r>
              <a:rPr lang="en-US" smtClean="0">
                <a:sym typeface="Wingdings"/>
              </a:rPr>
              <a:t>requires another heat exchanger before the distillation column)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23.05.2018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Group 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0</TotalTime>
  <Words>153</Words>
  <Application>Microsoft Macintosh PowerPoint</Application>
  <PresentationFormat>Benutzerdefiniert</PresentationFormat>
  <Paragraphs>49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Wingdings</vt:lpstr>
      <vt:lpstr>Arial</vt:lpstr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Case Studies in Process Design II Clemens Isert, Selina Schlotterbeck, Tobias Seidler, Mithurshan Tharmalingam, Pauline Oeuvray</vt:lpstr>
      <vt:lpstr>Reactor flow sheet</vt:lpstr>
      <vt:lpstr>HCN Distillation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Contact information and credits</vt:lpstr>
      <vt:lpstr>PowerPoint-Präsentation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AYPqw1EqJR@student.ethz.ch</cp:lastModifiedBy>
  <cp:revision>119</cp:revision>
  <cp:lastPrinted>2013-06-08T11:22:51Z</cp:lastPrinted>
  <dcterms:created xsi:type="dcterms:W3CDTF">2013-05-24T16:23:39Z</dcterms:created>
  <dcterms:modified xsi:type="dcterms:W3CDTF">2018-05-18T13:53:36Z</dcterms:modified>
</cp:coreProperties>
</file>