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0"/>
  </p:notesMasterIdLst>
  <p:handoutMasterIdLst>
    <p:handoutMasterId r:id="rId21"/>
  </p:handoutMasterIdLst>
  <p:sldIdLst>
    <p:sldId id="268" r:id="rId10"/>
    <p:sldId id="269" r:id="rId11"/>
    <p:sldId id="272" r:id="rId12"/>
    <p:sldId id="270" r:id="rId13"/>
    <p:sldId id="271" r:id="rId14"/>
    <p:sldId id="273" r:id="rId15"/>
    <p:sldId id="274" r:id="rId16"/>
    <p:sldId id="275" r:id="rId17"/>
    <p:sldId id="266" r:id="rId18"/>
    <p:sldId id="267" r:id="rId1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3" autoAdjust="0"/>
    <p:restoredTop sz="94660"/>
  </p:normalViewPr>
  <p:slideViewPr>
    <p:cSldViewPr snapToObjects="1">
      <p:cViewPr>
        <p:scale>
          <a:sx n="100" d="100"/>
          <a:sy n="100" d="100"/>
        </p:scale>
        <p:origin x="-952" y="10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18/05/18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18/05/18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 smtClean="0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 smtClean="0"/>
              <a:t>Case Studies in Process Design II</a:t>
            </a:r>
            <a:br>
              <a:rPr lang="en-GB" dirty="0" smtClean="0"/>
            </a:br>
            <a:r>
              <a:rPr lang="en-GB" sz="1800" dirty="0" smtClean="0"/>
              <a:t>Clemens </a:t>
            </a:r>
            <a:r>
              <a:rPr lang="en-GB" sz="1800" dirty="0" err="1" smtClean="0"/>
              <a:t>Isert</a:t>
            </a:r>
            <a:r>
              <a:rPr lang="en-GB" sz="1800" dirty="0" smtClean="0"/>
              <a:t>, </a:t>
            </a:r>
            <a:r>
              <a:rPr lang="en-GB" sz="1800" dirty="0" err="1" smtClean="0"/>
              <a:t>Selina</a:t>
            </a:r>
            <a:r>
              <a:rPr lang="en-GB" sz="1800" dirty="0" smtClean="0"/>
              <a:t> </a:t>
            </a:r>
            <a:r>
              <a:rPr lang="en-GB" sz="1800" dirty="0" err="1" smtClean="0"/>
              <a:t>Schlotterbeck</a:t>
            </a:r>
            <a:r>
              <a:rPr lang="en-GB" sz="1800" dirty="0" smtClean="0"/>
              <a:t>, Tobias </a:t>
            </a:r>
            <a:r>
              <a:rPr lang="en-GB" sz="1800" dirty="0" err="1" smtClean="0"/>
              <a:t>Seidler</a:t>
            </a:r>
            <a:r>
              <a:rPr lang="en-GB" sz="1800" dirty="0" smtClean="0"/>
              <a:t>, </a:t>
            </a:r>
            <a:r>
              <a:rPr lang="en-GB" sz="1800" dirty="0" err="1" smtClean="0"/>
              <a:t>Mithurshan</a:t>
            </a:r>
            <a:r>
              <a:rPr lang="en-GB" sz="1800" dirty="0" smtClean="0"/>
              <a:t> </a:t>
            </a:r>
            <a:r>
              <a:rPr lang="en-GB" sz="1800" dirty="0" err="1" smtClean="0"/>
              <a:t>Tharmalingam</a:t>
            </a:r>
            <a:r>
              <a:rPr lang="en-GB" sz="1800" dirty="0" smtClean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Reactor flow sheet</a:t>
            </a:r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Espace réservé pour une image  1" descr="CaseStudyDiagra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33" r="-61033"/>
          <a:stretch>
            <a:fillRect/>
          </a:stretch>
        </p:blipFill>
        <p:spPr>
          <a:xfrm>
            <a:off x="323850" y="620713"/>
            <a:ext cx="11537950" cy="4205287"/>
          </a:xfrm>
        </p:spPr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</a:t>
            </a:r>
            <a:r>
              <a:rPr lang="en-GB" sz="1800" dirty="0" smtClean="0"/>
              <a:t>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 smtClean="0"/>
              <a:t>Organisational</a:t>
            </a:r>
            <a:r>
              <a:rPr lang="en-US" sz="1800" dirty="0" smtClean="0"/>
              <a:t> </a:t>
            </a:r>
            <a:r>
              <a:rPr lang="en-US" sz="1800" dirty="0"/>
              <a:t>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7</TotalTime>
  <Words>91</Words>
  <Application>Microsoft Macintosh PowerPoint</Application>
  <PresentationFormat>Personnalisé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Reactor flow 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Contact information and credits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Pauline Oeuvray</cp:lastModifiedBy>
  <cp:revision>113</cp:revision>
  <cp:lastPrinted>2013-06-08T11:22:51Z</cp:lastPrinted>
  <dcterms:created xsi:type="dcterms:W3CDTF">2013-05-24T16:23:39Z</dcterms:created>
  <dcterms:modified xsi:type="dcterms:W3CDTF">2018-05-18T12:39:26Z</dcterms:modified>
</cp:coreProperties>
</file>