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5"/>
  </p:notesMasterIdLst>
  <p:handoutMasterIdLst>
    <p:handoutMasterId r:id="rId16"/>
  </p:handoutMasterIdLst>
  <p:sldIdLst>
    <p:sldId id="276" r:id="rId10"/>
    <p:sldId id="272" r:id="rId11"/>
    <p:sldId id="277" r:id="rId12"/>
    <p:sldId id="278" r:id="rId13"/>
    <p:sldId id="279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>
        <p:scale>
          <a:sx n="100" d="100"/>
          <a:sy n="100" d="100"/>
        </p:scale>
        <p:origin x="-952" y="12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18/05/18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18/05/18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 smtClean="0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Reactor:</a:t>
            </a:r>
          </a:p>
          <a:p>
            <a:r>
              <a:rPr lang="en-GB" dirty="0" smtClean="0"/>
              <a:t>Ideal vs. real (case 1/case 3)</a:t>
            </a:r>
          </a:p>
          <a:p>
            <a:pPr lvl="1"/>
            <a:r>
              <a:rPr lang="en-GB" dirty="0" smtClean="0"/>
              <a:t>Length: 12 m / 28 m</a:t>
            </a:r>
            <a:endParaRPr lang="en-GB" dirty="0" smtClean="0"/>
          </a:p>
          <a:p>
            <a:pPr lvl="1"/>
            <a:r>
              <a:rPr lang="en-GB" dirty="0"/>
              <a:t>Number of </a:t>
            </a:r>
            <a:r>
              <a:rPr lang="en-GB" dirty="0" smtClean="0"/>
              <a:t>tubes: 1’342 </a:t>
            </a:r>
            <a:r>
              <a:rPr lang="en-GB" smtClean="0"/>
              <a:t>/ 17’149</a:t>
            </a:r>
          </a:p>
          <a:p>
            <a:pPr marL="361950" lvl="1" indent="0">
              <a:buNone/>
            </a:pPr>
            <a:endParaRPr lang="en-GB" dirty="0" smtClean="0"/>
          </a:p>
          <a:p>
            <a:r>
              <a:rPr lang="en-GB" dirty="0"/>
              <a:t>Co- vs. counter-</a:t>
            </a:r>
            <a:r>
              <a:rPr lang="en-GB" dirty="0" smtClean="0"/>
              <a:t>current (case 3/case 4)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 smtClean="0"/>
              <a:t>Number of tubes: 17’149 / 40’642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/>
              <a:t>Heating medium </a:t>
            </a:r>
            <a:r>
              <a:rPr lang="en-GB" dirty="0" smtClean="0"/>
              <a:t>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 smtClean="0"/>
              <a:t>Conversion CH</a:t>
            </a:r>
            <a:r>
              <a:rPr lang="en-GB" baseline="-25000" dirty="0" smtClean="0"/>
              <a:t>4</a:t>
            </a:r>
            <a:r>
              <a:rPr lang="en-GB" dirty="0" smtClean="0"/>
              <a:t>: 0.82 / 0.59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943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NH</a:t>
            </a:r>
            <a:r>
              <a:rPr lang="en-GB" baseline="-25000" dirty="0" smtClean="0"/>
              <a:t>3</a:t>
            </a:r>
            <a:r>
              <a:rPr lang="en-GB" dirty="0" smtClean="0"/>
              <a:t> absorber: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2.44 m / 4.39 m</a:t>
            </a:r>
          </a:p>
          <a:p>
            <a:pPr lvl="1"/>
            <a:r>
              <a:rPr lang="en-GB" dirty="0" smtClean="0"/>
              <a:t>Diameter: 0.79 m / 0.79 m</a:t>
            </a:r>
          </a:p>
          <a:p>
            <a:pPr lvl="1"/>
            <a:r>
              <a:rPr lang="en-GB" dirty="0" smtClean="0"/>
              <a:t>Flow rate ratio 0.80 / 1.64</a:t>
            </a:r>
          </a:p>
          <a:p>
            <a:pPr lvl="1"/>
            <a:r>
              <a:rPr lang="en-GB" dirty="0"/>
              <a:t>Temperature in the </a:t>
            </a:r>
            <a:r>
              <a:rPr lang="en-GB" dirty="0" smtClean="0"/>
              <a:t>column</a:t>
            </a:r>
          </a:p>
          <a:p>
            <a:pPr lvl="1"/>
            <a:r>
              <a:rPr lang="en-GB" dirty="0" smtClean="0"/>
              <a:t>Volumetric fraction H</a:t>
            </a:r>
            <a:r>
              <a:rPr lang="en-GB" baseline="-25000" dirty="0" smtClean="0"/>
              <a:t>2</a:t>
            </a:r>
            <a:r>
              <a:rPr lang="en-GB" dirty="0" smtClean="0"/>
              <a:t>SO</a:t>
            </a:r>
            <a:r>
              <a:rPr lang="en-GB" baseline="-25000" dirty="0" smtClean="0"/>
              <a:t>4 </a:t>
            </a:r>
            <a:r>
              <a:rPr lang="en-GB" dirty="0" smtClean="0"/>
              <a:t>: 0.37 / 2.01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HCN</a:t>
            </a:r>
            <a:r>
              <a:rPr lang="en-GB" dirty="0" smtClean="0"/>
              <a:t> absorber: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9.73 m / 10.31 m</a:t>
            </a:r>
          </a:p>
          <a:p>
            <a:pPr lvl="1"/>
            <a:r>
              <a:rPr lang="en-GB" dirty="0" smtClean="0"/>
              <a:t>Diameter: 1.11 m / 1.10 m</a:t>
            </a:r>
          </a:p>
          <a:p>
            <a:pPr lvl="1"/>
            <a:r>
              <a:rPr lang="en-GB" dirty="0"/>
              <a:t>Outlet </a:t>
            </a:r>
            <a:r>
              <a:rPr lang="en-GB" dirty="0" smtClean="0"/>
              <a:t>temperature: 294.72 K / 293.57 K</a:t>
            </a:r>
          </a:p>
          <a:p>
            <a:pPr lvl="1"/>
            <a:r>
              <a:rPr lang="en-GB" dirty="0" smtClean="0"/>
              <a:t>Water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62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HCN</a:t>
            </a:r>
            <a:r>
              <a:rPr lang="en-GB" dirty="0" smtClean="0"/>
              <a:t> distillation: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9.36 m / 10.08 m</a:t>
            </a:r>
          </a:p>
          <a:p>
            <a:pPr lvl="1"/>
            <a:r>
              <a:rPr lang="en-GB" dirty="0" smtClean="0"/>
              <a:t>Diameter: 1.73 m / 1.92 m</a:t>
            </a:r>
          </a:p>
          <a:p>
            <a:pPr lvl="1"/>
            <a:r>
              <a:rPr lang="en-GB" dirty="0" smtClean="0"/>
              <a:t>Heat exchanger area: 0.057 m</a:t>
            </a:r>
            <a:r>
              <a:rPr lang="en-GB" baseline="30000" dirty="0" smtClean="0"/>
              <a:t>2</a:t>
            </a:r>
            <a:r>
              <a:rPr lang="en-GB" dirty="0" smtClean="0"/>
              <a:t> / 0.056 m</a:t>
            </a:r>
            <a:r>
              <a:rPr lang="en-GB" baseline="30000" dirty="0" smtClean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3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Costs</a:t>
            </a:r>
            <a:endParaRPr lang="en-GB" dirty="0" smtClean="0"/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716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4153</TotalTime>
  <Words>234</Words>
  <Application>Microsoft Macintosh PowerPoint</Application>
  <PresentationFormat>Personnalisé</PresentationFormat>
  <Paragraphs>55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Results</vt:lpstr>
      <vt:lpstr>Results</vt:lpstr>
      <vt:lpstr>Results</vt:lpstr>
      <vt:lpstr>Results</vt:lpstr>
      <vt:lpstr>Results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Pauline Oeuvray</cp:lastModifiedBy>
  <cp:revision>125</cp:revision>
  <cp:lastPrinted>2013-06-08T11:22:51Z</cp:lastPrinted>
  <dcterms:created xsi:type="dcterms:W3CDTF">2013-05-24T16:23:39Z</dcterms:created>
  <dcterms:modified xsi:type="dcterms:W3CDTF">2018-05-21T10:49:39Z</dcterms:modified>
</cp:coreProperties>
</file>