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952" y="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17/05/18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17/05/18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2</TotalTime>
  <Words>208</Words>
  <Application>Microsoft Macintosh PowerPoint</Application>
  <PresentationFormat>Personnalisé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Contact information and credits</vt:lpstr>
      <vt:lpstr>Présentation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Pauline Oeuvray</cp:lastModifiedBy>
  <cp:revision>109</cp:revision>
  <cp:lastPrinted>2013-06-08T11:22:51Z</cp:lastPrinted>
  <dcterms:created xsi:type="dcterms:W3CDTF">2013-05-24T16:23:39Z</dcterms:created>
  <dcterms:modified xsi:type="dcterms:W3CDTF">2018-05-17T14:25:24Z</dcterms:modified>
</cp:coreProperties>
</file>