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2" r:id="rId9"/>
    <p:sldId id="267" r:id="rId10"/>
    <p:sldId id="268" r:id="rId11"/>
    <p:sldId id="269" r:id="rId12"/>
    <p:sldId id="270" r:id="rId13"/>
    <p:sldId id="271" r:id="rId14"/>
    <p:sldId id="280" r:id="rId15"/>
    <p:sldId id="282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01F6-207C-4929-BB42-1BAC22FA86BA}" type="datetimeFigureOut">
              <a:rPr lang="en-US" smtClean="0"/>
              <a:t>29/3/2022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50A7-95B2-48A4-A8E8-B537FA8A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8" y="114300"/>
            <a:ext cx="2300438" cy="215729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28876" y="1271584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14484" y="1274164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6" y="144302"/>
            <a:ext cx="4610743" cy="1041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86" y="144302"/>
            <a:ext cx="1855161" cy="101279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91515" y="3053474"/>
            <a:ext cx="4882506" cy="723876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日よう日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515" y="3800443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何よう日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77122" y="3800443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なんよう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び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42302" y="3800443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mấy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515" y="4540870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二日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77122" y="4540870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ふつ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42302" y="4540870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1515" y="5281297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三日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77122" y="5281297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みっ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42302" y="5281297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515" y="6038129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二十日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77122" y="6038129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じゅうよっ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42302" y="6038129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77122" y="3053474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にち</a:t>
            </a:r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よう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び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42302" y="3043611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Chủ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9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4294" y="153558"/>
            <a:ext cx="903193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Kanji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5073" y="1087707"/>
            <a:ext cx="1899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月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7268" y="3303698"/>
            <a:ext cx="3966127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NĂM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17268" y="4545670"/>
            <a:ext cx="6184541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 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MẶT TRĂNG, THÁNG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7268" y="5787642"/>
            <a:ext cx="3966127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 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ĐỒNG YÊN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8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4294" y="153558"/>
            <a:ext cx="903193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Kanji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5073" y="1087707"/>
            <a:ext cx="1899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円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7268" y="3303698"/>
            <a:ext cx="5612047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MẶT TRỜI, NGÀY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17268" y="4545670"/>
            <a:ext cx="3862761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NĂM 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7268" y="5787642"/>
            <a:ext cx="3862761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ĐỒNG YÊN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3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4294" y="153558"/>
            <a:ext cx="903193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Kanji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5073" y="1087707"/>
            <a:ext cx="1899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才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7268" y="3303698"/>
            <a:ext cx="4516547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TUỔI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17268" y="4545670"/>
            <a:ext cx="4516547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 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ĐỒNG YÊN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17268" y="5787642"/>
            <a:ext cx="4516547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 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NĂM </a:t>
            </a:r>
          </a:p>
        </p:txBody>
      </p:sp>
    </p:spTree>
    <p:extLst>
      <p:ext uri="{BB962C8B-B14F-4D97-AF65-F5344CB8AC3E}">
        <p14:creationId xmlns:p14="http://schemas.microsoft.com/office/powerpoint/2010/main" val="311228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4294" y="153558"/>
            <a:ext cx="903193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Kanji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5073" y="1087707"/>
            <a:ext cx="1899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年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7268" y="3303698"/>
            <a:ext cx="5158822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17268" y="4545670"/>
            <a:ext cx="5158822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NĂM 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17268" y="5787642"/>
            <a:ext cx="5158822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MẶT TRỜI, NGÀY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8542" y="783465"/>
            <a:ext cx="11897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このカメラは　</a:t>
            </a:r>
            <a:r>
              <a:rPr lang="en-US" altLang="ja-JP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100</a:t>
            </a:r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えん</a:t>
            </a:r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です。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873" y="2449963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円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493" y="4116461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日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658726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月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KANJI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352858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8542" y="783465"/>
            <a:ext cx="11897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いま、あさ４</a:t>
            </a:r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じ</a:t>
            </a:r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です。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873" y="2449963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才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116461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時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658726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年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KANJI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64236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684761" y="813232"/>
            <a:ext cx="5782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いちがつ</a:t>
            </a:r>
            <a:endParaRPr lang="en-US" sz="7200" dirty="0">
              <a:solidFill>
                <a:srgbClr val="FF0000"/>
              </a:solidFill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873" y="2449963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一月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086694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一日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658726"/>
            <a:ext cx="420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一年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KANJI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189361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8542" y="783465"/>
            <a:ext cx="11897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ワンさん　は　</a:t>
            </a:r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何才</a:t>
            </a:r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ですか。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4797" y="2626757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なんさい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256606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なんにち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873199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なんがつ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CÁCH ĐỌC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17505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90802" y="564292"/>
            <a:ext cx="6341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2000</a:t>
            </a:r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年</a:t>
            </a:r>
            <a:endParaRPr lang="en-US" sz="7200" dirty="0">
              <a:solidFill>
                <a:srgbClr val="FF0000"/>
              </a:solidFill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0453" y="2157419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にせんねん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0023" y="215990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0023" y="3787268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4529" y="3787268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にせんえん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0023" y="5403861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4529" y="5403861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にせんじ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74130" y="171494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CÁCH ĐỌC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237737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58262" y="659264"/>
            <a:ext cx="9027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いま、</a:t>
            </a:r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三時</a:t>
            </a:r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です。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4797" y="2626757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さんじ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256606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さんえん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873199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みっか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CÁCH ĐỌC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399052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0" y="150053"/>
            <a:ext cx="1947460" cy="183591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06322" y="1100134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7097" y="1094438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NGUYỆT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22" y="124719"/>
            <a:ext cx="4113455" cy="8900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512" y="72236"/>
            <a:ext cx="1847293" cy="99577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91515" y="3053474"/>
            <a:ext cx="4882506" cy="723876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月よう日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515" y="3800443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四月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7122" y="3800443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し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がつ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42302" y="3800443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515" y="4540870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九月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77122" y="4540870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く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がつ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42302" y="4540870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515" y="5281297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七月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77122" y="5281297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しち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がつ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42302" y="5281297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1515" y="6038129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十月十日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77122" y="6038129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じゅう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がつ</a:t>
            </a:r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とおか</a:t>
            </a:r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42302" y="6038129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277122" y="3053474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げつ</a:t>
            </a:r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ようび</a:t>
            </a:r>
            <a:endParaRPr lang="en-US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42302" y="3043611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427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74240" y="666657"/>
            <a:ext cx="3727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三月</a:t>
            </a:r>
            <a:endParaRPr lang="en-US" sz="7200" dirty="0">
              <a:solidFill>
                <a:srgbClr val="FF0000"/>
              </a:solidFill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4797" y="2626757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さんがつ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256606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さんえん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873199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さんじ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CÁCH ĐỌC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177543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74240" y="666657"/>
            <a:ext cx="3727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二日</a:t>
            </a:r>
            <a:endParaRPr lang="en-US" sz="7200" dirty="0">
              <a:solidFill>
                <a:srgbClr val="FF0000"/>
              </a:solidFill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4797" y="2626757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ふつか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256606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にえん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873199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にさい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CÁCH ĐỌC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227288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68445" y="833929"/>
            <a:ext cx="8616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私は　</a:t>
            </a:r>
            <a:r>
              <a:rPr lang="en-US" altLang="ja-JP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18</a:t>
            </a:r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才</a:t>
            </a:r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です。　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4797" y="2626757"/>
            <a:ext cx="665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じゅうはっさい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256606"/>
            <a:ext cx="7527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じゅうはちにち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873199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じゅうはちじ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CÁCH ĐỌC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73170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68445" y="833929"/>
            <a:ext cx="8616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いま、</a:t>
            </a:r>
            <a:r>
              <a:rPr lang="ja-JP" altLang="en-US" sz="7200" dirty="0">
                <a:solidFill>
                  <a:srgbClr val="FF0000"/>
                </a:solidFill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何時</a:t>
            </a:r>
            <a:r>
              <a:rPr lang="ja-JP" altLang="en-US" sz="72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ですか。</a:t>
            </a:r>
            <a:endParaRPr lang="en-US" sz="72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4797" y="2626757"/>
            <a:ext cx="665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なんにち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4367" y="2629247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4367" y="4256606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8873" y="4256606"/>
            <a:ext cx="7527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なんさい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367" y="5873199"/>
            <a:ext cx="824506" cy="841763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Ｃ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8873" y="5873199"/>
            <a:ext cx="4201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なんじ</a:t>
            </a:r>
            <a:endParaRPr lang="en-US" sz="4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0830" y="108815"/>
            <a:ext cx="6384617" cy="550449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 CÁCH ĐỌC ĐÚNG CỦA TỪ </a:t>
            </a:r>
          </a:p>
        </p:txBody>
      </p:sp>
    </p:spTree>
    <p:extLst>
      <p:ext uri="{BB962C8B-B14F-4D97-AF65-F5344CB8AC3E}">
        <p14:creationId xmlns:p14="http://schemas.microsoft.com/office/powerpoint/2010/main" val="79991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" y="122904"/>
            <a:ext cx="1810003" cy="18100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06322" y="1100134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91930" y="1102714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NIÊN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91626A-06A6-CD4A-B845-D5295D15F836}"/>
              </a:ext>
            </a:extLst>
          </p:cNvPr>
          <p:cNvSpPr/>
          <p:nvPr/>
        </p:nvSpPr>
        <p:spPr>
          <a:xfrm>
            <a:off x="114149" y="3941715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EE6385-AB30-EC4B-9CFF-C2BB06C2A523}"/>
              </a:ext>
            </a:extLst>
          </p:cNvPr>
          <p:cNvSpPr/>
          <p:nvPr/>
        </p:nvSpPr>
        <p:spPr>
          <a:xfrm>
            <a:off x="3299756" y="3937883"/>
            <a:ext cx="8173563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ĐẾM NĂM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196518-ACC2-DC48-8E55-443F879B5D05}"/>
              </a:ext>
            </a:extLst>
          </p:cNvPr>
          <p:cNvSpPr/>
          <p:nvPr/>
        </p:nvSpPr>
        <p:spPr>
          <a:xfrm>
            <a:off x="114149" y="4906515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一年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FF5BB0-9744-0F4E-AE64-6BBFA59C896D}"/>
              </a:ext>
            </a:extLst>
          </p:cNvPr>
          <p:cNvSpPr/>
          <p:nvPr/>
        </p:nvSpPr>
        <p:spPr>
          <a:xfrm>
            <a:off x="3299756" y="4906515"/>
            <a:ext cx="5014914" cy="87675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いち</a:t>
            </a:r>
            <a:r>
              <a:rPr lang="ja-JP" altLang="en-US" sz="4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ねん</a:t>
            </a:r>
            <a:endParaRPr lang="en-US" sz="48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349719-6AD1-0F43-B631-DF6910E6C75D}"/>
              </a:ext>
            </a:extLst>
          </p:cNvPr>
          <p:cNvSpPr/>
          <p:nvPr/>
        </p:nvSpPr>
        <p:spPr>
          <a:xfrm>
            <a:off x="7970824" y="4906515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NĂM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75576F-62D9-0C45-9713-9D89B4C57C99}"/>
              </a:ext>
            </a:extLst>
          </p:cNvPr>
          <p:cNvSpPr/>
          <p:nvPr/>
        </p:nvSpPr>
        <p:spPr>
          <a:xfrm>
            <a:off x="91445" y="5846042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A4D7ED-0957-B644-9F76-7DBB52E8D5D4}"/>
              </a:ext>
            </a:extLst>
          </p:cNvPr>
          <p:cNvSpPr/>
          <p:nvPr/>
        </p:nvSpPr>
        <p:spPr>
          <a:xfrm>
            <a:off x="3277052" y="5846042"/>
            <a:ext cx="5014914" cy="87675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r>
              <a:rPr lang="ja-JP" altLang="en-US" sz="4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ねん</a:t>
            </a:r>
            <a:endParaRPr lang="en-US" sz="48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7E71B4-33E4-664A-81FE-D11B225B8C0F}"/>
              </a:ext>
            </a:extLst>
          </p:cNvPr>
          <p:cNvSpPr/>
          <p:nvPr/>
        </p:nvSpPr>
        <p:spPr>
          <a:xfrm>
            <a:off x="7975078" y="5846042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 2021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73" y="122904"/>
            <a:ext cx="4801864" cy="8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38"/>
            <a:ext cx="2376664" cy="23316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06963" y="1478075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07693" y="1478075"/>
            <a:ext cx="1931237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D30BE-B238-0D4A-8E93-791875C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63" y="201289"/>
            <a:ext cx="9685037" cy="9295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88" y="1134458"/>
            <a:ext cx="3203408" cy="158193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91515" y="3053474"/>
            <a:ext cx="4882506" cy="723876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515" y="3800443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77122" y="3800443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いち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じ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42302" y="3800443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GIỜ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515" y="4540870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九時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77122" y="4540870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く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じ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42302" y="4540870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GIỜ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1515" y="5281297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77122" y="5281297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よ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じ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42302" y="5281297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GIỜ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515" y="6038129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77122" y="6038129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なん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じ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42302" y="6038129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MẤY GIỜ ?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77122" y="3053474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じ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42302" y="3043611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～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IỜ </a:t>
            </a:r>
          </a:p>
        </p:txBody>
      </p:sp>
    </p:spTree>
    <p:extLst>
      <p:ext uri="{BB962C8B-B14F-4D97-AF65-F5344CB8AC3E}">
        <p14:creationId xmlns:p14="http://schemas.microsoft.com/office/powerpoint/2010/main" val="228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19089"/>
            <a:ext cx="2278966" cy="2218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118" y="119089"/>
            <a:ext cx="3943900" cy="10193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26118" y="1384308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1726" y="1386888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628" y="24310"/>
            <a:ext cx="2345968" cy="104831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515" y="3053474"/>
            <a:ext cx="4882506" cy="723876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円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515" y="3800443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一円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77122" y="3800443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いち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えん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42302" y="3800443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YÊN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1515" y="4540870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百円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77122" y="4540870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ひゃく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えん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42302" y="4540870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YÊN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515" y="5281297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千円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77122" y="5281297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せん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えん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42302" y="5281297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 YÊN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515" y="6038129"/>
            <a:ext cx="4882506" cy="717334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一万円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77122" y="6038129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いちまん</a:t>
            </a:r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えん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42302" y="6038129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VẠN YÊN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77122" y="3053474"/>
            <a:ext cx="5014914" cy="71733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えん</a:t>
            </a:r>
            <a:endParaRPr lang="en-US" sz="3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42302" y="3043611"/>
            <a:ext cx="3502495" cy="717334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YÊN </a:t>
            </a:r>
          </a:p>
        </p:txBody>
      </p:sp>
    </p:spTree>
    <p:extLst>
      <p:ext uri="{BB962C8B-B14F-4D97-AF65-F5344CB8AC3E}">
        <p14:creationId xmlns:p14="http://schemas.microsoft.com/office/powerpoint/2010/main" val="2310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5CBDBC-709A-D442-83EF-10BD279C6F36}"/>
              </a:ext>
            </a:extLst>
          </p:cNvPr>
          <p:cNvSpPr/>
          <p:nvPr/>
        </p:nvSpPr>
        <p:spPr>
          <a:xfrm>
            <a:off x="179463" y="2952670"/>
            <a:ext cx="4882506" cy="883249"/>
          </a:xfrm>
          <a:prstGeom prst="roundRect">
            <a:avLst/>
          </a:prstGeom>
          <a:solidFill>
            <a:srgbClr val="23ADC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18F9A8-AFC1-2F4B-BA54-092CD0B9250D}"/>
              </a:ext>
            </a:extLst>
          </p:cNvPr>
          <p:cNvSpPr/>
          <p:nvPr/>
        </p:nvSpPr>
        <p:spPr>
          <a:xfrm>
            <a:off x="3365070" y="2948838"/>
            <a:ext cx="8173563" cy="883248"/>
          </a:xfrm>
          <a:prstGeom prst="roundRect">
            <a:avLst/>
          </a:prstGeom>
          <a:solidFill>
            <a:srgbClr val="9FCFE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ĐẾM TUỔI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90AD9E-C9A5-1047-9013-B381750F808E}"/>
              </a:ext>
            </a:extLst>
          </p:cNvPr>
          <p:cNvSpPr/>
          <p:nvPr/>
        </p:nvSpPr>
        <p:spPr>
          <a:xfrm>
            <a:off x="179463" y="3917470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2697B6-8C3C-D147-B4A9-F335B7CFC9BB}"/>
              </a:ext>
            </a:extLst>
          </p:cNvPr>
          <p:cNvSpPr/>
          <p:nvPr/>
        </p:nvSpPr>
        <p:spPr>
          <a:xfrm>
            <a:off x="3365070" y="3917470"/>
            <a:ext cx="5014914" cy="87675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いっ</a:t>
            </a:r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さい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2FC8D8-85B7-AB41-81D6-56D864F5A3B9}"/>
              </a:ext>
            </a:extLst>
          </p:cNvPr>
          <p:cNvSpPr/>
          <p:nvPr/>
        </p:nvSpPr>
        <p:spPr>
          <a:xfrm>
            <a:off x="8036138" y="3917470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TUỔI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006D3-B490-DB4F-8584-776BC0194803}"/>
              </a:ext>
            </a:extLst>
          </p:cNvPr>
          <p:cNvSpPr/>
          <p:nvPr/>
        </p:nvSpPr>
        <p:spPr>
          <a:xfrm>
            <a:off x="156759" y="4856997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025613-0092-3243-A3E9-91945A5D3D2C}"/>
              </a:ext>
            </a:extLst>
          </p:cNvPr>
          <p:cNvSpPr/>
          <p:nvPr/>
        </p:nvSpPr>
        <p:spPr>
          <a:xfrm>
            <a:off x="3342366" y="4856997"/>
            <a:ext cx="5014914" cy="87675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なん</a:t>
            </a:r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さい</a:t>
            </a:r>
            <a:endParaRPr lang="en-US" sz="4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58A3C9-A9AC-7E4C-97B7-8A51B9EF063B}"/>
              </a:ext>
            </a:extLst>
          </p:cNvPr>
          <p:cNvSpPr/>
          <p:nvPr/>
        </p:nvSpPr>
        <p:spPr>
          <a:xfrm>
            <a:off x="8040392" y="4856997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MẤY TUỔI 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3EF573-F124-B14C-B53C-E4566D64FC0B}"/>
              </a:ext>
            </a:extLst>
          </p:cNvPr>
          <p:cNvSpPr/>
          <p:nvPr/>
        </p:nvSpPr>
        <p:spPr>
          <a:xfrm>
            <a:off x="2508304" y="318887"/>
            <a:ext cx="3585659" cy="874282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HÁN VIỆT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88D169A-E2D8-C245-96BA-4C8866D503CC}"/>
              </a:ext>
            </a:extLst>
          </p:cNvPr>
          <p:cNvSpPr/>
          <p:nvPr/>
        </p:nvSpPr>
        <p:spPr>
          <a:xfrm>
            <a:off x="5693912" y="321467"/>
            <a:ext cx="4357688" cy="883249"/>
          </a:xfrm>
          <a:prstGeom prst="round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TÀI</a:t>
            </a:r>
          </a:p>
        </p:txBody>
      </p:sp>
      <p:sp>
        <p:nvSpPr>
          <p:cNvPr id="2" name="Rectangle 1"/>
          <p:cNvSpPr/>
          <p:nvPr/>
        </p:nvSpPr>
        <p:spPr>
          <a:xfrm>
            <a:off x="486137" y="544038"/>
            <a:ext cx="1863524" cy="1654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才</a:t>
            </a:r>
            <a:endParaRPr lang="en-US" sz="96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B006D3-B490-DB4F-8584-776BC0194803}"/>
              </a:ext>
            </a:extLst>
          </p:cNvPr>
          <p:cNvSpPr/>
          <p:nvPr/>
        </p:nvSpPr>
        <p:spPr>
          <a:xfrm>
            <a:off x="179463" y="5796524"/>
            <a:ext cx="4882506" cy="876759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二十才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9025613-0092-3243-A3E9-91945A5D3D2C}"/>
              </a:ext>
            </a:extLst>
          </p:cNvPr>
          <p:cNvSpPr/>
          <p:nvPr/>
        </p:nvSpPr>
        <p:spPr>
          <a:xfrm>
            <a:off x="3365070" y="5796524"/>
            <a:ext cx="5014914" cy="87675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はたち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58A3C9-A9AC-7E4C-97B7-8A51B9EF063B}"/>
              </a:ext>
            </a:extLst>
          </p:cNvPr>
          <p:cNvSpPr/>
          <p:nvPr/>
        </p:nvSpPr>
        <p:spPr>
          <a:xfrm>
            <a:off x="8063096" y="5796524"/>
            <a:ext cx="3502495" cy="876759"/>
          </a:xfrm>
          <a:prstGeom prst="roundRect">
            <a:avLst/>
          </a:prstGeom>
          <a:solidFill>
            <a:srgbClr val="70C5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TUỔI</a:t>
            </a:r>
          </a:p>
        </p:txBody>
      </p:sp>
    </p:spTree>
    <p:extLst>
      <p:ext uri="{BB962C8B-B14F-4D97-AF65-F5344CB8AC3E}">
        <p14:creationId xmlns:p14="http://schemas.microsoft.com/office/powerpoint/2010/main" val="36035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9046" y="3293064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月</a:t>
            </a:r>
            <a:endParaRPr lang="en-US" sz="96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0411" y="2143404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0411" y="3925881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00412" y="5708358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49046" y="135000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日</a:t>
            </a:r>
            <a:endParaRPr lang="en-US" sz="96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49046" y="5206119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年</a:t>
            </a:r>
            <a:endParaRPr lang="en-US" sz="96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08035" y="2030121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802533" y="3772919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802533" y="5609533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0202" y="101392"/>
            <a:ext cx="10959548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 KANJI VÀ HÌNH ẢNH KHỞI NGUỒN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64" y="1381090"/>
            <a:ext cx="1947092" cy="1298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64" y="2753353"/>
            <a:ext cx="209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MẶT TRỜI VÀ VỆT ĐEN Ở GIỮA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9020"/>
            <a:ext cx="2290780" cy="11777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202" y="4617603"/>
            <a:ext cx="209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MẶT TRĂNG VÀ MÂY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2" y="5206119"/>
            <a:ext cx="1636356" cy="9623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5764" y="6233738"/>
            <a:ext cx="209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NGƯỜI BÊN CÂY LÚA</a:t>
            </a:r>
          </a:p>
        </p:txBody>
      </p:sp>
    </p:spTree>
    <p:extLst>
      <p:ext uri="{BB962C8B-B14F-4D97-AF65-F5344CB8AC3E}">
        <p14:creationId xmlns:p14="http://schemas.microsoft.com/office/powerpoint/2010/main" val="360804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9046" y="3293064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才</a:t>
            </a:r>
            <a:endParaRPr lang="en-US" sz="96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00411" y="2143404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00411" y="3925881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49046" y="135000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円</a:t>
            </a:r>
            <a:endParaRPr lang="en-US" sz="96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49046" y="5206119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時</a:t>
            </a:r>
            <a:endParaRPr lang="en-US" sz="96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08035" y="2030121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802533" y="3772919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802533" y="5609533"/>
            <a:ext cx="532118" cy="60994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0202" y="101392"/>
            <a:ext cx="10959548" cy="1129020"/>
          </a:xfrm>
          <a:prstGeom prst="roundRect">
            <a:avLst/>
          </a:prstGeom>
          <a:solidFill>
            <a:srgbClr val="066765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 KANJI VÀ HÌNH ẢNH KHỞI NGUỒN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" y="1451559"/>
            <a:ext cx="1740561" cy="10084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6098" y="2467677"/>
            <a:ext cx="236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CÁI VẠC TRÒN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98" y="3519118"/>
            <a:ext cx="2650401" cy="1343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0656" y="4899873"/>
            <a:ext cx="2361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MẶT TRỜI ĐI THEO TỪNG BƯỚC CHÂN CỦA NGƯỜI LÀM</a:t>
            </a:r>
          </a:p>
        </p:txBody>
      </p:sp>
    </p:spTree>
    <p:extLst>
      <p:ext uri="{BB962C8B-B14F-4D97-AF65-F5344CB8AC3E}">
        <p14:creationId xmlns:p14="http://schemas.microsoft.com/office/powerpoint/2010/main" val="5666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4294" y="153558"/>
            <a:ext cx="9031939" cy="1125830"/>
          </a:xfrm>
          <a:prstGeom prst="round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Chọn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nghĩa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đúng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Kanji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5073" y="1087707"/>
            <a:ext cx="1899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latin typeface="Kozuka Mincho Pr6N EL" panose="02020200000000000000" pitchFamily="18" charset="-128"/>
                <a:ea typeface="Kozuka Mincho Pr6N EL" panose="02020200000000000000" pitchFamily="18" charset="-128"/>
              </a:rPr>
              <a:t>日</a:t>
            </a:r>
            <a:endParaRPr lang="en-US" sz="13800" dirty="0">
              <a:latin typeface="Kozuka Mincho Pr6N EL" panose="02020200000000000000" pitchFamily="18" charset="-128"/>
              <a:ea typeface="Kozuka Mincho Pr6N EL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7268" y="3303698"/>
            <a:ext cx="7083038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A. NGÀY, MẶT TRỜI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17268" y="4545670"/>
            <a:ext cx="7027379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 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THÁNG, MẶT TRĂNG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17268" y="5787642"/>
            <a:ext cx="2662113" cy="81507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. </a:t>
            </a:r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NĂM </a:t>
            </a:r>
          </a:p>
        </p:txBody>
      </p:sp>
    </p:spTree>
    <p:extLst>
      <p:ext uri="{BB962C8B-B14F-4D97-AF65-F5344CB8AC3E}">
        <p14:creationId xmlns:p14="http://schemas.microsoft.com/office/powerpoint/2010/main" val="3066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649</Words>
  <Application>Microsoft Office PowerPoint</Application>
  <PresentationFormat>Màn hình rộng</PresentationFormat>
  <Paragraphs>221</Paragraphs>
  <Slides>23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9" baseType="lpstr">
      <vt:lpstr>Kozuka Mincho Pr6N EL</vt:lpstr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tri tri</cp:lastModifiedBy>
  <cp:revision>11</cp:revision>
  <dcterms:created xsi:type="dcterms:W3CDTF">2022-03-14T17:22:14Z</dcterms:created>
  <dcterms:modified xsi:type="dcterms:W3CDTF">2022-03-29T16:29:39Z</dcterms:modified>
</cp:coreProperties>
</file>