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64" r:id="rId3"/>
    <p:sldId id="293" r:id="rId4"/>
    <p:sldId id="291" r:id="rId5"/>
    <p:sldId id="286" r:id="rId6"/>
    <p:sldId id="292" r:id="rId7"/>
    <p:sldId id="285" r:id="rId8"/>
    <p:sldId id="294" r:id="rId9"/>
    <p:sldId id="295" r:id="rId10"/>
    <p:sldId id="296" r:id="rId11"/>
    <p:sldId id="297" r:id="rId12"/>
    <p:sldId id="266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howGuides="1">
      <p:cViewPr varScale="1">
        <p:scale>
          <a:sx n="67" d="100"/>
          <a:sy n="67" d="100"/>
        </p:scale>
        <p:origin x="73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9/12/2018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東　</a:t>
            </a:r>
            <a:r>
              <a:rPr kumimoji="1" lang="ja-JP" altLang="en-US" dirty="0" err="1" smtClean="0"/>
              <a:t>ひがし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322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東京　とうきょう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726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　なまえ　　前日　ぜんじつ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747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国　くに　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133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男　おとこ　　男の人　おとこのひと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555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女　おんな　女の人　おんなのひと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728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～区　～</a:t>
            </a:r>
            <a:r>
              <a:rPr kumimoji="1" lang="ja-JP" altLang="en-US" dirty="0" err="1" smtClean="0"/>
              <a:t>く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0030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～市　</a:t>
            </a:r>
            <a:r>
              <a:rPr kumimoji="1" lang="ja-JP" altLang="en-US" dirty="0" err="1" smtClean="0"/>
              <a:t>～し</a:t>
            </a:r>
            <a:endParaRPr kumimoji="1" lang="en-US" altLang="ja-JP" dirty="0" smtClean="0"/>
          </a:p>
          <a:p>
            <a:r>
              <a:rPr lang="ja-JP" altLang="en-US" sz="16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「市」は人口が多く、密集している自治体のことです。</a:t>
            </a:r>
          </a:p>
          <a:p>
            <a:r>
              <a:rPr lang="ja-JP" altLang="en-US" sz="16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一方、「区」は主に、政令指定都市の中にある区分です。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b="1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市は都道府県の下の、区は政令指定都市の下の、郡は町や村の上の区分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2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9/12/2018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9/12/2018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9/12/2018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9/12/2018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9/12/2018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i="0" u="none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65612" y="12954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04013" y="48440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4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81" y="50801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(THỊ)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0035">
            <a:off x="874113" y="2092048"/>
            <a:ext cx="4391025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å¸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10" y="4271902"/>
            <a:ext cx="1824097" cy="18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612" y="18288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 smtClean="0"/>
              <a:t>ありがとうございます。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9539" y="18346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(ĐÔNG)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ひがし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9857">
            <a:off x="679980" y="1882569"/>
            <a:ext cx="4457700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æ±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4038600"/>
            <a:ext cx="2202795" cy="220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648063" y="1523790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34802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きょう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776">
            <a:off x="1652537" y="1837181"/>
            <a:ext cx="432435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4200741" y="3684241"/>
            <a:ext cx="18288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東京</a:t>
            </a:r>
            <a:endParaRPr kumimoji="1" lang="ja-JP" altLang="en-US" sz="4400" dirty="0"/>
          </a:p>
        </p:txBody>
      </p:sp>
      <p:pic>
        <p:nvPicPr>
          <p:cNvPr id="1028" name="Picture 4" descr="äº¬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02" y="4038495"/>
            <a:ext cx="2254410" cy="225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めい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8937">
            <a:off x="503200" y="1800870"/>
            <a:ext cx="5014407" cy="1964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å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885" y="4079081"/>
            <a:ext cx="2236402" cy="223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2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8583" y="6355994"/>
            <a:ext cx="2703010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85534" y="1380489"/>
            <a:ext cx="263112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ぜん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300447" y="6024183"/>
            <a:ext cx="257372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まえ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6497">
            <a:off x="838704" y="2035279"/>
            <a:ext cx="4343400" cy="16954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75012" y="3974669"/>
            <a:ext cx="18288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名前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66544" y="5021759"/>
            <a:ext cx="18288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前日</a:t>
            </a:r>
          </a:p>
        </p:txBody>
      </p:sp>
      <p:pic>
        <p:nvPicPr>
          <p:cNvPr id="4098" name="Picture 2" descr="å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" y="4267199"/>
            <a:ext cx="2088794" cy="20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(QUỐC)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くに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7510">
            <a:off x="517092" y="1621647"/>
            <a:ext cx="5073044" cy="2044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å½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8" y="4021115"/>
            <a:ext cx="2383800" cy="238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7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(NAM)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だん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おとこ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5057">
            <a:off x="732369" y="2475476"/>
            <a:ext cx="4352925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1979611" y="5105400"/>
            <a:ext cx="2249675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男</a:t>
            </a:r>
            <a:r>
              <a:rPr kumimoji="1" lang="ja-JP" altLang="en-US" sz="4400" dirty="0" smtClean="0"/>
              <a:t>の</a:t>
            </a:r>
            <a:r>
              <a:rPr kumimoji="1" lang="ja-JP" altLang="en-US" sz="4400" dirty="0"/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36689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(NỮ)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じょ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おんな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6160">
            <a:off x="881567" y="1800159"/>
            <a:ext cx="42576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2926293" y="3688882"/>
            <a:ext cx="211846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女</a:t>
            </a:r>
            <a:r>
              <a:rPr kumimoji="1" lang="ja-JP" altLang="en-US" sz="4400" dirty="0" smtClean="0"/>
              <a:t>の</a:t>
            </a:r>
            <a:r>
              <a:rPr kumimoji="1" lang="ja-JP" altLang="en-US" sz="4400" dirty="0"/>
              <a:t>人</a:t>
            </a:r>
          </a:p>
        </p:txBody>
      </p:sp>
      <p:pic>
        <p:nvPicPr>
          <p:cNvPr id="6146" name="Picture 2" descr="å¥³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4" y="3967103"/>
            <a:ext cx="2148421" cy="214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(KHU)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6629" y="135872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89948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京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10404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20940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前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39808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国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63859" y="222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男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12" y="200404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東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82728" y="186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女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06779" y="193249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区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912132" y="215278"/>
            <a:ext cx="1218883" cy="106652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7998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市</a:t>
            </a:r>
            <a:endParaRPr lang="en-US" sz="7998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1051">
            <a:off x="670456" y="2019977"/>
            <a:ext cx="44767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0" name="Picture 2" descr="åºã®æ¸ãé (ç­é )åç»ã»ã¢ãã¡ã¼ã·ã§ã³[æ¼¢å­æ¸ãé 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4114799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0&quot;&gt;&lt;property id=&quot;20148&quot; value=&quot;5&quot;/&gt;&lt;property id=&quot;20300&quot; value=&quot;Slide 1&quot;/&gt;&lt;property id=&quot;20307&quot; value=&quot;264&quot;/&gt;&lt;/object&gt;&lt;object type=&quot;3&quot; unique_id=&quot;10592&quot;&gt;&lt;property id=&quot;20148&quot; value=&quot;5&quot;/&gt;&lt;property id=&quot;20300&quot; value=&quot;Slide 11&quot;/&gt;&lt;property id=&quot;20307&quot; value=&quot;266&quot;/&gt;&lt;/object&gt;&lt;object type=&quot;3&quot; unique_id=&quot;11498&quot;&gt;&lt;property id=&quot;20148&quot; value=&quot;5&quot;/&gt;&lt;property id=&quot;20300&quot; value=&quot;Slide 6&quot;/&gt;&lt;property id=&quot;20307&quot; value=&quot;285&quot;/&gt;&lt;/object&gt;&lt;object type=&quot;3&quot; unique_id=&quot;33708&quot;&gt;&lt;property id=&quot;20148&quot; value=&quot;5&quot;/&gt;&lt;property id=&quot;20300&quot; value=&quot;Slide 2&quot;/&gt;&lt;property id=&quot;20307&quot; value=&quot;293&quot;/&gt;&lt;/object&gt;&lt;object type=&quot;3&quot; unique_id=&quot;33709&quot;&gt;&lt;property id=&quot;20148&quot; value=&quot;5&quot;/&gt;&lt;property id=&quot;20300&quot; value=&quot;Slide 3&quot;/&gt;&lt;property id=&quot;20307&quot; value=&quot;291&quot;/&gt;&lt;/object&gt;&lt;object type=&quot;3&quot; unique_id=&quot;33710&quot;&gt;&lt;property id=&quot;20148&quot; value=&quot;5&quot;/&gt;&lt;property id=&quot;20300&quot; value=&quot;Slide 4&quot;/&gt;&lt;property id=&quot;20307&quot; value=&quot;286&quot;/&gt;&lt;/object&gt;&lt;object type=&quot;3&quot; unique_id=&quot;33711&quot;&gt;&lt;property id=&quot;20148&quot; value=&quot;5&quot;/&gt;&lt;property id=&quot;20300&quot; value=&quot;Slide 5&quot;/&gt;&lt;property id=&quot;20307&quot; value=&quot;292&quot;/&gt;&lt;/object&gt;&lt;object type=&quot;3&quot; unique_id=&quot;33712&quot;&gt;&lt;property id=&quot;20148&quot; value=&quot;5&quot;/&gt;&lt;property id=&quot;20300&quot; value=&quot;Slide 7&quot;/&gt;&lt;property id=&quot;20307&quot; value=&quot;294&quot;/&gt;&lt;/object&gt;&lt;object type=&quot;3&quot; unique_id=&quot;33713&quot;&gt;&lt;property id=&quot;20148&quot; value=&quot;5&quot;/&gt;&lt;property id=&quot;20300&quot; value=&quot;Slide 8&quot;/&gt;&lt;property id=&quot;20307&quot; value=&quot;295&quot;/&gt;&lt;/object&gt;&lt;object type=&quot;3&quot; unique_id=&quot;33714&quot;&gt;&lt;property id=&quot;20148&quot; value=&quot;5&quot;/&gt;&lt;property id=&quot;20300&quot; value=&quot;Slide 9&quot;/&gt;&lt;property id=&quot;20307&quot; value=&quot;296&quot;/&gt;&lt;/object&gt;&lt;object type=&quot;3&quot; unique_id=&quot;33715&quot;&gt;&lt;property id=&quot;20148&quot; value=&quot;5&quot;/&gt;&lt;property id=&quot;20300&quot; value=&quot;Slide 10&quot;/&gt;&lt;property id=&quot;20307&quot; value=&quot;29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173</Words>
  <Application>Microsoft Office PowerPoint</Application>
  <PresentationFormat>Custom</PresentationFormat>
  <Paragraphs>149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HGMaruGothicMPRO</vt:lpstr>
      <vt:lpstr>ＭＳ ゴシック</vt:lpstr>
      <vt:lpstr>NtMotoyaKyotai</vt:lpstr>
      <vt:lpstr>Arial</vt:lpstr>
      <vt:lpstr>Arial Rounded MT Bold</vt:lpstr>
      <vt:lpstr>Century Gothic</vt:lpstr>
      <vt:lpstr>Tahoma</vt:lpstr>
      <vt:lpstr>Books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2014-08-29T17:51:52Z</dcterms:created>
  <dcterms:modified xsi:type="dcterms:W3CDTF">2018-09-12T05:41:29Z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