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  <p:sldMasterId id="2147483716" r:id="rId2"/>
  </p:sldMasterIdLst>
  <p:sldIdLst>
    <p:sldId id="256" r:id="rId3"/>
    <p:sldId id="268" r:id="rId4"/>
    <p:sldId id="266" r:id="rId5"/>
    <p:sldId id="272" r:id="rId6"/>
    <p:sldId id="273" r:id="rId7"/>
    <p:sldId id="271" r:id="rId8"/>
    <p:sldId id="260" r:id="rId9"/>
    <p:sldId id="274" r:id="rId10"/>
    <p:sldId id="261" r:id="rId11"/>
    <p:sldId id="269" r:id="rId12"/>
    <p:sldId id="275" r:id="rId13"/>
    <p:sldId id="276" r:id="rId14"/>
    <p:sldId id="277" r:id="rId15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" y="8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11/11/2021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223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11/11/2021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261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11/11/2021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392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11/11/2021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solidFill>
                  <a:prstClr val="white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/>
            <a:r>
              <a:rPr lang="en-US" sz="8000" dirty="0">
                <a:solidFill>
                  <a:prstClr val="white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9256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11/11/2021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553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11/11/2021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solidFill>
                  <a:prstClr val="white"/>
                </a:solidFill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/>
            <a:r>
              <a:rPr lang="en-US" sz="8000" dirty="0">
                <a:solidFill>
                  <a:prstClr val="white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0618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11/11/2021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38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11/11/2021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572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11/11/2021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6196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8743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69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11/11/2021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307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5467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0970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23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3818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9863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6344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155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srgbClr val="AD2E03">
                    <a:lumMod val="50000"/>
                  </a:srgbClr>
                </a:solidFill>
              </a:rPr>
              <a:pPr/>
              <a:t>11/11/2021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AD2E03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4243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srgbClr val="AD2E03">
                    <a:lumMod val="50000"/>
                  </a:srgbClr>
                </a:solidFill>
              </a:rPr>
              <a:pPr/>
              <a:t>11/11/2021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AD2E03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37884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srgbClr val="AD2E03">
                    <a:lumMod val="50000"/>
                  </a:srgbClr>
                </a:solidFill>
              </a:rPr>
              <a:pPr/>
              <a:t>11/11/2021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AD2E03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706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11/11/2021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2554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srgbClr val="AD2E03">
                    <a:lumMod val="50000"/>
                  </a:srgbClr>
                </a:solidFill>
              </a:rPr>
              <a:pPr/>
              <a:t>11/11/2021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AD2E03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96051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srgbClr val="AD2E03">
                    <a:lumMod val="50000"/>
                  </a:srgbClr>
                </a:solidFill>
              </a:rPr>
              <a:pPr/>
              <a:t>11/11/2021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AD2E03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5742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1995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58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11/11/2021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399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11/11/2021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165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11/11/2021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316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11/11/2021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215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11/11/2021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687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11/11/2021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349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11/11/2021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>
                <a:solidFill>
                  <a:srgbClr val="AD2E03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305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>
                <a:solidFill>
                  <a:srgbClr val="AD2E03">
                    <a:lumMod val="50000"/>
                  </a:srgbClr>
                </a:solidFill>
              </a:rPr>
              <a:pPr/>
              <a:t>11/11/2021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>
                <a:solidFill>
                  <a:srgbClr val="AD2E03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AD2E03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83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23712" y="-756394"/>
            <a:ext cx="10091888" cy="6064994"/>
          </a:xfrm>
          <a:prstGeom prst="roundRect">
            <a:avLst/>
          </a:prstGeom>
          <a:noFill/>
          <a:ln>
            <a:noFill/>
          </a:ln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7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漢字</a:t>
            </a:r>
            <a:endParaRPr 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581518" y="3543300"/>
            <a:ext cx="4609982" cy="2256751"/>
          </a:xfrm>
          <a:prstGeom prst="roundRect">
            <a:avLst/>
          </a:prstGeom>
          <a:noFill/>
          <a:ln>
            <a:noFill/>
          </a:ln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LESSON 5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73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4288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494485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(MÃI)</a:t>
            </a:r>
          </a:p>
        </p:txBody>
      </p:sp>
      <p:sp>
        <p:nvSpPr>
          <p:cNvPr id="16" name="Rounded Rectangle 15"/>
          <p:cNvSpPr/>
          <p:nvPr/>
        </p:nvSpPr>
        <p:spPr>
          <a:xfrm rot="861815">
            <a:off x="9036746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ばい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075126" y="605794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か</a:t>
            </a:r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・います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98869">
            <a:off x="190841" y="1518694"/>
            <a:ext cx="5170510" cy="20293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Rounded Rectangle 17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23894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221673" y="3842328"/>
            <a:ext cx="8996939" cy="2152072"/>
          </a:xfrm>
        </p:spPr>
        <p:txBody>
          <a:bodyPr/>
          <a:lstStyle/>
          <a:p>
            <a:r>
              <a:rPr lang="ja-JP" altLang="en-US" smtClean="0"/>
              <a:t>買います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4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461166" y="1401611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860998" y="6305208"/>
            <a:ext cx="1980684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(VẬT)</a:t>
            </a:r>
          </a:p>
        </p:txBody>
      </p:sp>
      <p:sp>
        <p:nvSpPr>
          <p:cNvPr id="16" name="Rounded Rectangle 15"/>
          <p:cNvSpPr/>
          <p:nvPr/>
        </p:nvSpPr>
        <p:spPr>
          <a:xfrm rot="345610">
            <a:off x="9227881" y="1307944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ぶつ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 rot="21140809">
            <a:off x="9335566" y="6054052"/>
            <a:ext cx="2166906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もの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77865">
            <a:off x="365582" y="1787706"/>
            <a:ext cx="4832427" cy="18315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Rounded Rectangle 16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23894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591126" y="4025514"/>
            <a:ext cx="7943273" cy="2125904"/>
          </a:xfrm>
        </p:spPr>
        <p:txBody>
          <a:bodyPr>
            <a:normAutofit/>
          </a:bodyPr>
          <a:lstStyle/>
          <a:p>
            <a:r>
              <a:rPr lang="ja-JP" altLang="en-US" sz="4400" smtClean="0"/>
              <a:t>買い物：かいもの</a:t>
            </a:r>
            <a:r>
              <a:rPr lang="en-US" altLang="ja-JP" sz="4400" dirty="0" smtClean="0"/>
              <a:t/>
            </a:r>
            <a:br>
              <a:rPr lang="en-US" altLang="ja-JP" sz="4400" dirty="0" smtClean="0"/>
            </a:br>
            <a:r>
              <a:rPr lang="ja-JP" altLang="en-US" sz="4400" smtClean="0"/>
              <a:t>動物：どうぶつ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5532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23090" y="1452398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361758" y="6355995"/>
            <a:ext cx="2703012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799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HÀNH)</a:t>
            </a:r>
            <a:endParaRPr lang="en-US" sz="2799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 rot="345610">
            <a:off x="9089805" y="1358730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こう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303353" y="6020150"/>
            <a:ext cx="2634302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い</a:t>
            </a:r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・きます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88070">
            <a:off x="156265" y="2586585"/>
            <a:ext cx="5054091" cy="19237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Rounded Rectangle 17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23894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14036" y="5198532"/>
            <a:ext cx="5043054" cy="1507067"/>
          </a:xfrm>
        </p:spPr>
        <p:txBody>
          <a:bodyPr>
            <a:normAutofit fontScale="90000"/>
          </a:bodyPr>
          <a:lstStyle/>
          <a:p>
            <a:r>
              <a:rPr lang="ja-JP" altLang="en-US" sz="6000" smtClean="0"/>
              <a:t>旅行：りょこう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50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4550" y="1496430"/>
            <a:ext cx="4780349" cy="502941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494381" y="6400027"/>
            <a:ext cx="1980684" cy="457081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(HƯU)</a:t>
            </a:r>
          </a:p>
        </p:txBody>
      </p:sp>
      <p:sp>
        <p:nvSpPr>
          <p:cNvPr id="16" name="Rounded Rectangle 15"/>
          <p:cNvSpPr/>
          <p:nvPr/>
        </p:nvSpPr>
        <p:spPr>
          <a:xfrm rot="861815">
            <a:off x="9035980" y="1541731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きゅう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072965" y="6036548"/>
            <a:ext cx="3049328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やす</a:t>
            </a:r>
            <a:r>
              <a:rPr lang="ja-JP" altLang="en-US" sz="3599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・みます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09243">
            <a:off x="198494" y="1574005"/>
            <a:ext cx="4988057" cy="18778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Rounded Rectangle 17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23894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193964" y="4487332"/>
            <a:ext cx="9024648" cy="1507067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休日：きゅうじつ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休みの日</a:t>
            </a:r>
            <a:r>
              <a:rPr lang="en-US" altLang="ja-JP" dirty="0" smtClean="0"/>
              <a:t>:</a:t>
            </a:r>
            <a:r>
              <a:rPr lang="ja-JP" altLang="en-US" smtClean="0"/>
              <a:t>　やすみのひ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5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21300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21497" y="63567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(TIÊN)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345610">
            <a:off x="9088996" y="1358190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せん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010949">
            <a:off x="9237161" y="600887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さき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11956">
            <a:off x="237848" y="2524404"/>
            <a:ext cx="4995884" cy="18463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3" name="Rounded Rectangle 22"/>
          <p:cNvSpPr/>
          <p:nvPr/>
        </p:nvSpPr>
        <p:spPr>
          <a:xfrm>
            <a:off x="118089" y="153393"/>
            <a:ext cx="915065" cy="95325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1491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30031" y="4416521"/>
            <a:ext cx="6400800" cy="1947333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sz="6000" smtClean="0"/>
              <a:t>先生：せんせい</a:t>
            </a:r>
            <a:endParaRPr lang="en-US" altLang="ja-JP" sz="6000" dirty="0" smtClean="0"/>
          </a:p>
          <a:p>
            <a:r>
              <a:rPr lang="ja-JP" altLang="en-US" sz="6000" smtClean="0"/>
              <a:t>先：さき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65400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22888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723085" y="63567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(CHU)</a:t>
            </a:r>
          </a:p>
        </p:txBody>
      </p:sp>
      <p:sp>
        <p:nvSpPr>
          <p:cNvPr id="16" name="Rounded Rectangle 15"/>
          <p:cNvSpPr/>
          <p:nvPr/>
        </p:nvSpPr>
        <p:spPr>
          <a:xfrm rot="345610">
            <a:off x="9090585" y="1358190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しゅう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14663">
            <a:off x="281850" y="2569195"/>
            <a:ext cx="5072297" cy="18979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Rounded Rectangle 16"/>
          <p:cNvSpPr/>
          <p:nvPr/>
        </p:nvSpPr>
        <p:spPr>
          <a:xfrm>
            <a:off x="118089" y="153393"/>
            <a:ext cx="915065" cy="95325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1491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684212" y="4487332"/>
            <a:ext cx="4220297" cy="1507067"/>
          </a:xfrm>
        </p:spPr>
        <p:txBody>
          <a:bodyPr>
            <a:normAutofit/>
          </a:bodyPr>
          <a:lstStyle/>
          <a:p>
            <a:r>
              <a:rPr lang="ja-JP" altLang="en-US" smtClean="0"/>
              <a:t>先週：せんしゅう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mtClean="0"/>
              <a:t>来週：らいしゅう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22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22888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723085" y="63567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(MỖI)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 rot="345610">
            <a:off x="9090585" y="1358190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まい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41868">
            <a:off x="214780" y="2314359"/>
            <a:ext cx="4735562" cy="18294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Rounded Rectangle 18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23894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75491" y="4487332"/>
            <a:ext cx="5006109" cy="2162850"/>
          </a:xfrm>
        </p:spPr>
        <p:txBody>
          <a:bodyPr>
            <a:normAutofit fontScale="90000"/>
          </a:bodyPr>
          <a:lstStyle/>
          <a:p>
            <a:r>
              <a:rPr lang="ja-JP" altLang="en-US" smtClean="0"/>
              <a:t>毎日：まいにち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mtClean="0"/>
              <a:t>毎週：まいしゅう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mtClean="0"/>
              <a:t>毎月：まいつき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mtClean="0"/>
              <a:t>毎年：まいとし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90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22888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723085" y="63567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(NGỌ)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 rot="345610">
            <a:off x="9090585" y="1358190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ご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40596">
            <a:off x="612653" y="1612581"/>
            <a:ext cx="4306944" cy="16872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Rounded Rectangle 16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23894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800" smtClean="0"/>
              <a:t>午前：ごぜん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0674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ame 13"/>
          <p:cNvSpPr/>
          <p:nvPr/>
        </p:nvSpPr>
        <p:spPr>
          <a:xfrm>
            <a:off x="5322888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723085" y="63567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(HẬU)</a:t>
            </a:r>
          </a:p>
        </p:txBody>
      </p:sp>
      <p:sp>
        <p:nvSpPr>
          <p:cNvPr id="22" name="Rounded Rectangle 21"/>
          <p:cNvSpPr/>
          <p:nvPr/>
        </p:nvSpPr>
        <p:spPr>
          <a:xfrm rot="345610">
            <a:off x="9090585" y="1358190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ご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 rot="21140809">
            <a:off x="9306271" y="6051955"/>
            <a:ext cx="2167470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あと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32462">
            <a:off x="92572" y="1556327"/>
            <a:ext cx="5223843" cy="20145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Rounded Rectangle 16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23894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Title 32"/>
          <p:cNvSpPr>
            <a:spLocks noGrp="1"/>
          </p:cNvSpPr>
          <p:nvPr>
            <p:ph type="title"/>
          </p:nvPr>
        </p:nvSpPr>
        <p:spPr>
          <a:xfrm>
            <a:off x="129309" y="3417456"/>
            <a:ext cx="7167418" cy="3440544"/>
          </a:xfrm>
        </p:spPr>
        <p:txBody>
          <a:bodyPr>
            <a:normAutofit/>
          </a:bodyPr>
          <a:lstStyle/>
          <a:p>
            <a:r>
              <a:rPr lang="ja-JP" altLang="en-US" smtClean="0"/>
              <a:t>午後：ごご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687" y="3507646"/>
            <a:ext cx="2298818" cy="247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79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ame 9"/>
          <p:cNvSpPr/>
          <p:nvPr/>
        </p:nvSpPr>
        <p:spPr>
          <a:xfrm>
            <a:off x="468449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FFFF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868646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(KIẾN)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666912">
            <a:off x="4042831" y="138151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けん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 rot="21140809">
            <a:off x="4449286" y="605794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み・ます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40995">
            <a:off x="6297461" y="1534453"/>
            <a:ext cx="5638800" cy="21717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Rounded Rectangle 19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23894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5410200" y="4087282"/>
            <a:ext cx="6286500" cy="1507067"/>
          </a:xfrm>
        </p:spPr>
        <p:txBody>
          <a:bodyPr/>
          <a:lstStyle/>
          <a:p>
            <a:r>
              <a:rPr lang="ja-JP" altLang="en-US" smtClean="0"/>
              <a:t>見学：けんがく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33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ame 9"/>
          <p:cNvSpPr/>
          <p:nvPr/>
        </p:nvSpPr>
        <p:spPr>
          <a:xfrm>
            <a:off x="468449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FFFF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868646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(THỰC)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861815">
            <a:off x="4410907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しょく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 rot="21140809">
            <a:off x="4449286" y="605794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た・べます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41814">
            <a:off x="5185907" y="2519047"/>
            <a:ext cx="5117941" cy="17993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Rounded Rectangle 16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23894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5905500" y="4181474"/>
            <a:ext cx="5465762" cy="1914525"/>
          </a:xfrm>
        </p:spPr>
        <p:txBody>
          <a:bodyPr>
            <a:normAutofit/>
          </a:bodyPr>
          <a:lstStyle/>
          <a:p>
            <a:r>
              <a:rPr lang="ja-JP" altLang="en-US" sz="5400" smtClean="0"/>
              <a:t>食事：しょくじ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85370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ame 9"/>
          <p:cNvSpPr/>
          <p:nvPr/>
        </p:nvSpPr>
        <p:spPr>
          <a:xfrm>
            <a:off x="468449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FFFF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868646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(ẨM)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861815">
            <a:off x="4410907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いん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 rot="21140809">
            <a:off x="4449286" y="605794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の・みます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80196">
            <a:off x="5502931" y="2301494"/>
            <a:ext cx="5117477" cy="17785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Rounded Rectangle 16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23894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6267450" y="4038600"/>
            <a:ext cx="5924549" cy="1955799"/>
          </a:xfrm>
        </p:spPr>
        <p:txBody>
          <a:bodyPr/>
          <a:lstStyle/>
          <a:p>
            <a:r>
              <a:rPr lang="ja-JP" altLang="en-US" smtClean="0"/>
              <a:t>飲酒：いんしゅ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mtClean="0"/>
              <a:t>お酒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22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3"/>
  <p:tag name="MMPROD_UIDATA" val="&lt;database version=&quot;9.0&quot;&gt;&lt;object type=&quot;1&quot; unique_id=&quot;10001&quot;&gt;&lt;object type=&quot;8&quot; unique_id=&quot;10588&quot;&gt;&lt;/object&gt;&lt;object type=&quot;2&quot; unique_id=&quot;10589&quot;&gt;&lt;object type=&quot;3&quot; unique_id=&quot;10592&quot;&gt;&lt;property id=&quot;20148&quot; value=&quot;5&quot;/&gt;&lt;property id=&quot;20300&quot; value=&quot;Slide 3&quot;/&gt;&lt;property id=&quot;20307&quot; value=&quot;266&quot;/&gt;&lt;/object&gt;&lt;object type=&quot;3&quot; unique_id=&quot;33809&quot;&gt;&lt;property id=&quot;20148&quot; value=&quot;5&quot;/&gt;&lt;property id=&quot;20300&quot; value=&quot;Slide 1&quot;/&gt;&lt;property id=&quot;20307&quot; value=&quot;256&quot;/&gt;&lt;/object&gt;&lt;object type=&quot;3&quot; unique_id=&quot;33810&quot;&gt;&lt;property id=&quot;20148&quot; value=&quot;5&quot;/&gt;&lt;property id=&quot;20300&quot; value=&quot;Slide 2&quot;/&gt;&lt;property id=&quot;20307&quot; value=&quot;268&quot;/&gt;&lt;/object&gt;&lt;object type=&quot;3&quot; unique_id=&quot;33811&quot;&gt;&lt;property id=&quot;20148&quot; value=&quot;5&quot;/&gt;&lt;property id=&quot;20300&quot; value=&quot;Slide 4&quot;/&gt;&lt;property id=&quot;20307&quot; value=&quot;272&quot;/&gt;&lt;/object&gt;&lt;object type=&quot;3&quot; unique_id=&quot;33812&quot;&gt;&lt;property id=&quot;20148&quot; value=&quot;5&quot;/&gt;&lt;property id=&quot;20300&quot; value=&quot;Slide 5&quot;/&gt;&lt;property id=&quot;20307&quot; value=&quot;273&quot;/&gt;&lt;/object&gt;&lt;object type=&quot;3&quot; unique_id=&quot;33813&quot;&gt;&lt;property id=&quot;20148&quot; value=&quot;5&quot;/&gt;&lt;property id=&quot;20300&quot; value=&quot;Slide 6&quot;/&gt;&lt;property id=&quot;20307&quot; value=&quot;271&quot;/&gt;&lt;/object&gt;&lt;object type=&quot;3&quot; unique_id=&quot;33814&quot;&gt;&lt;property id=&quot;20148&quot; value=&quot;5&quot;/&gt;&lt;property id=&quot;20300&quot; value=&quot;Slide 7&quot;/&gt;&lt;property id=&quot;20307&quot; value=&quot;260&quot;/&gt;&lt;/object&gt;&lt;object type=&quot;3&quot; unique_id=&quot;33815&quot;&gt;&lt;property id=&quot;20148&quot; value=&quot;5&quot;/&gt;&lt;property id=&quot;20300&quot; value=&quot;Slide 8&quot;/&gt;&lt;property id=&quot;20307&quot; value=&quot;274&quot;/&gt;&lt;/object&gt;&lt;object type=&quot;3&quot; unique_id=&quot;33816&quot;&gt;&lt;property id=&quot;20148&quot; value=&quot;5&quot;/&gt;&lt;property id=&quot;20300&quot; value=&quot;Slide 9&quot;/&gt;&lt;property id=&quot;20307&quot; value=&quot;261&quot;/&gt;&lt;/object&gt;&lt;object type=&quot;3&quot; unique_id=&quot;33817&quot;&gt;&lt;property id=&quot;20148&quot; value=&quot;5&quot;/&gt;&lt;property id=&quot;20300&quot; value=&quot;Slide 10&quot;/&gt;&lt;property id=&quot;20307&quot; value=&quot;269&quot;/&gt;&lt;/object&gt;&lt;object type=&quot;3&quot; unique_id=&quot;33851&quot;&gt;&lt;property id=&quot;20148&quot; value=&quot;5&quot;/&gt;&lt;property id=&quot;20300&quot; value=&quot;Slide 11&quot;/&gt;&lt;property id=&quot;20307&quot; value=&quot;275&quot;/&gt;&lt;/object&gt;&lt;object type=&quot;3&quot; unique_id=&quot;33852&quot;&gt;&lt;property id=&quot;20148&quot; value=&quot;5&quot;/&gt;&lt;property id=&quot;20300&quot; value=&quot;Slide 12&quot;/&gt;&lt;property id=&quot;20307&quot; value=&quot;276&quot;/&gt;&lt;/object&gt;&lt;object type=&quot;3&quot; unique_id=&quot;33853&quot;&gt;&lt;property id=&quot;20148&quot; value=&quot;5&quot;/&gt;&lt;property id=&quot;20300&quot; value=&quot;Slide 13&quot;/&gt;&lt;property id=&quot;20307&quot; value=&quot;27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1_Slice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1079</TotalTime>
  <Words>344</Words>
  <Application>Microsoft Office PowerPoint</Application>
  <PresentationFormat>Widescreen</PresentationFormat>
  <Paragraphs>206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HGMaruGothicMPRO</vt:lpstr>
      <vt:lpstr>メイリオ</vt:lpstr>
      <vt:lpstr>NtMotoyaKyotai</vt:lpstr>
      <vt:lpstr>Arial</vt:lpstr>
      <vt:lpstr>Arial Rounded MT Bold</vt:lpstr>
      <vt:lpstr>Century Gothic</vt:lpstr>
      <vt:lpstr>Tahoma</vt:lpstr>
      <vt:lpstr>Trebuchet MS</vt:lpstr>
      <vt:lpstr>Wingdings 3</vt:lpstr>
      <vt:lpstr>1_Slice</vt:lpstr>
      <vt:lpstr>Facet</vt:lpstr>
      <vt:lpstr>PowerPoint Presentation</vt:lpstr>
      <vt:lpstr>PowerPoint Presentation</vt:lpstr>
      <vt:lpstr>先週：せんしゅう 来週：らいしゅう</vt:lpstr>
      <vt:lpstr>毎日：まいにち 毎週：まいしゅう 毎月：まいつき 毎年：まいとし</vt:lpstr>
      <vt:lpstr>午前：ごぜん</vt:lpstr>
      <vt:lpstr>午後：ごご</vt:lpstr>
      <vt:lpstr>見学：けんがく</vt:lpstr>
      <vt:lpstr>食事：しょくじ</vt:lpstr>
      <vt:lpstr>飲酒：いんしゅ お酒</vt:lpstr>
      <vt:lpstr>買います</vt:lpstr>
      <vt:lpstr>買い物：かいもの 動物：どうぶつ</vt:lpstr>
      <vt:lpstr>旅行：りょこう</vt:lpstr>
      <vt:lpstr>休日：きゅうじつ 休みの日:　やすみのひ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Cuong</dc:creator>
  <cp:lastModifiedBy>Nguyen Thuy Ngoc</cp:lastModifiedBy>
  <cp:revision>57</cp:revision>
  <dcterms:created xsi:type="dcterms:W3CDTF">2014-08-29T19:08:59Z</dcterms:created>
  <dcterms:modified xsi:type="dcterms:W3CDTF">2021-11-11T10:39:12Z</dcterms:modified>
</cp:coreProperties>
</file>