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7" r:id="rId3"/>
    <p:sldId id="283" r:id="rId4"/>
    <p:sldId id="284" r:id="rId5"/>
    <p:sldId id="285" r:id="rId6"/>
    <p:sldId id="294" r:id="rId7"/>
    <p:sldId id="286" r:id="rId8"/>
    <p:sldId id="287" r:id="rId9"/>
    <p:sldId id="288" r:id="rId10"/>
    <p:sldId id="279" r:id="rId11"/>
    <p:sldId id="290" r:id="rId12"/>
    <p:sldId id="291" r:id="rId13"/>
    <p:sldId id="293" r:id="rId14"/>
    <p:sldId id="292" r:id="rId15"/>
    <p:sldId id="289" r:id="rId16"/>
    <p:sldId id="280" r:id="rId17"/>
    <p:sldId id="259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8" d="100"/>
          <a:sy n="68" d="100"/>
        </p:scale>
        <p:origin x="888" y="-7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pPr/>
              <a:t>3/25/2021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pPr/>
              <a:t>3/25/2021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5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u="none"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(LIỆU)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6678">
            <a:off x="314329" y="1930154"/>
            <a:ext cx="443865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172709" y="441960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料金：りょうきん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61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(LÝ)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8748">
            <a:off x="305818" y="1901908"/>
            <a:ext cx="4391025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1293812" y="4114800"/>
            <a:ext cx="211307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 dirty="0" smtClean="0"/>
              <a:t>料理 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6600" dirty="0" smtClean="0"/>
              <a:t>物理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211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(DÃ)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の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0844">
            <a:off x="219135" y="1801204"/>
            <a:ext cx="4414416" cy="1679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15"/>
          <p:cNvSpPr/>
          <p:nvPr/>
        </p:nvSpPr>
        <p:spPr>
          <a:xfrm>
            <a:off x="1674812" y="4343400"/>
            <a:ext cx="244169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800" dirty="0" smtClean="0"/>
              <a:t>野菜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44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なか・ば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5196">
            <a:off x="220569" y="1879318"/>
            <a:ext cx="438150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15"/>
          <p:cNvSpPr/>
          <p:nvPr/>
        </p:nvSpPr>
        <p:spPr>
          <a:xfrm>
            <a:off x="684212" y="3733800"/>
            <a:ext cx="4267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/>
              <a:t>半年：はんねん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半月：はんつき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半日：はんにち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半分：はんぶん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0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(ĐẠI)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だい　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おお・きい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0622">
            <a:off x="84434" y="1544835"/>
            <a:ext cx="4750255" cy="1830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012" y="3505200"/>
            <a:ext cx="50321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smtClean="0">
                <a:latin typeface="MS Gothic" pitchFamily="49" charset="-128"/>
                <a:ea typeface="MS Gothic" pitchFamily="49" charset="-128"/>
              </a:rPr>
              <a:t>大人：おとな</a:t>
            </a:r>
            <a:endParaRPr lang="en-US" altLang="ja-JP" sz="5400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ja-JP" altLang="en-US" sz="5400" smtClean="0">
                <a:latin typeface="MS Gothic" pitchFamily="49" charset="-128"/>
                <a:ea typeface="MS Gothic" pitchFamily="49" charset="-128"/>
              </a:rPr>
              <a:t>大学：だいがく</a:t>
            </a:r>
            <a:endParaRPr lang="en-US" altLang="ja-JP" sz="5400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ja-JP" altLang="en-US" sz="5400" smtClean="0">
                <a:latin typeface="MS Gothic" pitchFamily="49" charset="-128"/>
                <a:ea typeface="MS Gothic" pitchFamily="49" charset="-128"/>
              </a:rPr>
              <a:t>大会：たいかい    大半：たいはん</a:t>
            </a:r>
            <a:endParaRPr lang="en-US" sz="5400" dirty="0">
              <a:latin typeface="MS Gothic" pitchFamily="49" charset="-128"/>
              <a:ea typeface="MS Gothic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5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(TIỂU)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r>
              <a:rPr lang="ja-JP" altLang="en-US" sz="36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ょう　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ちい・さい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8817">
            <a:off x="66336" y="1891248"/>
            <a:ext cx="4847879" cy="138292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733800"/>
            <a:ext cx="48752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小学校：しょうがっこう</a:t>
            </a:r>
            <a:endParaRPr lang="vi-VN" altLang="ja-JP" sz="40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ja-JP" altLang="en-US" sz="4000" smtClean="0">
                <a:ea typeface="NtMotoyaKyotai" panose="02020300000000000000" pitchFamily="18" charset="-128"/>
              </a:rPr>
              <a:t>小人：こびと</a:t>
            </a:r>
            <a:endParaRPr lang="en-US" altLang="ja-JP" sz="4000" dirty="0" smtClean="0">
              <a:ea typeface="NtMotoyaKyotai" panose="02020300000000000000" pitchFamily="18" charset="-128"/>
            </a:endParaRPr>
          </a:p>
          <a:p>
            <a:r>
              <a:rPr lang="ja-JP" altLang="en-US" sz="4000" smtClean="0">
                <a:ea typeface="NtMotoyaKyotai" panose="02020300000000000000" pitchFamily="18" charset="-128"/>
              </a:rPr>
              <a:t>小学生：しょうがくせい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10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7212" y="1219200"/>
            <a:ext cx="8670924" cy="3797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ありがとうございます！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(TỰ)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てら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7270">
            <a:off x="6559423" y="2498105"/>
            <a:ext cx="4295775" cy="1647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7542212" y="457200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お寺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110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(NGÔN)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げん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い・いま</a:t>
            </a:r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5523">
            <a:off x="6029658" y="2464848"/>
            <a:ext cx="5008404" cy="1960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01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(BỐI)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5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(ĐIỀN)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でん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3992">
            <a:off x="6897698" y="3060658"/>
            <a:ext cx="4338522" cy="16597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6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(LỰC)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</a:t>
            </a:r>
            <a:r>
              <a:rPr lang="ja-JP" altLang="en-US" sz="3599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ょく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ちから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9122">
            <a:off x="6893047" y="2819400"/>
            <a:ext cx="424815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6611701" y="4724400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能力：のうりょく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ja-JP" altLang="en-US" sz="3600" dirty="0" smtClean="0">
                <a:ea typeface="NtMotoyaKyotai" panose="02020300000000000000" pitchFamily="18" charset="-128"/>
              </a:rPr>
              <a:t>協力：きょりょく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21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(MÔN)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もん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7849">
            <a:off x="6529262" y="2803153"/>
            <a:ext cx="4362450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857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(NHỤC)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にく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1440">
            <a:off x="390856" y="3032262"/>
            <a:ext cx="44577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11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1152&quot;&gt;&lt;/object&gt;&lt;object type=&quot;2&quot; unique_id=&quot;11153&quot;&gt;&lt;object type=&quot;3&quot; unique_id=&quot;11154&quot;&gt;&lt;property id=&quot;20148&quot; value=&quot;5&quot;/&gt;&lt;property id=&quot;20300&quot; value=&quot;Slide 1&quot;/&gt;&lt;property id=&quot;20307&quot; value=&quot;267&quot;/&gt;&lt;/object&gt;&lt;object type=&quot;3&quot; unique_id=&quot;11156&quot;&gt;&lt;property id=&quot;20148&quot; value=&quot;5&quot;/&gt;&lt;property id=&quot;20300&quot; value=&quot;Slide 15&quot;/&gt;&lt;property id=&quot;20307&quot; value=&quot;259&quot;/&gt;&lt;/object&gt;&lt;object type=&quot;3&quot; unique_id=&quot;33834&quot;&gt;&lt;property id=&quot;20148&quot; value=&quot;5&quot;/&gt;&lt;property id=&quot;20300&quot; value=&quot;Slide 8&quot;/&gt;&lt;property id=&quot;20307&quot; value=&quot;279&quot;/&gt;&lt;/object&gt;&lt;object type=&quot;3&quot; unique_id=&quot;33835&quot;&gt;&lt;property id=&quot;20148&quot; value=&quot;5&quot;/&gt;&lt;property id=&quot;20300&quot; value=&quot;Slide 14&quot;/&gt;&lt;property id=&quot;20307&quot; value=&quot;280&quot;/&gt;&lt;/object&gt;&lt;object type=&quot;3&quot; unique_id=&quot;33897&quot;&gt;&lt;property id=&quot;20148&quot; value=&quot;5&quot;/&gt;&lt;property id=&quot;20300&quot; value=&quot;Slide 2&quot;/&gt;&lt;property id=&quot;20307&quot; value=&quot;283&quot;/&gt;&lt;/object&gt;&lt;object type=&quot;3&quot; unique_id=&quot;33898&quot;&gt;&lt;property id=&quot;20148&quot; value=&quot;5&quot;/&gt;&lt;property id=&quot;20300&quot; value=&quot;Slide 3&quot;/&gt;&lt;property id=&quot;20307&quot; value=&quot;284&quot;/&gt;&lt;/object&gt;&lt;object type=&quot;3&quot; unique_id=&quot;33899&quot;&gt;&lt;property id=&quot;20148&quot; value=&quot;5&quot;/&gt;&lt;property id=&quot;20300&quot; value=&quot;Slide 4&quot;/&gt;&lt;property id=&quot;20307&quot; value=&quot;285&quot;/&gt;&lt;/object&gt;&lt;object type=&quot;3&quot; unique_id=&quot;33900&quot;&gt;&lt;property id=&quot;20148&quot; value=&quot;5&quot;/&gt;&lt;property id=&quot;20300&quot; value=&quot;Slide 5&quot;/&gt;&lt;property id=&quot;20307&quot; value=&quot;286&quot;/&gt;&lt;/object&gt;&lt;object type=&quot;3&quot; unique_id=&quot;33901&quot;&gt;&lt;property id=&quot;20148&quot; value=&quot;5&quot;/&gt;&lt;property id=&quot;20300&quot; value=&quot;Slide 6&quot;/&gt;&lt;property id=&quot;20307&quot; value=&quot;287&quot;/&gt;&lt;/object&gt;&lt;object type=&quot;3&quot; unique_id=&quot;33902&quot;&gt;&lt;property id=&quot;20148&quot; value=&quot;5&quot;/&gt;&lt;property id=&quot;20300&quot; value=&quot;Slide 7&quot;/&gt;&lt;property id=&quot;20307&quot; value=&quot;288&quot;/&gt;&lt;/object&gt;&lt;object type=&quot;3&quot; unique_id=&quot;33903&quot;&gt;&lt;property id=&quot;20148&quot; value=&quot;5&quot;/&gt;&lt;property id=&quot;20300&quot; value=&quot;Slide 9&quot;/&gt;&lt;property id=&quot;20307&quot; value=&quot;290&quot;/&gt;&lt;/object&gt;&lt;object type=&quot;3&quot; unique_id=&quot;33904&quot;&gt;&lt;property id=&quot;20148&quot; value=&quot;5&quot;/&gt;&lt;property id=&quot;20300&quot; value=&quot;Slide 10&quot;/&gt;&lt;property id=&quot;20307&quot; value=&quot;291&quot;/&gt;&lt;/object&gt;&lt;object type=&quot;3&quot; unique_id=&quot;33905&quot;&gt;&lt;property id=&quot;20148&quot; value=&quot;5&quot;/&gt;&lt;property id=&quot;20300&quot; value=&quot;Slide 12&quot;/&gt;&lt;property id=&quot;20307&quot; value=&quot;292&quot;/&gt;&lt;/object&gt;&lt;object type=&quot;3&quot; unique_id=&quot;33906&quot;&gt;&lt;property id=&quot;20148&quot; value=&quot;5&quot;/&gt;&lt;property id=&quot;20300&quot; value=&quot;Slide 13&quot;/&gt;&lt;property id=&quot;20307&quot; value=&quot;289&quot;/&gt;&lt;/object&gt;&lt;object type=&quot;3&quot; unique_id=&quot;33955&quot;&gt;&lt;property id=&quot;20148&quot; value=&quot;5&quot;/&gt;&lt;property id=&quot;20300&quot; value=&quot;Slide 11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299</Words>
  <Application>Microsoft Office PowerPoint</Application>
  <PresentationFormat>Custom</PresentationFormat>
  <Paragraphs>153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Euphemia</vt:lpstr>
      <vt:lpstr>HGPSoeiKakupoptai</vt:lpstr>
      <vt:lpstr>MS Gothic</vt:lpstr>
      <vt:lpstr>NtMotoyaKyotai</vt:lpstr>
      <vt:lpstr>Arial</vt:lpstr>
      <vt:lpstr>Tahoma</vt:lpstr>
      <vt:lpstr>Curves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2014-08-29T03:32:06Z</dcterms:created>
  <dcterms:modified xsi:type="dcterms:W3CDTF">2021-03-25T06:19:02Z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