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1395" r:id="rId3"/>
    <p:sldId id="1388" r:id="rId4"/>
    <p:sldId id="1387" r:id="rId5"/>
    <p:sldId id="1392" r:id="rId6"/>
    <p:sldId id="1389" r:id="rId7"/>
    <p:sldId id="1391" r:id="rId8"/>
    <p:sldId id="1390" r:id="rId9"/>
    <p:sldId id="1399" r:id="rId10"/>
    <p:sldId id="1397" r:id="rId11"/>
    <p:sldId id="1406" r:id="rId12"/>
    <p:sldId id="1410" r:id="rId13"/>
    <p:sldId id="1419" r:id="rId14"/>
    <p:sldId id="284" r:id="rId15"/>
    <p:sldId id="1421" r:id="rId16"/>
    <p:sldId id="603" r:id="rId17"/>
    <p:sldId id="604" r:id="rId18"/>
    <p:sldId id="455" r:id="rId19"/>
    <p:sldId id="456" r:id="rId20"/>
    <p:sldId id="1439" r:id="rId21"/>
    <p:sldId id="331" r:id="rId22"/>
    <p:sldId id="347" r:id="rId23"/>
    <p:sldId id="348" r:id="rId24"/>
    <p:sldId id="349" r:id="rId25"/>
    <p:sldId id="1435" r:id="rId26"/>
    <p:sldId id="606" r:id="rId27"/>
    <p:sldId id="464" r:id="rId28"/>
    <p:sldId id="1433" r:id="rId29"/>
    <p:sldId id="1434" r:id="rId30"/>
    <p:sldId id="1437" r:id="rId31"/>
    <p:sldId id="1438" r:id="rId32"/>
    <p:sldId id="917" r:id="rId33"/>
    <p:sldId id="918" r:id="rId34"/>
    <p:sldId id="919" r:id="rId35"/>
    <p:sldId id="920" r:id="rId36"/>
    <p:sldId id="921" r:id="rId37"/>
    <p:sldId id="922" r:id="rId38"/>
    <p:sldId id="923" r:id="rId39"/>
    <p:sldId id="1423" r:id="rId40"/>
    <p:sldId id="1430" r:id="rId41"/>
    <p:sldId id="1431" r:id="rId42"/>
    <p:sldId id="1432" r:id="rId43"/>
    <p:sldId id="1424" r:id="rId44"/>
    <p:sldId id="1425" r:id="rId45"/>
    <p:sldId id="1426" r:id="rId46"/>
    <p:sldId id="1427" r:id="rId47"/>
    <p:sldId id="608" r:id="rId48"/>
    <p:sldId id="550" r:id="rId49"/>
    <p:sldId id="142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25" autoAdjust="0"/>
    <p:restoredTop sz="91716" autoAdjust="0"/>
  </p:normalViewPr>
  <p:slideViewPr>
    <p:cSldViewPr snapToGrid="0">
      <p:cViewPr varScale="1">
        <p:scale>
          <a:sx n="74" d="100"/>
          <a:sy n="74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A6F9-D20A-47CF-B31B-2AB70F671F6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A131-D079-43CE-B10F-AA3DEDE3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11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6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0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2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1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2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65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07D75-1925-4B71-855D-48E54460CC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07D75-1925-4B71-855D-48E54460CC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0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0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36C8-6465-445B-801B-6C610F4B21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A35C-A7BA-41A1-B27C-78E5BB6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79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914401" y="593883"/>
            <a:ext cx="9614261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/>
                <a:cs typeface="Calibri"/>
                <a:sym typeface="Calibri"/>
              </a:rPr>
              <a:t>KANJI 113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/>
                <a:cs typeface="Calibri"/>
                <a:sym typeface="Calibri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CÁC ĐƠN VỊ ĐẾM 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38"/>
            <a:ext cx="2376664" cy="23316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63522" y="1466528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9130" y="1469108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D30BE-B238-0D4A-8E93-791875C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33" y="141750"/>
            <a:ext cx="9793067" cy="101931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762A33-B54F-7341-8117-D68913C71B27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C5919D-F971-3C42-A19D-0D9D3B066CEE}"/>
              </a:ext>
            </a:extLst>
          </p:cNvPr>
          <p:cNvSpPr/>
          <p:nvPr/>
        </p:nvSpPr>
        <p:spPr>
          <a:xfrm>
            <a:off x="3299756" y="3937883"/>
            <a:ext cx="8173563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GIỜ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4ECB57-AF6C-DC4E-9AD8-2F8C8C50ABE9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一時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DD7F18-1ED6-574D-A437-66A2744B970A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いちじ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0421E3-AE4A-4F4F-A7E1-FB9D7CEEA345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GIỜ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E3E39D-9E8E-6B42-B751-785C47346DA1}"/>
              </a:ext>
            </a:extLst>
          </p:cNvPr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何時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3E8CCB-0E68-A140-879E-0630ABA70A1B}"/>
              </a:ext>
            </a:extLst>
          </p:cNvPr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なんじ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E21E7E-D875-C644-9C82-DE4AD113A566}"/>
              </a:ext>
            </a:extLst>
          </p:cNvPr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MẤY GIỜ ?</a:t>
            </a:r>
          </a:p>
        </p:txBody>
      </p:sp>
    </p:spTree>
    <p:extLst>
      <p:ext uri="{BB962C8B-B14F-4D97-AF65-F5344CB8AC3E}">
        <p14:creationId xmlns:p14="http://schemas.microsoft.com/office/powerpoint/2010/main" val="3511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19089"/>
            <a:ext cx="2278966" cy="221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118" y="119089"/>
            <a:ext cx="3943900" cy="10193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26118" y="1384308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1726" y="1386888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3A7270-A584-8A4B-BA9F-786AA07D3FC4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F62E60-1BE9-8B4C-B15A-77D80A5C041A}"/>
              </a:ext>
            </a:extLst>
          </p:cNvPr>
          <p:cNvSpPr/>
          <p:nvPr/>
        </p:nvSpPr>
        <p:spPr>
          <a:xfrm>
            <a:off x="3299757" y="3937883"/>
            <a:ext cx="4192088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ĐỒNG YÊN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1EB1C5-801B-E74E-A2F7-4509E73D40B8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～円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ACD4FB-78FC-A64A-9548-E89FF243B474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～えん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B948C1-D6B5-A747-B56A-2BDCED8CA070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</a:t>
            </a:r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YÊN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00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5CBDBC-709A-D442-83EF-10BD279C6F36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18F9A8-AFC1-2F4B-BA54-092CD0B9250D}"/>
              </a:ext>
            </a:extLst>
          </p:cNvPr>
          <p:cNvSpPr/>
          <p:nvPr/>
        </p:nvSpPr>
        <p:spPr>
          <a:xfrm>
            <a:off x="3299756" y="3937883"/>
            <a:ext cx="4357689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TUỔI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0AD9E-C9A5-1047-9013-B381750F808E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2697B6-8C3C-D147-B4A9-F335B7CFC9BB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いっさい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2FC8D8-85B7-AB41-81D6-56D864F5A3B9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TUỔI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006D3-B490-DB4F-8584-776BC0194803}"/>
              </a:ext>
            </a:extLst>
          </p:cNvPr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025613-0092-3243-A3E9-91945A5D3D2C}"/>
              </a:ext>
            </a:extLst>
          </p:cNvPr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なんさい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58A3C9-A9AC-7E4C-97B7-8A51B9EF063B}"/>
              </a:ext>
            </a:extLst>
          </p:cNvPr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MẤY TUỔI 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3EF573-F124-B14C-B53C-E4566D64FC0B}"/>
              </a:ext>
            </a:extLst>
          </p:cNvPr>
          <p:cNvSpPr/>
          <p:nvPr/>
        </p:nvSpPr>
        <p:spPr>
          <a:xfrm>
            <a:off x="3333069" y="1324347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8D169A-E2D8-C245-96BA-4C8866D503CC}"/>
              </a:ext>
            </a:extLst>
          </p:cNvPr>
          <p:cNvSpPr/>
          <p:nvPr/>
        </p:nvSpPr>
        <p:spPr>
          <a:xfrm>
            <a:off x="6518677" y="1326927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TÀI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70FCE-2BDB-4018-8E55-B57CF64521C8}"/>
              </a:ext>
            </a:extLst>
          </p:cNvPr>
          <p:cNvSpPr/>
          <p:nvPr/>
        </p:nvSpPr>
        <p:spPr>
          <a:xfrm>
            <a:off x="334158" y="338822"/>
            <a:ext cx="2315523" cy="18713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才</a:t>
            </a:r>
            <a:endParaRPr lang="en-US" sz="13800" b="1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74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9A159-4C58-2B48-B624-C9E8D51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8" y="129196"/>
            <a:ext cx="2457793" cy="23441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FFB17-E5F9-EE4F-ABC8-17C5C7B2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0519" y="129196"/>
            <a:ext cx="5094366" cy="111498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BA5C4A-C0D3-B24A-AA78-7622789187FA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32255F-831B-884D-B74B-93AE66592169}"/>
              </a:ext>
            </a:extLst>
          </p:cNvPr>
          <p:cNvSpPr/>
          <p:nvPr/>
        </p:nvSpPr>
        <p:spPr>
          <a:xfrm>
            <a:off x="3299757" y="3937883"/>
            <a:ext cx="3142608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908B48-DCF3-B94F-8404-431D2A076B3A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51F2A2-792F-9D40-8CC2-A5D258C17EF0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ほん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BB2E5A-E5AC-5A4E-A7C6-D04F3C6DF596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96C78D-8569-9C4C-BDFE-1F65F08BE857}"/>
              </a:ext>
            </a:extLst>
          </p:cNvPr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日本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BF27FA-6B0C-CA43-B086-CA73EF12AB63}"/>
              </a:ext>
            </a:extLst>
          </p:cNvPr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にほん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219601-7691-AC4D-AD01-3AB42ADBEDB4}"/>
              </a:ext>
            </a:extLst>
          </p:cNvPr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 BẢN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2CD8EE-85CD-D044-8D8D-44024FC54F48}"/>
              </a:ext>
            </a:extLst>
          </p:cNvPr>
          <p:cNvSpPr/>
          <p:nvPr/>
        </p:nvSpPr>
        <p:spPr>
          <a:xfrm>
            <a:off x="2700519" y="1409414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EECB6-5BB6-0645-8A7B-B16AF6D35AC1}"/>
              </a:ext>
            </a:extLst>
          </p:cNvPr>
          <p:cNvSpPr/>
          <p:nvPr/>
        </p:nvSpPr>
        <p:spPr>
          <a:xfrm>
            <a:off x="5886127" y="1411994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BẢN</a:t>
            </a:r>
          </a:p>
        </p:txBody>
      </p:sp>
    </p:spTree>
    <p:extLst>
      <p:ext uri="{BB962C8B-B14F-4D97-AF65-F5344CB8AC3E}">
        <p14:creationId xmlns:p14="http://schemas.microsoft.com/office/powerpoint/2010/main" val="2692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85286" y="740715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287" y="1369812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NGUYỆT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THỔ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MỘC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83800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88313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92826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97339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6088" y="232912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91649" y="46851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3889" y="46851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00675" y="46851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87461" y="46851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0556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30556" y="5232669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861CC7-ACD0-47C7-89A7-39669CA5048F}"/>
              </a:ext>
            </a:extLst>
          </p:cNvPr>
          <p:cNvSpPr/>
          <p:nvPr/>
        </p:nvSpPr>
        <p:spPr>
          <a:xfrm>
            <a:off x="3830556" y="785631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087AB3A-F102-4F11-8E7F-F467E4F9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2" y="1344033"/>
            <a:ext cx="1021429" cy="68193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A0F503-D5B6-4932-9C71-99DDC3E1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441" y="1315934"/>
            <a:ext cx="1307869" cy="6632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E07E2D-A944-491F-A382-2C83D95A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488" y="1418284"/>
            <a:ext cx="1273313" cy="629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B4330-B758-42C6-BA34-D2670A39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732" y="800860"/>
            <a:ext cx="692588" cy="55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7FB89-CB70-4FD5-95CC-FAB111668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043" y="1434632"/>
            <a:ext cx="1104327" cy="596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80D0A-CDA8-4B53-A1CC-4222C6D77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609" y="2984446"/>
            <a:ext cx="1054362" cy="551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6345CC-BA2D-499D-93C9-0D90C1C57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874" y="3632223"/>
            <a:ext cx="1198339" cy="53925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29A0FCB-6FB6-43E8-BF8D-14149EE92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454488" y="3675181"/>
            <a:ext cx="1198339" cy="5392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005D695-4A5F-44A3-9495-A11BFC7D7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5216" y="3341743"/>
            <a:ext cx="921326" cy="8297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5D34A5-C5B0-48EB-AB01-E7A0AC21E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514" y="3592761"/>
            <a:ext cx="1273313" cy="62958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D3C9DE-DA11-419E-A905-36882D59F5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5965" y="5272740"/>
            <a:ext cx="1366917" cy="56129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5AA4B79-DE94-4C17-9957-1B5FD9819F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905"/>
          <a:stretch/>
        </p:blipFill>
        <p:spPr>
          <a:xfrm>
            <a:off x="5834709" y="5743685"/>
            <a:ext cx="1202504" cy="6963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7392996-21AF-46A4-B2EF-41076F6B6F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1864" y="5509336"/>
            <a:ext cx="1290963" cy="893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342C770-EECC-4398-A054-E8056F77E1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3343" y="5621673"/>
            <a:ext cx="1179725" cy="81539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0E15742-1837-4F0B-9927-E8C9287F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57" y="5613968"/>
            <a:ext cx="1307869" cy="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85286" y="740715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287" y="1369812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 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 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83800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88313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92826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97339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6088" y="232912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91649" y="46851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3889" y="46851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00675" y="46851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87461" y="46851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0556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30556" y="5232669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861CC7-ACD0-47C7-89A7-39669CA5048F}"/>
              </a:ext>
            </a:extLst>
          </p:cNvPr>
          <p:cNvSpPr/>
          <p:nvPr/>
        </p:nvSpPr>
        <p:spPr>
          <a:xfrm>
            <a:off x="3830556" y="785631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087AB3A-F102-4F11-8E7F-F467E4F9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2" y="1344033"/>
            <a:ext cx="1021429" cy="6819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005D695-4A5F-44A3-9495-A11BFC7D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216" y="3341743"/>
            <a:ext cx="921326" cy="829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F1666-035A-4A5A-B3B2-5D210B51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705" y="872350"/>
            <a:ext cx="1104939" cy="50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A9F8A-311C-4872-84DC-49CFC7CCD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416" y="1342465"/>
            <a:ext cx="972262" cy="6830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54FFE7-783A-46D4-9D6F-E0C6639EA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194" y="1394238"/>
            <a:ext cx="646022" cy="6260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5B94B46-A7D3-4DC4-A31E-C9B5A8033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3017" y="1343705"/>
            <a:ext cx="935188" cy="647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911DE-B210-45F9-BDF4-AE3135F77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030" y="2976839"/>
            <a:ext cx="938351" cy="6159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DCD2EB-83AB-467C-A638-F917FCE39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6736" y="3602874"/>
            <a:ext cx="834237" cy="6093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94C320-71FA-4384-AED7-68D66A06E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2541" y="3429000"/>
            <a:ext cx="1122466" cy="78332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55961A8-2EAD-4724-BC16-EACA7C82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81" y="3503341"/>
            <a:ext cx="1021429" cy="6819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012402A-2607-4D79-B525-4130560C5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33774" y="5293432"/>
            <a:ext cx="664473" cy="11628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4481C56-A647-467F-B354-6AE4378306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3001" y="5361711"/>
            <a:ext cx="398143" cy="11364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AC85363-BD23-47DC-B9D7-C1F0D6C4F6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5836" y="5320333"/>
            <a:ext cx="601673" cy="11359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D495F62-9B02-4FEC-A3A6-BA6C1F2D22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36292" y="5249108"/>
            <a:ext cx="670724" cy="11915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C1BAB41-415E-426D-A746-24868B364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696" y="5411563"/>
            <a:ext cx="577548" cy="10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91960" y="749936"/>
            <a:ext cx="339087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624" y="1369812"/>
            <a:ext cx="3650029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TÀI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83800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88313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92826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97339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91649" y="46851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3889" y="46851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00675" y="46851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87461" y="46851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0556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30556" y="5232669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861CC7-ACD0-47C7-89A7-39669CA5048F}"/>
              </a:ext>
            </a:extLst>
          </p:cNvPr>
          <p:cNvSpPr/>
          <p:nvPr/>
        </p:nvSpPr>
        <p:spPr>
          <a:xfrm>
            <a:off x="3830556" y="785631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CEA6421-9619-4D16-B101-80843849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46" y="3591841"/>
            <a:ext cx="1083924" cy="62652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D9A6341-5636-4B33-BD4D-6EE6737A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25" y="3578924"/>
            <a:ext cx="1363181" cy="63944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55E92B4-E6A2-43AF-9D52-3CB5158EE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898" y="3537854"/>
            <a:ext cx="1010008" cy="593236"/>
          </a:xfrm>
          <a:prstGeom prst="rect">
            <a:avLst/>
          </a:prstGeom>
        </p:spPr>
      </p:pic>
      <p:sp>
        <p:nvSpPr>
          <p:cNvPr id="60" name="Rounded Rectangle 35">
            <a:extLst>
              <a:ext uri="{FF2B5EF4-FFF2-40B4-BE49-F238E27FC236}">
                <a16:creationId xmlns:a16="http://schemas.microsoft.com/office/drawing/2014/main" id="{8A395F7F-894D-4F2E-B723-2E039F92824E}"/>
              </a:ext>
            </a:extLst>
          </p:cNvPr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id="{EB54200B-193B-4EF0-93CD-4B58A5BFDE91}"/>
              </a:ext>
            </a:extLst>
          </p:cNvPr>
          <p:cNvSpPr/>
          <p:nvPr/>
        </p:nvSpPr>
        <p:spPr>
          <a:xfrm>
            <a:off x="6339350" y="21053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FC81AA4-F658-402B-8E67-EEECC7312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2898" y="1283712"/>
            <a:ext cx="1338524" cy="746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7A6B-EEA6-4CEB-BC76-BFD507707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878917"/>
            <a:ext cx="1366639" cy="39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95BA6-D93B-4404-85E9-DED990D3D0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04"/>
          <a:stretch/>
        </p:blipFill>
        <p:spPr>
          <a:xfrm>
            <a:off x="7572229" y="1303071"/>
            <a:ext cx="1122190" cy="7059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018169-CFC5-489E-8820-D42701975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2075" y="1342392"/>
            <a:ext cx="972262" cy="683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AB0A3E-F3E7-4191-8869-E45DF7814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6986" y="1283408"/>
            <a:ext cx="1042704" cy="746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0C295E-8CCF-4510-BBCA-83618A5B0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9956" y="3067927"/>
            <a:ext cx="1010008" cy="5033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C3A43A-15D2-4985-9642-57FDA1A07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3398" y="3434129"/>
            <a:ext cx="1002700" cy="771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8BFACF-24CE-4E32-BADA-DB5A547464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 flipV="1">
            <a:off x="3907723" y="5324548"/>
            <a:ext cx="1312776" cy="3576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AC8380-CBEB-4991-87B0-330BDE6D1B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3398" y="5682209"/>
            <a:ext cx="1046605" cy="76272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2800902-D4D6-4669-AAB6-9F74784881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5568" y="5830887"/>
            <a:ext cx="1048332" cy="52189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F737A84-D4F1-4C85-988A-36CA797679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2826" y="5535617"/>
            <a:ext cx="1097749" cy="9432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1025C2-D199-4082-B7DB-97CCB96C7A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642898" y="5682209"/>
            <a:ext cx="1046605" cy="7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2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91960" y="749936"/>
            <a:ext cx="339087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624" y="1369812"/>
            <a:ext cx="3420207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THỦY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HỎA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NIÊN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83800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88313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92826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97339" y="51916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91649" y="46851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3889" y="46851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00675" y="46851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30556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30556" y="5232669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861CC7-ACD0-47C7-89A7-39669CA5048F}"/>
              </a:ext>
            </a:extLst>
          </p:cNvPr>
          <p:cNvSpPr/>
          <p:nvPr/>
        </p:nvSpPr>
        <p:spPr>
          <a:xfrm>
            <a:off x="3830556" y="785631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0" name="Rounded Rectangle 35">
            <a:extLst>
              <a:ext uri="{FF2B5EF4-FFF2-40B4-BE49-F238E27FC236}">
                <a16:creationId xmlns:a16="http://schemas.microsoft.com/office/drawing/2014/main" id="{8A395F7F-894D-4F2E-B723-2E039F92824E}"/>
              </a:ext>
            </a:extLst>
          </p:cNvPr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id="{EB54200B-193B-4EF0-93CD-4B58A5BFDE91}"/>
              </a:ext>
            </a:extLst>
          </p:cNvPr>
          <p:cNvSpPr/>
          <p:nvPr/>
        </p:nvSpPr>
        <p:spPr>
          <a:xfrm>
            <a:off x="6339350" y="21053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36833D9-419C-4161-A6EC-0968897B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58" y="5583432"/>
            <a:ext cx="929525" cy="814331"/>
          </a:xfrm>
          <a:prstGeom prst="rect">
            <a:avLst/>
          </a:prstGeom>
        </p:spPr>
      </p:pic>
      <p:sp>
        <p:nvSpPr>
          <p:cNvPr id="66" name="Rounded Rectangle 37">
            <a:extLst>
              <a:ext uri="{FF2B5EF4-FFF2-40B4-BE49-F238E27FC236}">
                <a16:creationId xmlns:a16="http://schemas.microsoft.com/office/drawing/2014/main" id="{CE14FFB2-DC92-4A01-9F23-5F3C9D1B0137}"/>
              </a:ext>
            </a:extLst>
          </p:cNvPr>
          <p:cNvSpPr/>
          <p:nvPr/>
        </p:nvSpPr>
        <p:spPr>
          <a:xfrm>
            <a:off x="7784488" y="244608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71" name="Rounded Rectangle 36">
            <a:extLst>
              <a:ext uri="{FF2B5EF4-FFF2-40B4-BE49-F238E27FC236}">
                <a16:creationId xmlns:a16="http://schemas.microsoft.com/office/drawing/2014/main" id="{49587540-648C-47C2-896F-06AEFBEDCD98}"/>
              </a:ext>
            </a:extLst>
          </p:cNvPr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73" name="Rounded Rectangle 38">
            <a:extLst>
              <a:ext uri="{FF2B5EF4-FFF2-40B4-BE49-F238E27FC236}">
                <a16:creationId xmlns:a16="http://schemas.microsoft.com/office/drawing/2014/main" id="{D60AAA44-0FD2-4385-871E-72A5B4BE0412}"/>
              </a:ext>
            </a:extLst>
          </p:cNvPr>
          <p:cNvSpPr/>
          <p:nvPr/>
        </p:nvSpPr>
        <p:spPr>
          <a:xfrm>
            <a:off x="9346069" y="2425004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74" name="Rounded Rectangle 39">
            <a:extLst>
              <a:ext uri="{FF2B5EF4-FFF2-40B4-BE49-F238E27FC236}">
                <a16:creationId xmlns:a16="http://schemas.microsoft.com/office/drawing/2014/main" id="{26F6F357-D95C-4E3E-8DD7-C66C1C669FF9}"/>
              </a:ext>
            </a:extLst>
          </p:cNvPr>
          <p:cNvSpPr/>
          <p:nvPr/>
        </p:nvSpPr>
        <p:spPr>
          <a:xfrm>
            <a:off x="10950582" y="244608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88BC661-3046-4897-9FAF-C432E3A2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08" y="962046"/>
            <a:ext cx="586222" cy="10638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9D03E63-764E-41E5-965F-B72F137F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64" y="962046"/>
            <a:ext cx="734260" cy="998686"/>
          </a:xfrm>
          <a:prstGeom prst="rect">
            <a:avLst/>
          </a:prstGeom>
        </p:spPr>
      </p:pic>
      <p:sp>
        <p:nvSpPr>
          <p:cNvPr id="77" name="Rounded Rectangle 33">
            <a:extLst>
              <a:ext uri="{FF2B5EF4-FFF2-40B4-BE49-F238E27FC236}">
                <a16:creationId xmlns:a16="http://schemas.microsoft.com/office/drawing/2014/main" id="{149A2F2D-24C4-46EA-BECF-FD62AE9A46E2}"/>
              </a:ext>
            </a:extLst>
          </p:cNvPr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C30CF82-C2CD-42CF-9B2C-EF0A0D19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52" y="879492"/>
            <a:ext cx="488569" cy="111067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9D7612-699E-4BC0-8942-F1EB7FD68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84" y="5471604"/>
            <a:ext cx="901101" cy="926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405E120-5A6D-4AE5-AB99-1F9961BA4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897" y="5527863"/>
            <a:ext cx="833876" cy="981637"/>
          </a:xfrm>
          <a:prstGeom prst="rect">
            <a:avLst/>
          </a:prstGeom>
        </p:spPr>
      </p:pic>
      <p:sp>
        <p:nvSpPr>
          <p:cNvPr id="83" name="Rounded Rectangle 43">
            <a:extLst>
              <a:ext uri="{FF2B5EF4-FFF2-40B4-BE49-F238E27FC236}">
                <a16:creationId xmlns:a16="http://schemas.microsoft.com/office/drawing/2014/main" id="{3DDEA9E9-8783-4708-BCD7-CC10F9819480}"/>
              </a:ext>
            </a:extLst>
          </p:cNvPr>
          <p:cNvSpPr/>
          <p:nvPr/>
        </p:nvSpPr>
        <p:spPr>
          <a:xfrm>
            <a:off x="10987461" y="46851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3FE39-3084-459A-B210-0755D29D6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2160" y="791840"/>
            <a:ext cx="731677" cy="1174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3C98E-C437-4279-AD3F-1D1EBC2D6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4727" y="1286093"/>
            <a:ext cx="476257" cy="666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6E9E37-28B4-412A-849D-B09E7C669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422" y="3312626"/>
            <a:ext cx="963197" cy="9196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2A65A9-4058-4561-9E23-3CCF58902E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1217" y="3001396"/>
            <a:ext cx="1185424" cy="8552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468BFD4-9BCC-40AB-8653-1A27390B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49" y="3173071"/>
            <a:ext cx="734260" cy="9986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CEE2BB-97E2-4F01-8F81-25CA5717E7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012" y="3208413"/>
            <a:ext cx="973618" cy="103762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FE46413-FA0A-4B8D-B31D-425A93C46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752175" y="3278212"/>
            <a:ext cx="963197" cy="9196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ED8C521-A6D0-4F99-AA48-271BD1559A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5939" y="5310422"/>
            <a:ext cx="1147838" cy="5460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95C2D0B-695F-4151-8F40-699D411F4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9667" y="5568973"/>
            <a:ext cx="1244816" cy="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7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6943700" y="5147826"/>
            <a:ext cx="141577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3300411" y="214340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3300411" y="3925881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3300412" y="5708358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6773637" y="1482325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6943700" y="3320090"/>
            <a:ext cx="141577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6036245" y="214340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6130743" y="3886202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6130743" y="5722816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620202" y="101392"/>
            <a:ext cx="10959548" cy="1129020"/>
          </a:xfrm>
          <a:prstGeom prst="roundRect">
            <a:avLst>
              <a:gd name="adj" fmla="val 16667"/>
            </a:avLst>
          </a:prstGeom>
          <a:solidFill>
            <a:srgbClr val="0667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NỐI KANJI VÀ HÌNH ẢNH KHỞI NGUỒN 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6DC30-5B52-49DB-8466-7D139A1B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1" y="1529006"/>
            <a:ext cx="2656676" cy="168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0564E-AC0C-43BA-893C-1B9C4585F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2" y="3429000"/>
            <a:ext cx="2484150" cy="135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83B51-7F04-454F-94E3-4192BB932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90" y="5063387"/>
            <a:ext cx="1415772" cy="17385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620202" y="101392"/>
            <a:ext cx="10959548" cy="1129020"/>
          </a:xfrm>
          <a:prstGeom prst="roundRect">
            <a:avLst>
              <a:gd name="adj" fmla="val 16667"/>
            </a:avLst>
          </a:prstGeom>
          <a:solidFill>
            <a:srgbClr val="0667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NỐI KANJI VÀ HÌNH ẢNH KHỞI NGUỒN 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3300411" y="214340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3300411" y="3925881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300412" y="5708358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6442817" y="2180012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6537315" y="3922810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6537315" y="575942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7069433" y="1605087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7197557" y="3359710"/>
            <a:ext cx="141577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7197557" y="5279568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36FA9-5710-492D-AB50-F779B10F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2" y="1349564"/>
            <a:ext cx="1524213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1FF6F-B90B-4E03-BBFA-79029763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1" y="3209819"/>
            <a:ext cx="1415772" cy="163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E9BFC-6D37-496D-8CDC-4FF7CA94B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28" y="5336750"/>
            <a:ext cx="2082533" cy="12758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9" y="112970"/>
            <a:ext cx="2254466" cy="2030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9" y="118257"/>
            <a:ext cx="4315101" cy="100979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2899" y="1257297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8507" y="1259877"/>
            <a:ext cx="2915431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NGUYỆT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229" y="374308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37836" y="3754633"/>
            <a:ext cx="6762128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THÁNG, MẶT TRĂNG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229" y="4746616"/>
            <a:ext cx="4942044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37836" y="4746616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げつようび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03016" y="4746616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2229" y="5732110"/>
            <a:ext cx="4942044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一月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37836" y="5732110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いちがつ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3016" y="5732110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 1</a:t>
            </a:r>
          </a:p>
        </p:txBody>
      </p:sp>
    </p:spTree>
    <p:extLst>
      <p:ext uri="{BB962C8B-B14F-4D97-AF65-F5344CB8AC3E}">
        <p14:creationId xmlns:p14="http://schemas.microsoft.com/office/powerpoint/2010/main" val="2918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620202" y="101392"/>
            <a:ext cx="10959548" cy="1129020"/>
          </a:xfrm>
          <a:prstGeom prst="roundRect">
            <a:avLst>
              <a:gd name="adj" fmla="val 16667"/>
            </a:avLst>
          </a:prstGeom>
          <a:solidFill>
            <a:srgbClr val="0667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NỐI KANJI VÀ HÌNH ẢNH KHỞI NGUỒN 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3300411" y="214340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3300411" y="3925881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300412" y="5708358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6096000" y="2087432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6190498" y="3830230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6190498" y="5666844"/>
            <a:ext cx="532118" cy="609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6722616" y="1512507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6850740" y="3267130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6850740" y="5186988"/>
            <a:ext cx="14157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129B5-B213-437F-96DF-4A14E633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9" y="1358574"/>
            <a:ext cx="2102569" cy="1569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C4280-B1F5-47D4-A00E-C7BA720E4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1" y="5116008"/>
            <a:ext cx="2490983" cy="1569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415D6-2143-4082-80A0-DC4B3816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77" y="3395309"/>
            <a:ext cx="2491805" cy="12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0836" y="4924648"/>
            <a:ext cx="2091162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時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0836" y="398130"/>
            <a:ext cx="1930473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才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30836" y="2661389"/>
            <a:ext cx="2091162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円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0363" y="68628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TUỔI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8247" y="68628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YÊN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92832" y="68628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14AE2-8D28-415E-8AD4-690DD14C11DF}"/>
              </a:ext>
            </a:extLst>
          </p:cNvPr>
          <p:cNvSpPr/>
          <p:nvPr/>
        </p:nvSpPr>
        <p:spPr>
          <a:xfrm>
            <a:off x="2710363" y="280256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TUỔI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965B-6177-4810-B495-2DC2A5857ADF}"/>
              </a:ext>
            </a:extLst>
          </p:cNvPr>
          <p:cNvSpPr/>
          <p:nvPr/>
        </p:nvSpPr>
        <p:spPr>
          <a:xfrm>
            <a:off x="5508247" y="280256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YÊN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1FCEE-088A-4E4D-97E5-8C5620D8CEC9}"/>
              </a:ext>
            </a:extLst>
          </p:cNvPr>
          <p:cNvSpPr/>
          <p:nvPr/>
        </p:nvSpPr>
        <p:spPr>
          <a:xfrm>
            <a:off x="8192832" y="280256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5CE2B-18AC-4B69-98B7-7A959874C926}"/>
              </a:ext>
            </a:extLst>
          </p:cNvPr>
          <p:cNvSpPr/>
          <p:nvPr/>
        </p:nvSpPr>
        <p:spPr>
          <a:xfrm>
            <a:off x="2766409" y="507817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TUỔI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07FA4-2CE4-46AB-B78B-5FFDE182202D}"/>
              </a:ext>
            </a:extLst>
          </p:cNvPr>
          <p:cNvSpPr/>
          <p:nvPr/>
        </p:nvSpPr>
        <p:spPr>
          <a:xfrm>
            <a:off x="5564293" y="507817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YÊN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C6CEED-ADD9-4816-8763-2CDC52BC1966}"/>
              </a:ext>
            </a:extLst>
          </p:cNvPr>
          <p:cNvSpPr/>
          <p:nvPr/>
        </p:nvSpPr>
        <p:spPr>
          <a:xfrm>
            <a:off x="8248878" y="5078171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92E4E9-887C-4A3E-90DF-DBFF5DDC4002}"/>
              </a:ext>
            </a:extLst>
          </p:cNvPr>
          <p:cNvSpPr/>
          <p:nvPr/>
        </p:nvSpPr>
        <p:spPr>
          <a:xfrm>
            <a:off x="130885" y="281045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A2B8EC-BB3C-4B1A-92DE-49BC145DA9A2}"/>
              </a:ext>
            </a:extLst>
          </p:cNvPr>
          <p:cNvSpPr/>
          <p:nvPr/>
        </p:nvSpPr>
        <p:spPr>
          <a:xfrm>
            <a:off x="139670" y="253087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C79288-0626-4F2D-A3CC-5C6E30F0C13B}"/>
              </a:ext>
            </a:extLst>
          </p:cNvPr>
          <p:cNvSpPr/>
          <p:nvPr/>
        </p:nvSpPr>
        <p:spPr>
          <a:xfrm>
            <a:off x="249680" y="478069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920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297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NƯỚC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3181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7766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 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531349" y="244197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水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04115" y="2332324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火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89315" y="4829641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月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7790" y="253087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NƯỚC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5674" y="253087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10259" y="253087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5450" y="505595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NƯỚC 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43334" y="505595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7919" y="505595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 </a:t>
            </a:r>
          </a:p>
        </p:txBody>
      </p:sp>
      <p:sp>
        <p:nvSpPr>
          <p:cNvPr id="29" name="Oval 28"/>
          <p:cNvSpPr/>
          <p:nvPr/>
        </p:nvSpPr>
        <p:spPr>
          <a:xfrm>
            <a:off x="130885" y="281045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9670" y="253087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49680" y="478069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79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741933" y="773076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木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741933" y="2862976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金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71555" y="4952876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土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0130" y="98590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CÂY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8014" y="98590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KIM LOẠI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2599" y="98590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ĐẤT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0130" y="303421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CÂY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8014" y="303421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KIM LOẠI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92599" y="3034212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ĐẤT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0130" y="521535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CÂY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08014" y="521535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KIM LOẠI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92599" y="5215350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ĐẤT</a:t>
            </a:r>
          </a:p>
        </p:txBody>
      </p:sp>
      <p:sp>
        <p:nvSpPr>
          <p:cNvPr id="28" name="Oval 27"/>
          <p:cNvSpPr/>
          <p:nvPr/>
        </p:nvSpPr>
        <p:spPr>
          <a:xfrm>
            <a:off x="147712" y="1103166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156497" y="3352993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266507" y="5602820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69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42601" y="264843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37059" y="482325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火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42601" y="2540973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月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5297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TRỜI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3181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7766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5297" y="2690263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TRỜI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3181" y="2690263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7766" y="2690263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5297" y="4942197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TRỜI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3181" y="4942197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MẶT TRĂNG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17766" y="4942197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LỬA </a:t>
            </a:r>
          </a:p>
        </p:txBody>
      </p:sp>
      <p:sp>
        <p:nvSpPr>
          <p:cNvPr id="16" name="Oval 15"/>
          <p:cNvSpPr/>
          <p:nvPr/>
        </p:nvSpPr>
        <p:spPr>
          <a:xfrm>
            <a:off x="42776" y="77290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1561" y="302272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4003" y="5272556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56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42601" y="264843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本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37059" y="482325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何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42601" y="2540973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時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5297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SÁCH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3181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7766" y="457394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GÌ? </a:t>
            </a:r>
          </a:p>
        </p:txBody>
      </p:sp>
      <p:sp>
        <p:nvSpPr>
          <p:cNvPr id="16" name="Oval 15"/>
          <p:cNvSpPr/>
          <p:nvPr/>
        </p:nvSpPr>
        <p:spPr>
          <a:xfrm>
            <a:off x="42776" y="77290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1561" y="302272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4003" y="5272556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D98EC-DC32-43C6-946F-04CA30063BA4}"/>
              </a:ext>
            </a:extLst>
          </p:cNvPr>
          <p:cNvSpPr/>
          <p:nvPr/>
        </p:nvSpPr>
        <p:spPr>
          <a:xfrm>
            <a:off x="2359097" y="2677585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SÁCH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1706A-62B3-4ABA-8EB8-79A116B2CBD1}"/>
              </a:ext>
            </a:extLst>
          </p:cNvPr>
          <p:cNvSpPr/>
          <p:nvPr/>
        </p:nvSpPr>
        <p:spPr>
          <a:xfrm>
            <a:off x="5156981" y="2677585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A6232-5CB7-4299-8BE2-7D97658AA09A}"/>
              </a:ext>
            </a:extLst>
          </p:cNvPr>
          <p:cNvSpPr/>
          <p:nvPr/>
        </p:nvSpPr>
        <p:spPr>
          <a:xfrm>
            <a:off x="7841566" y="2677585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GÌ?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461A4-152D-4B29-BCC5-939E013FB536}"/>
              </a:ext>
            </a:extLst>
          </p:cNvPr>
          <p:cNvSpPr/>
          <p:nvPr/>
        </p:nvSpPr>
        <p:spPr>
          <a:xfrm>
            <a:off x="2359097" y="501553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SÁCH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63B072-D52E-499E-AF2A-8F4F9FACAA35}"/>
              </a:ext>
            </a:extLst>
          </p:cNvPr>
          <p:cNvSpPr/>
          <p:nvPr/>
        </p:nvSpPr>
        <p:spPr>
          <a:xfrm>
            <a:off x="5156981" y="501553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GIỜ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6164E-3275-4579-804C-1A53C14C4A8F}"/>
              </a:ext>
            </a:extLst>
          </p:cNvPr>
          <p:cNvSpPr/>
          <p:nvPr/>
        </p:nvSpPr>
        <p:spPr>
          <a:xfrm>
            <a:off x="7841566" y="5015539"/>
            <a:ext cx="2208628" cy="8367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GÌ? </a:t>
            </a:r>
          </a:p>
        </p:txBody>
      </p:sp>
    </p:spTree>
    <p:extLst>
      <p:ext uri="{BB962C8B-B14F-4D97-AF65-F5344CB8AC3E}">
        <p14:creationId xmlns:p14="http://schemas.microsoft.com/office/powerpoint/2010/main" val="49861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NGHE VÀ 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51289" y="911416"/>
            <a:ext cx="517339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38310" y="9154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7925" y="918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193306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830504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5500624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468628" y="914673"/>
            <a:ext cx="330306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火曜日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98685" y="911416"/>
            <a:ext cx="2879163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月曜日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98300" y="918695"/>
            <a:ext cx="2843542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木曜日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1289" y="2531474"/>
            <a:ext cx="517339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38310" y="2535496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737925" y="253875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68628" y="2534731"/>
            <a:ext cx="330306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水曜日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98685" y="2531474"/>
            <a:ext cx="3073066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日曜日</a:t>
            </a:r>
            <a:endParaRPr lang="en-US" sz="66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198300" y="2538753"/>
            <a:ext cx="2843542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水曜日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1289" y="4169840"/>
            <a:ext cx="517339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38310" y="4173862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37925" y="4177119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68628" y="4173097"/>
            <a:ext cx="330306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木曜日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98685" y="4169840"/>
            <a:ext cx="2879163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金曜日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98300" y="4177119"/>
            <a:ext cx="2843542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土曜日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51289" y="5782856"/>
            <a:ext cx="517339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038310" y="578687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737925" y="579013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68628" y="5786113"/>
            <a:ext cx="330306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土曜日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498685" y="5782856"/>
            <a:ext cx="3073066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月曜日</a:t>
            </a:r>
            <a:endParaRPr lang="en-US" sz="66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98300" y="5790135"/>
            <a:ext cx="3403508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日曜日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35" name="460.mp3">
            <a:hlinkClick r:id="" action="ppaction://media"/>
            <a:extLst>
              <a:ext uri="{FF2B5EF4-FFF2-40B4-BE49-F238E27FC236}">
                <a16:creationId xmlns:a16="http://schemas.microsoft.com/office/drawing/2014/main" id="{C2A8F65D-4C84-4858-A1CB-EC0661D230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24301" y="1119433"/>
            <a:ext cx="609600" cy="609600"/>
          </a:xfrm>
          <a:prstGeom prst="rect">
            <a:avLst/>
          </a:prstGeom>
        </p:spPr>
      </p:pic>
      <p:pic>
        <p:nvPicPr>
          <p:cNvPr id="36" name="日曜日">
            <a:hlinkClick r:id="" action="ppaction://media"/>
            <a:extLst>
              <a:ext uri="{FF2B5EF4-FFF2-40B4-BE49-F238E27FC236}">
                <a16:creationId xmlns:a16="http://schemas.microsoft.com/office/drawing/2014/main" id="{CE600DE9-3861-44D3-987D-FD1B3EAE07B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5602" y="2659128"/>
            <a:ext cx="671727" cy="671727"/>
          </a:xfrm>
          <a:prstGeom prst="rect">
            <a:avLst/>
          </a:prstGeom>
        </p:spPr>
      </p:pic>
      <p:pic>
        <p:nvPicPr>
          <p:cNvPr id="37" name="464.mp3">
            <a:hlinkClick r:id="" action="ppaction://media"/>
            <a:extLst>
              <a:ext uri="{FF2B5EF4-FFF2-40B4-BE49-F238E27FC236}">
                <a16:creationId xmlns:a16="http://schemas.microsoft.com/office/drawing/2014/main" id="{97FF93BE-133C-482C-8F12-699D7901A78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1651" y="4424766"/>
            <a:ext cx="609600" cy="609600"/>
          </a:xfrm>
          <a:prstGeom prst="rect">
            <a:avLst/>
          </a:prstGeom>
        </p:spPr>
      </p:pic>
      <p:pic>
        <p:nvPicPr>
          <p:cNvPr id="39" name="465.mp3">
            <a:hlinkClick r:id="" action="ppaction://media"/>
            <a:extLst>
              <a:ext uri="{FF2B5EF4-FFF2-40B4-BE49-F238E27FC236}">
                <a16:creationId xmlns:a16="http://schemas.microsoft.com/office/drawing/2014/main" id="{F37AC3A8-EFB2-4E2E-BF4C-762B39B2FD2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1651" y="5895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332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84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9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1069041" y="1774809"/>
            <a:ext cx="1112295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よう日　は　やすみです。</a:t>
            </a:r>
            <a:endParaRPr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513436" y="454908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4938420" y="4462378"/>
            <a:ext cx="18997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9050991" y="448888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808738" y="3687450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200110" y="3695542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9301733" y="3647126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11553" y="1569989"/>
            <a:ext cx="1714975" cy="1312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101394" y="1815133"/>
            <a:ext cx="12090606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これは　日本ごの　　　です。</a:t>
            </a:r>
            <a:endParaRPr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513436" y="454908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4938420" y="4462378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9050991" y="448888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808738" y="3687450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200110" y="3695542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9301733" y="3647126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7;p23">
            <a:extLst>
              <a:ext uri="{FF2B5EF4-FFF2-40B4-BE49-F238E27FC236}">
                <a16:creationId xmlns:a16="http://schemas.microsoft.com/office/drawing/2014/main" id="{7E8F866B-0E04-424A-820E-9968880D10AC}"/>
              </a:ext>
            </a:extLst>
          </p:cNvPr>
          <p:cNvSpPr/>
          <p:nvPr/>
        </p:nvSpPr>
        <p:spPr>
          <a:xfrm>
            <a:off x="6913689" y="1712722"/>
            <a:ext cx="1714975" cy="1312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421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101394" y="799491"/>
            <a:ext cx="12090606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いま、何　　　ですか。</a:t>
            </a:r>
            <a:endParaRPr lang="en-US" altLang="ja-JP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3 </a:t>
            </a: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です。</a:t>
            </a:r>
            <a:endParaRPr lang="en-US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679690" y="53699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104674" y="528325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9217245" y="53097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974992" y="4508331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366364" y="4516423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9467987" y="4468007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77;p23">
            <a:extLst>
              <a:ext uri="{FF2B5EF4-FFF2-40B4-BE49-F238E27FC236}">
                <a16:creationId xmlns:a16="http://schemas.microsoft.com/office/drawing/2014/main" id="{892C5BDD-386B-4101-89BE-F0E5725BC665}"/>
              </a:ext>
            </a:extLst>
          </p:cNvPr>
          <p:cNvSpPr/>
          <p:nvPr/>
        </p:nvSpPr>
        <p:spPr>
          <a:xfrm>
            <a:off x="4754875" y="632068"/>
            <a:ext cx="1435995" cy="1312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77;p23">
            <a:extLst>
              <a:ext uri="{FF2B5EF4-FFF2-40B4-BE49-F238E27FC236}">
                <a16:creationId xmlns:a16="http://schemas.microsoft.com/office/drawing/2014/main" id="{84948A30-8DE0-440B-99D7-214BDC9F2A70}"/>
              </a:ext>
            </a:extLst>
          </p:cNvPr>
          <p:cNvSpPr/>
          <p:nvPr/>
        </p:nvSpPr>
        <p:spPr>
          <a:xfrm>
            <a:off x="1799498" y="2707722"/>
            <a:ext cx="1435995" cy="1312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5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8934" y="4764847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4541" y="4776395"/>
            <a:ext cx="4357689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LỬA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8934" y="5729647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火よう日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4541" y="5729647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99721" y="5729647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1" y="253217"/>
            <a:ext cx="2386162" cy="220245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548718" y="1466527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34326" y="1469107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HỎA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16" y="253217"/>
            <a:ext cx="4610743" cy="1131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788F2-7EF0-49CA-A0AE-8226D70E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901" y="144611"/>
            <a:ext cx="1704469" cy="19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101394" y="799491"/>
            <a:ext cx="12090606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これは　いくらですか。</a:t>
            </a:r>
            <a:endParaRPr lang="en-US" altLang="ja-JP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500</a:t>
            </a:r>
            <a:r>
              <a:rPr lang="ja-JP" altLang="en-US" sz="6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です。</a:t>
            </a:r>
            <a:endParaRPr lang="en-US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679690" y="53699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104674" y="528325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円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9217245" y="53097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974992" y="4508331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366364" y="4516423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9467987" y="4468007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77;p23">
            <a:extLst>
              <a:ext uri="{FF2B5EF4-FFF2-40B4-BE49-F238E27FC236}">
                <a16:creationId xmlns:a16="http://schemas.microsoft.com/office/drawing/2014/main" id="{C77E7956-741C-457F-BDC5-D3144530390A}"/>
              </a:ext>
            </a:extLst>
          </p:cNvPr>
          <p:cNvSpPr/>
          <p:nvPr/>
        </p:nvSpPr>
        <p:spPr>
          <a:xfrm>
            <a:off x="2842948" y="2641853"/>
            <a:ext cx="1435995" cy="1312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0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>
            <a:off x="101394" y="799491"/>
            <a:ext cx="1209060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ja-JP" alt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いつ　くに　へかえりますか。</a:t>
            </a:r>
            <a:endParaRPr lang="en-US" altLang="ja-JP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ja-JP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</a:t>
            </a:r>
            <a:r>
              <a:rPr lang="ja-JP" alt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六　　です。</a:t>
            </a:r>
            <a:endParaRPr lang="en-US" sz="6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679690" y="53699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104674" y="5283259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9342626" y="5369970"/>
            <a:ext cx="189973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才</a:t>
            </a:r>
            <a:endParaRPr sz="9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974992" y="4508331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366364" y="4516423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9467987" y="4468007"/>
            <a:ext cx="824506" cy="841763"/>
          </a:xfrm>
          <a:prstGeom prst="roundRect">
            <a:avLst>
              <a:gd name="adj" fmla="val 16667"/>
            </a:avLst>
          </a:prstGeom>
          <a:solidFill>
            <a:srgbClr val="00A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77;p23">
            <a:extLst>
              <a:ext uri="{FF2B5EF4-FFF2-40B4-BE49-F238E27FC236}">
                <a16:creationId xmlns:a16="http://schemas.microsoft.com/office/drawing/2014/main" id="{BCC081CA-24F3-460B-B74B-4E945657C642}"/>
              </a:ext>
            </a:extLst>
          </p:cNvPr>
          <p:cNvSpPr/>
          <p:nvPr/>
        </p:nvSpPr>
        <p:spPr>
          <a:xfrm>
            <a:off x="1947181" y="2672875"/>
            <a:ext cx="1264486" cy="10087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281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051" y="116691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月よう日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げつようび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41843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221" y="1381726"/>
            <a:ext cx="8611522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火よう日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3802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176" y="1614176"/>
            <a:ext cx="8123852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水よう日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すいようび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1550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881" y="1592491"/>
            <a:ext cx="8904091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木よう日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もくようび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6612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688" y="1481644"/>
            <a:ext cx="8268622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金よう日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きんようび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18977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353" y="1722957"/>
            <a:ext cx="7075292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土よう日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7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どようび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6118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069" y="1427886"/>
            <a:ext cx="8123149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日よう日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CHỦ NHẬT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にちようび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6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585" y="11878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水</a:t>
            </a:r>
            <a:endParaRPr lang="en-US" sz="23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NƯỚC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みず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14085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06372" y="1337940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1980" y="1340520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THỦY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8856" y="392078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04463" y="3932333"/>
            <a:ext cx="4357689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NƯỚC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8856" y="4885585"/>
            <a:ext cx="4942044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4463" y="488558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みず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69643" y="488558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NƯỚC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6" y="1"/>
            <a:ext cx="2352882" cy="233770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8856" y="5843895"/>
            <a:ext cx="4942044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04463" y="584389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すいようび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9643" y="584389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72" y="54239"/>
            <a:ext cx="4629796" cy="10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9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585" y="11878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木</a:t>
            </a:r>
            <a:endParaRPr lang="en-US" sz="23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 CÂY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き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62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585" y="11878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本</a:t>
            </a:r>
            <a:endParaRPr lang="en-US" sz="23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QUYỂN SÁCH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ほん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7272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585" y="11878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本</a:t>
            </a:r>
            <a:endParaRPr lang="en-US" sz="23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 BẢN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にほん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4305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09" y="15307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～月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 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～がつ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1311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09" y="15307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～円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 </a:t>
            </a:r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YÊN 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～えん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2018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09" y="1530797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～時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 </a:t>
            </a:r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GIỜ 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～じ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3081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581" y="1696571"/>
            <a:ext cx="4154179" cy="658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～才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1 - 2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 </a:t>
            </a:r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TUỔI 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～さい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2571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1DB83-C420-46F7-8FD2-618D6A461C63}"/>
              </a:ext>
            </a:extLst>
          </p:cNvPr>
          <p:cNvSpPr/>
          <p:nvPr/>
        </p:nvSpPr>
        <p:spPr>
          <a:xfrm>
            <a:off x="1" y="1962807"/>
            <a:ext cx="12191999" cy="29323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 NHANH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0F0FA-6013-41AA-93B7-3B5E58C6930E}"/>
              </a:ext>
            </a:extLst>
          </p:cNvPr>
          <p:cNvSpPr/>
          <p:nvPr/>
        </p:nvSpPr>
        <p:spPr>
          <a:xfrm>
            <a:off x="-1" y="6568965"/>
            <a:ext cx="12191999" cy="289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54EA0-1113-4619-AB4C-372B0EEE5DD5}"/>
              </a:ext>
            </a:extLst>
          </p:cNvPr>
          <p:cNvSpPr/>
          <p:nvPr/>
        </p:nvSpPr>
        <p:spPr>
          <a:xfrm>
            <a:off x="1" y="0"/>
            <a:ext cx="12191999" cy="289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979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970439" y="30678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260729" y="326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年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163198" y="326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月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7641019" y="35644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火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274106" y="30002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水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951241" y="470433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時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982945" y="5951937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THỜI 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5211" y="241674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木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13254" y="3671308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MỘC 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5351249" y="157374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NIÊN 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3075491" y="243274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金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98492" y="3671308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KIM 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364626" y="361078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TÀI 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3208458" y="1599806"/>
            <a:ext cx="1685660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NGUYỆT 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7718308" y="162996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HỎA  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325206" y="2387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土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5351249" y="359229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THỔ 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10319366" y="153046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THỦY 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673048" y="2305071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円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Round Diagonal Corner Rectangle 24"/>
          <p:cNvSpPr/>
          <p:nvPr/>
        </p:nvSpPr>
        <p:spPr>
          <a:xfrm>
            <a:off x="7673048" y="3553185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VIÊN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1002468" y="155490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NHẬT </a:t>
            </a:r>
          </a:p>
        </p:txBody>
      </p:sp>
      <p:sp>
        <p:nvSpPr>
          <p:cNvPr id="27" name="Flowchart: Connector 26"/>
          <p:cNvSpPr/>
          <p:nvPr/>
        </p:nvSpPr>
        <p:spPr>
          <a:xfrm>
            <a:off x="909792" y="477556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本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890575" y="5980583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BẢN </a:t>
            </a:r>
          </a:p>
        </p:txBody>
      </p:sp>
      <p:sp>
        <p:nvSpPr>
          <p:cNvPr id="29" name="Oval 28"/>
          <p:cNvSpPr/>
          <p:nvPr/>
        </p:nvSpPr>
        <p:spPr>
          <a:xfrm>
            <a:off x="875211" y="325443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3067970" y="381857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5325206" y="381856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547188" y="34515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0196022" y="32544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775419" y="2350267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5" name="Oval 34"/>
          <p:cNvSpPr/>
          <p:nvPr/>
        </p:nvSpPr>
        <p:spPr>
          <a:xfrm>
            <a:off x="2951241" y="238727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5448512" y="235081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7" name="Oval 36"/>
          <p:cNvSpPr/>
          <p:nvPr/>
        </p:nvSpPr>
        <p:spPr>
          <a:xfrm>
            <a:off x="991748" y="4448937"/>
            <a:ext cx="667235" cy="3897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167569" y="4485949"/>
            <a:ext cx="712099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40" name="Oval 39"/>
          <p:cNvSpPr/>
          <p:nvPr/>
        </p:nvSpPr>
        <p:spPr>
          <a:xfrm>
            <a:off x="7624334" y="2341538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9976459" y="2215296"/>
            <a:ext cx="595293" cy="43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10336513" y="2297040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才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B9940DD-DD5D-4734-BB49-7852DF0B55EF}"/>
              </a:ext>
            </a:extLst>
          </p:cNvPr>
          <p:cNvSpPr/>
          <p:nvPr/>
        </p:nvSpPr>
        <p:spPr>
          <a:xfrm>
            <a:off x="5332117" y="466666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何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4" name="Round Diagonal Corner Rectangle 9">
            <a:extLst>
              <a:ext uri="{FF2B5EF4-FFF2-40B4-BE49-F238E27FC236}">
                <a16:creationId xmlns:a16="http://schemas.microsoft.com/office/drawing/2014/main" id="{D8A33C95-94D3-415E-B0DB-C7C95EC04572}"/>
              </a:ext>
            </a:extLst>
          </p:cNvPr>
          <p:cNvSpPr/>
          <p:nvPr/>
        </p:nvSpPr>
        <p:spPr>
          <a:xfrm>
            <a:off x="5363821" y="5914267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GÌ?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3CCAD5-C2C6-4D38-BEAE-D74136EF799B}"/>
              </a:ext>
            </a:extLst>
          </p:cNvPr>
          <p:cNvSpPr/>
          <p:nvPr/>
        </p:nvSpPr>
        <p:spPr>
          <a:xfrm>
            <a:off x="5548445" y="4448279"/>
            <a:ext cx="712099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680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970439" y="30678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260729" y="326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年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163198" y="326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月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7641019" y="35644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火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274106" y="30002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水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951241" y="470433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時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982945" y="5951937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THỜI 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5211" y="2416748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木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13254" y="3671308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MỘC 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5351249" y="157374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NIÊN 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3075491" y="243274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金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98492" y="3671308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KIM 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364626" y="361078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TÀI 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3208458" y="1599806"/>
            <a:ext cx="1685660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NGUYỆT 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7718308" y="162996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HỎA  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5325206" y="2387279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土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5351249" y="3592299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THỔ 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10319366" y="153046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THỦY 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673048" y="2305071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円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Round Diagonal Corner Rectangle 24"/>
          <p:cNvSpPr/>
          <p:nvPr/>
        </p:nvSpPr>
        <p:spPr>
          <a:xfrm>
            <a:off x="7673048" y="3553185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VIÊN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1002468" y="1554902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NHẬT </a:t>
            </a:r>
          </a:p>
        </p:txBody>
      </p:sp>
      <p:sp>
        <p:nvSpPr>
          <p:cNvPr id="27" name="Flowchart: Connector 26"/>
          <p:cNvSpPr/>
          <p:nvPr/>
        </p:nvSpPr>
        <p:spPr>
          <a:xfrm>
            <a:off x="909792" y="477556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本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890575" y="5980583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BẢN </a:t>
            </a:r>
          </a:p>
        </p:txBody>
      </p:sp>
      <p:sp>
        <p:nvSpPr>
          <p:cNvPr id="29" name="Oval 28"/>
          <p:cNvSpPr/>
          <p:nvPr/>
        </p:nvSpPr>
        <p:spPr>
          <a:xfrm>
            <a:off x="875211" y="325443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3067970" y="381857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5325206" y="381856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547188" y="34515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0196022" y="32544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775419" y="2350267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5" name="Oval 34"/>
          <p:cNvSpPr/>
          <p:nvPr/>
        </p:nvSpPr>
        <p:spPr>
          <a:xfrm>
            <a:off x="2951241" y="2387279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5448512" y="2350812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7" name="Oval 36"/>
          <p:cNvSpPr/>
          <p:nvPr/>
        </p:nvSpPr>
        <p:spPr>
          <a:xfrm>
            <a:off x="991748" y="4448937"/>
            <a:ext cx="667235" cy="3897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8" name="Oval 37"/>
          <p:cNvSpPr/>
          <p:nvPr/>
        </p:nvSpPr>
        <p:spPr>
          <a:xfrm>
            <a:off x="3167569" y="4485949"/>
            <a:ext cx="712099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40" name="Oval 39"/>
          <p:cNvSpPr/>
          <p:nvPr/>
        </p:nvSpPr>
        <p:spPr>
          <a:xfrm>
            <a:off x="7624334" y="2341538"/>
            <a:ext cx="339635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9976459" y="2215296"/>
            <a:ext cx="595293" cy="434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10336513" y="2297040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才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40ADF32-25E7-4606-BD68-CAF201F3EC9A}"/>
              </a:ext>
            </a:extLst>
          </p:cNvPr>
          <p:cNvSpPr/>
          <p:nvPr/>
        </p:nvSpPr>
        <p:spPr>
          <a:xfrm>
            <a:off x="5332117" y="4666662"/>
            <a:ext cx="1503484" cy="131005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何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Round Diagonal Corner Rectangle 9">
            <a:extLst>
              <a:ext uri="{FF2B5EF4-FFF2-40B4-BE49-F238E27FC236}">
                <a16:creationId xmlns:a16="http://schemas.microsoft.com/office/drawing/2014/main" id="{27EC05F4-DA66-400C-9DD2-7B6447138565}"/>
              </a:ext>
            </a:extLst>
          </p:cNvPr>
          <p:cNvSpPr/>
          <p:nvPr/>
        </p:nvSpPr>
        <p:spPr>
          <a:xfrm>
            <a:off x="5363821" y="5914267"/>
            <a:ext cx="1412964" cy="569282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reflection blurRad="6350" stA="55000" endA="300" endPos="45500" dir="5400000" sy="-100000" algn="bl" rotWithShape="0"/>
                </a:effectLst>
              </a:rPr>
              <a:t>HÀ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5DAF66-2FEB-4CF0-8958-23C6389EDD98}"/>
              </a:ext>
            </a:extLst>
          </p:cNvPr>
          <p:cNvSpPr/>
          <p:nvPr/>
        </p:nvSpPr>
        <p:spPr>
          <a:xfrm>
            <a:off x="5548445" y="4448279"/>
            <a:ext cx="712099" cy="3526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027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39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6374" y="1357309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11982" y="1359889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8934" y="4764847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4541" y="4776395"/>
            <a:ext cx="4357689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8934" y="5729647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木よう日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4541" y="5729647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もくようび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99721" y="5729647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4" y="185451"/>
            <a:ext cx="2243138" cy="20576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51" y="185451"/>
            <a:ext cx="4601217" cy="11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8934" y="4764847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4541" y="4776395"/>
            <a:ext cx="5495147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KIM LOẠI, VÀNG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8934" y="5729647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金よう日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4541" y="5729647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きんようび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99721" y="5729647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2414587" cy="221198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606372" y="1337940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91980" y="1340520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72" y="100013"/>
            <a:ext cx="9126224" cy="11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5488" y="4736272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21095" y="4747820"/>
            <a:ext cx="4357689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ĐẤT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5488" y="570107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土よう日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21095" y="5701072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どようび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86275" y="5701072"/>
            <a:ext cx="4235341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 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8" y="148848"/>
            <a:ext cx="2300438" cy="208626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606372" y="1337940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91980" y="1340520"/>
            <a:ext cx="2146675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THỔ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41" y="148847"/>
            <a:ext cx="3496163" cy="1043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8FDD3E-C8F1-4DAB-8E1C-0DAA6C784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491" y="148847"/>
            <a:ext cx="3387224" cy="18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9756" y="3937883"/>
            <a:ext cx="8173563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 , MẶT TRỜI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ついたち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MÙNG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9" y="117698"/>
            <a:ext cx="2300438" cy="215729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606372" y="1337940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91980" y="1340520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日よう日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にちようび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CHỦ NHẬT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72" y="106283"/>
            <a:ext cx="461074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" y="122904"/>
            <a:ext cx="1810003" cy="18100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06322" y="1100134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1930" y="1102714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NIÊN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91626A-06A6-CD4A-B845-D5295D15F836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E6385-AB30-EC4B-9CFF-C2BB06C2A523}"/>
              </a:ext>
            </a:extLst>
          </p:cNvPr>
          <p:cNvSpPr/>
          <p:nvPr/>
        </p:nvSpPr>
        <p:spPr>
          <a:xfrm>
            <a:off x="3299756" y="3937883"/>
            <a:ext cx="8173563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NĂM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196518-ACC2-DC48-8E55-443F879B5D05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一年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FF5BB0-9744-0F4E-AE64-6BBFA59C896D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いちねん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349719-6AD1-0F43-B631-DF6910E6C75D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NĂM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75576F-62D9-0C45-9713-9D89B4C57C99}"/>
              </a:ext>
            </a:extLst>
          </p:cNvPr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A4D7ED-0957-B644-9F76-7DBB52E8D5D4}"/>
              </a:ext>
            </a:extLst>
          </p:cNvPr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solidFill>
            <a:srgbClr val="0E947C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ねん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7E71B4-33E4-664A-81FE-D11B225B8C0F}"/>
              </a:ext>
            </a:extLst>
          </p:cNvPr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 2021  </a:t>
            </a:r>
          </a:p>
        </p:txBody>
      </p:sp>
    </p:spTree>
    <p:extLst>
      <p:ext uri="{BB962C8B-B14F-4D97-AF65-F5344CB8AC3E}">
        <p14:creationId xmlns:p14="http://schemas.microsoft.com/office/powerpoint/2010/main" val="36728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969</Words>
  <Application>Microsoft Office PowerPoint</Application>
  <PresentationFormat>Widescreen</PresentationFormat>
  <Paragraphs>538</Paragraphs>
  <Slides>49</Slides>
  <Notes>26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Kozuka Mincho Pr6N EL</vt:lpstr>
      <vt:lpstr>游ゴシック Light</vt:lpstr>
      <vt:lpstr>Yu Gothic UI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mepc</dc:creator>
  <cp:lastModifiedBy>Dell Inspiron</cp:lastModifiedBy>
  <cp:revision>102</cp:revision>
  <dcterms:created xsi:type="dcterms:W3CDTF">2019-02-16T13:44:36Z</dcterms:created>
  <dcterms:modified xsi:type="dcterms:W3CDTF">2022-07-20T23:49:39Z</dcterms:modified>
</cp:coreProperties>
</file>