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350" r:id="rId2"/>
    <p:sldId id="257" r:id="rId3"/>
    <p:sldId id="258" r:id="rId4"/>
    <p:sldId id="265" r:id="rId5"/>
    <p:sldId id="259" r:id="rId6"/>
    <p:sldId id="260" r:id="rId7"/>
    <p:sldId id="266" r:id="rId8"/>
    <p:sldId id="262" r:id="rId9"/>
    <p:sldId id="261" r:id="rId10"/>
    <p:sldId id="263" r:id="rId11"/>
    <p:sldId id="271" r:id="rId12"/>
    <p:sldId id="272" r:id="rId13"/>
    <p:sldId id="351" r:id="rId14"/>
    <p:sldId id="264" r:id="rId15"/>
    <p:sldId id="267" r:id="rId16"/>
    <p:sldId id="274" r:id="rId17"/>
    <p:sldId id="268" r:id="rId18"/>
    <p:sldId id="269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2" r:id="rId42"/>
    <p:sldId id="296" r:id="rId43"/>
    <p:sldId id="297" r:id="rId44"/>
    <p:sldId id="298" r:id="rId45"/>
    <p:sldId id="299" r:id="rId46"/>
    <p:sldId id="300" r:id="rId47"/>
    <p:sldId id="352" r:id="rId48"/>
    <p:sldId id="318" r:id="rId49"/>
    <p:sldId id="301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16" r:id="rId75"/>
    <p:sldId id="330" r:id="rId76"/>
    <p:sldId id="353" r:id="rId77"/>
    <p:sldId id="331" r:id="rId78"/>
    <p:sldId id="332" r:id="rId79"/>
    <p:sldId id="333" r:id="rId80"/>
    <p:sldId id="334" r:id="rId81"/>
    <p:sldId id="335" r:id="rId82"/>
    <p:sldId id="336" r:id="rId83"/>
    <p:sldId id="338" r:id="rId84"/>
    <p:sldId id="339" r:id="rId85"/>
    <p:sldId id="343" r:id="rId86"/>
    <p:sldId id="344" r:id="rId87"/>
    <p:sldId id="345" r:id="rId88"/>
    <p:sldId id="346" r:id="rId89"/>
    <p:sldId id="347" r:id="rId90"/>
    <p:sldId id="348" r:id="rId91"/>
    <p:sldId id="349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5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8999C-3EF6-48EE-B29C-31433357F19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13C-B864-4035-8301-0522A733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347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426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3831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5400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106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0636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972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9431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978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9081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188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466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9698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4013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7534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2674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8903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6572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2018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4994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9481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180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9077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4404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6819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1439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9070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9541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24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87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4340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16792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363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1675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0321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1635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0089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03879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89750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6317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30763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69277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23865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72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95075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76880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661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9045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81131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20310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61182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97927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82902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25243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12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3300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37533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04094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38376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31235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67617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30362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95799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00868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27291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454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34152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94125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31610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89803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10291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32814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09640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5726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19049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71620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189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02583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08215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917397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7676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47733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38166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81159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7256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010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214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3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EF96-978E-48BA-90D1-E6D08B60635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ja-JP" altLang="en-US" sz="15000" b="1" dirty="0" smtClean="0">
                <a:solidFill>
                  <a:srgbClr val="FF0000"/>
                </a:solidFill>
              </a:rPr>
              <a:t>４課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おんなのひと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女の人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371600" y="304800"/>
            <a:ext cx="6324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ja-JP" sz="9000" b="1" dirty="0" smtClean="0">
                <a:solidFill>
                  <a:srgbClr val="009900"/>
                </a:solidFill>
                <a:ea typeface="MS Mincho" pitchFamily="49" charset="-128"/>
              </a:rPr>
              <a:t>~</a:t>
            </a:r>
            <a:r>
              <a:rPr lang="ja-JP" altLang="en-US" sz="9000" b="1" dirty="0" smtClean="0">
                <a:solidFill>
                  <a:srgbClr val="009900"/>
                </a:solidFill>
                <a:ea typeface="MS Mincho" pitchFamily="49" charset="-128"/>
              </a:rPr>
              <a:t>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en-US" altLang="ja-JP" sz="30000" b="1" dirty="0" smtClean="0">
                <a:solidFill>
                  <a:srgbClr val="FF6699"/>
                </a:solidFill>
                <a:ea typeface="MS Mincho" pitchFamily="49" charset="-128"/>
              </a:rPr>
              <a:t>~</a:t>
            </a:r>
            <a:r>
              <a:rPr lang="ja-JP" altLang="en-US" sz="30000" b="1" dirty="0" smtClean="0">
                <a:solidFill>
                  <a:srgbClr val="FF6699"/>
                </a:solidFill>
                <a:ea typeface="MS Mincho" pitchFamily="49" charset="-128"/>
              </a:rPr>
              <a:t>区</a:t>
            </a:r>
            <a:endParaRPr lang="ja-JP" altLang="en-US" sz="30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7432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FF6699"/>
                </a:solidFill>
                <a:ea typeface="MS Mincho" pitchFamily="49" charset="-128"/>
              </a:rPr>
              <a:t>～し</a:t>
            </a:r>
            <a:endParaRPr lang="ja-JP" altLang="en-US" sz="9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FF6699"/>
                </a:solidFill>
                <a:ea typeface="MS Mincho" pitchFamily="49" charset="-128"/>
              </a:rPr>
              <a:t>～</a:t>
            </a:r>
            <a:r>
              <a:rPr lang="ja-JP" altLang="en-US" sz="20000" b="1" dirty="0">
                <a:solidFill>
                  <a:srgbClr val="FF6699"/>
                </a:solidFill>
                <a:ea typeface="MS Mincho" pitchFamily="49" charset="-128"/>
              </a:rPr>
              <a:t>市</a:t>
            </a:r>
            <a:endParaRPr lang="ja-JP" altLang="en-US" sz="20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2004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5000" b="1" dirty="0" smtClean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せんせい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先生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せんげつ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先月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9900"/>
                </a:solidFill>
                <a:ea typeface="MS Mincho" pitchFamily="49" charset="-128"/>
              </a:rPr>
              <a:t>さき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 smtClean="0">
                <a:solidFill>
                  <a:srgbClr val="009900"/>
                </a:solidFill>
                <a:ea typeface="MS Mincho" pitchFamily="49" charset="-128"/>
              </a:rPr>
              <a:t>先</a:t>
            </a: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2766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せんしゅう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先週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いっしゅうかん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ja-JP" sz="20000" b="1" dirty="0" smtClean="0">
                <a:solidFill>
                  <a:srgbClr val="FF33CC"/>
                </a:solidFill>
                <a:ea typeface="MS Mincho" pitchFamily="49" charset="-128"/>
              </a:rPr>
              <a:t>1</a:t>
            </a:r>
            <a:r>
              <a:rPr lang="ja-JP" altLang="en-US" sz="20000" b="1" dirty="0" smtClean="0">
                <a:solidFill>
                  <a:srgbClr val="FF33CC"/>
                </a:solidFill>
                <a:ea typeface="MS Mincho" pitchFamily="49" charset="-128"/>
              </a:rPr>
              <a:t>週間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914400" y="228600"/>
            <a:ext cx="7467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まいにち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毎日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346911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とうきょう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東京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まいしゅう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毎週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378995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まいつき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毎月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まいとし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毎年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午前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ごご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午後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88432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うしろ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後ろ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あと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見ます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みせます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5700" b="1" dirty="0" smtClean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見せます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みえます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 smtClean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見えます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ひがし</a:t>
            </a:r>
            <a:endParaRPr lang="ja-JP" altLang="en-US" sz="9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東</a:t>
            </a:r>
            <a:endParaRPr lang="ja-JP" altLang="en-US" sz="30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9718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けんがく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見学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たべます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 smtClean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食べます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しょくじ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食事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2205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たべもの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食べ物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のみます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 smtClean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飲</a:t>
            </a: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みます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のみもの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飲み物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いんしょく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飲食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かいます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買います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4572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かいもの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買い物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どうぶつ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動物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まえ</a:t>
            </a:r>
            <a:endParaRPr lang="ja-JP" altLang="en-US" sz="9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前</a:t>
            </a:r>
            <a:endParaRPr lang="ja-JP" altLang="en-US" sz="30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8956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にもつ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荷物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物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362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いきます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行きます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4572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りょこう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旅行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やすみます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休みます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4572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やすみ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休み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0574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きゅうじつ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休日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 smtClean="0">
                <a:solidFill>
                  <a:srgbClr val="FF0000"/>
                </a:solidFill>
              </a:rPr>
              <a:t>6</a:t>
            </a:r>
            <a:r>
              <a:rPr lang="ja-JP" altLang="en-US" sz="15000" b="1" dirty="0" smtClean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いま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今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133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こんしゅう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今週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3005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なまえ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名前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こんげつ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今月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きょう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今日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31758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ことし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今年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きます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来ます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くる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来る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こない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来な</a:t>
            </a: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い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0574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らいしゅう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来週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らいげつ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来月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らいねん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来年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56874" y="378995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かえります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帰ります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午前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ひがえり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日帰り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2954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きこく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帰国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あいます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会います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かいしゃ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会社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かいわ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会話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3622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しゃかい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社会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ききます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聞きます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415089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しんぶん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新聞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きこえます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106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13000" b="1" dirty="0" smtClean="0">
                <a:solidFill>
                  <a:srgbClr val="008000"/>
                </a:solidFill>
                <a:ea typeface="MS Mincho" pitchFamily="49" charset="-128"/>
              </a:rPr>
              <a:t>聞こえます</a:t>
            </a:r>
            <a:endParaRPr lang="en-US" altLang="ja-JP" sz="13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96453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よみます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読みます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478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くに</a:t>
            </a:r>
            <a:endParaRPr lang="ja-JP" altLang="en-US" sz="9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国</a:t>
            </a:r>
            <a:endParaRPr lang="ja-JP" altLang="en-US" sz="30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124200" y="3810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かきます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書きます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じしょ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辞書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としょかん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図書館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はなします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話します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はなし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でんわ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電話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 smtClean="0">
                <a:solidFill>
                  <a:srgbClr val="FF0000"/>
                </a:solidFill>
              </a:rPr>
              <a:t>7</a:t>
            </a:r>
            <a:r>
              <a:rPr lang="ja-JP" altLang="en-US" sz="15000" b="1" dirty="0" smtClean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肉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3716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ぎゅうにく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牛肉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ぶたにく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豚肉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09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ちゅうごく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中国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とりにく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鶏肉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りょうり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料理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りょうきん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料金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野菜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48326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いちじはん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１時半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はんぶん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半分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はんがく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半額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だいがく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大学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60358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おおきい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大きい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09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おとな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大人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おとこのひと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男の人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47800" y="304800"/>
            <a:ext cx="6781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しょうがっこう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小学校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826168" y="228600"/>
            <a:ext cx="7327232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ちいさい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小さい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1336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637</Words>
  <Application>Microsoft Office PowerPoint</Application>
  <PresentationFormat>On-screen Show (4:3)</PresentationFormat>
  <Paragraphs>269</Paragraphs>
  <Slides>91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MS Mincho</vt:lpstr>
      <vt:lpstr>ＭＳ Ｐゴシック</vt:lpstr>
      <vt:lpstr>Arial</vt:lpstr>
      <vt:lpstr>Calibri</vt:lpstr>
      <vt:lpstr>Office Theme</vt:lpstr>
      <vt:lpstr>４課</vt:lpstr>
      <vt:lpstr>とうきょう</vt:lpstr>
      <vt:lpstr>ひがし</vt:lpstr>
      <vt:lpstr>まえ</vt:lpstr>
      <vt:lpstr>なまえ</vt:lpstr>
      <vt:lpstr>ごぜん</vt:lpstr>
      <vt:lpstr>くに</vt:lpstr>
      <vt:lpstr>ちゅうごく</vt:lpstr>
      <vt:lpstr>おとこのひと</vt:lpstr>
      <vt:lpstr>おんなのひと</vt:lpstr>
      <vt:lpstr>~く</vt:lpstr>
      <vt:lpstr>～し</vt:lpstr>
      <vt:lpstr>5課</vt:lpstr>
      <vt:lpstr>せんせい</vt:lpstr>
      <vt:lpstr>せんげつ</vt:lpstr>
      <vt:lpstr>さき</vt:lpstr>
      <vt:lpstr>せんしゅう</vt:lpstr>
      <vt:lpstr>いっしゅうかん</vt:lpstr>
      <vt:lpstr>まいにち</vt:lpstr>
      <vt:lpstr>まいしゅう</vt:lpstr>
      <vt:lpstr>まいつき</vt:lpstr>
      <vt:lpstr>まいとし</vt:lpstr>
      <vt:lpstr>ごぜん</vt:lpstr>
      <vt:lpstr>ごご</vt:lpstr>
      <vt:lpstr>うしろ</vt:lpstr>
      <vt:lpstr>あと</vt:lpstr>
      <vt:lpstr>みます</vt:lpstr>
      <vt:lpstr>みせます</vt:lpstr>
      <vt:lpstr>みえます</vt:lpstr>
      <vt:lpstr>けんがく</vt:lpstr>
      <vt:lpstr>たべます</vt:lpstr>
      <vt:lpstr>しょくじ</vt:lpstr>
      <vt:lpstr>たべもの</vt:lpstr>
      <vt:lpstr>のみます</vt:lpstr>
      <vt:lpstr>のみもの</vt:lpstr>
      <vt:lpstr>いんしょく</vt:lpstr>
      <vt:lpstr>かいます</vt:lpstr>
      <vt:lpstr>かいもの</vt:lpstr>
      <vt:lpstr>どうぶつ</vt:lpstr>
      <vt:lpstr>にもつ</vt:lpstr>
      <vt:lpstr>もの</vt:lpstr>
      <vt:lpstr>いきます</vt:lpstr>
      <vt:lpstr>りょこう</vt:lpstr>
      <vt:lpstr>やすみます</vt:lpstr>
      <vt:lpstr>やすみ</vt:lpstr>
      <vt:lpstr>きゅうじつ</vt:lpstr>
      <vt:lpstr>6課</vt:lpstr>
      <vt:lpstr>いま</vt:lpstr>
      <vt:lpstr>こんしゅう</vt:lpstr>
      <vt:lpstr>こんげつ</vt:lpstr>
      <vt:lpstr>きょう</vt:lpstr>
      <vt:lpstr>ことし</vt:lpstr>
      <vt:lpstr>きます</vt:lpstr>
      <vt:lpstr>くる</vt:lpstr>
      <vt:lpstr>こない</vt:lpstr>
      <vt:lpstr>らいしゅう</vt:lpstr>
      <vt:lpstr>らいげつ</vt:lpstr>
      <vt:lpstr>らいねん</vt:lpstr>
      <vt:lpstr>かえります</vt:lpstr>
      <vt:lpstr>ひがえり</vt:lpstr>
      <vt:lpstr>きこく</vt:lpstr>
      <vt:lpstr>あいます</vt:lpstr>
      <vt:lpstr>かいしゃ</vt:lpstr>
      <vt:lpstr>かいわ</vt:lpstr>
      <vt:lpstr>しゃかい</vt:lpstr>
      <vt:lpstr>ききます</vt:lpstr>
      <vt:lpstr>しんぶん</vt:lpstr>
      <vt:lpstr>きこえます</vt:lpstr>
      <vt:lpstr>よみます</vt:lpstr>
      <vt:lpstr>かきます</vt:lpstr>
      <vt:lpstr>じしょ</vt:lpstr>
      <vt:lpstr>としょかん</vt:lpstr>
      <vt:lpstr>はなします</vt:lpstr>
      <vt:lpstr>はなし</vt:lpstr>
      <vt:lpstr>でんわ</vt:lpstr>
      <vt:lpstr>7課</vt:lpstr>
      <vt:lpstr>にく</vt:lpstr>
      <vt:lpstr>ぎゅうにく</vt:lpstr>
      <vt:lpstr>ぶたにく</vt:lpstr>
      <vt:lpstr>とりにく</vt:lpstr>
      <vt:lpstr>りょうり</vt:lpstr>
      <vt:lpstr>りょうきん</vt:lpstr>
      <vt:lpstr>やさい</vt:lpstr>
      <vt:lpstr>いちじはん</vt:lpstr>
      <vt:lpstr>はんぶん</vt:lpstr>
      <vt:lpstr>はんがく</vt:lpstr>
      <vt:lpstr>だいがく</vt:lpstr>
      <vt:lpstr>おおきい</vt:lpstr>
      <vt:lpstr>おとな</vt:lpstr>
      <vt:lpstr>しょうがっこう</vt:lpstr>
      <vt:lpstr>ちいさい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とうきょう</dc:title>
  <dc:creator>Cam Do</dc:creator>
  <cp:lastModifiedBy>Windows User</cp:lastModifiedBy>
  <cp:revision>34</cp:revision>
  <dcterms:created xsi:type="dcterms:W3CDTF">2015-05-18T02:29:38Z</dcterms:created>
  <dcterms:modified xsi:type="dcterms:W3CDTF">2018-11-05T09:21:18Z</dcterms:modified>
</cp:coreProperties>
</file>