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11" r:id="rId4"/>
    <p:sldId id="280" r:id="rId5"/>
    <p:sldId id="281" r:id="rId6"/>
    <p:sldId id="28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8ECF-39FB-4641-92BB-82BD8C666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92B9-5A76-4D71-AA95-D12A5A1C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BB22-62A1-4426-B737-4950B7A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F328-B128-40C3-A2A9-C560DC6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7030-FB15-4028-BAB1-5428B726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F08B-9C57-43B4-87A6-E7CCF7E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37B53-3A45-4C8C-8A24-0AA5C824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98D3-343E-4E22-9748-A8238FA9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EC10-0D58-40B0-9085-6DC64D9D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8F85-3EB0-44CD-967F-FF0AD6CF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F22DB-3C13-4CF2-AB76-8CEFE8FD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12E95-9838-40F8-BB1D-4AF0912B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34A7-8F24-494D-B6D1-EB0C5840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ED60-B6AD-427D-8946-FCB80DA5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FB1C-31CE-416F-9A4A-9FE21E12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0540-D748-41A6-A66B-3430AFF6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B2BF-3187-4A2C-923E-07EA5732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811B-AD22-42D3-999F-A7425B3F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DF73-07D5-4C41-92E7-3BF2658F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0D02-A4BC-4B38-939F-D785727E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6F8-979E-4CC9-8FB8-315683D8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6AC93-2CE7-4BB7-A32D-7A1D56BF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D9DF-DEAB-451C-AED7-B197A2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6B8A-8DB6-45DC-A84A-9D0B9CF5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192B-01C5-47FA-97C3-C5871145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749A-FCB3-4B58-BE5B-7EB3EFE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C57A-F9B0-4FA8-BE28-2CE0AC9E9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352EC-CCF9-4A4D-AE3B-36DBE0BE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45DF-B1B3-41EC-AAD4-1A107A28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2AFA-AA12-4C4A-99F7-72B2970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D744-7E3E-4AC2-A6BF-31A061B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075E-06E1-47B0-9369-5ACC039F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4E16-9710-4BB4-9640-CCC5F8DD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24787-FBB1-499D-B9FB-01A522CD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664BF-4423-4011-A7B8-89A0FCC4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B311B-6DCE-4BD1-B43E-D8B626A77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05B5A-F0BE-4EB9-B9FB-65209C2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97D-FFE8-480D-90E3-CCDFDA95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BD68-7EB9-4EFA-8BA7-363BDA41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8ABF-CA3F-48CE-9222-26D2BFFD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1D00-593F-4094-9AB5-B614AC74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495AA-2721-4A0E-B164-518DD034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EC6C-5245-4CA7-89F1-FFABBE8D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6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6D89C-917A-44D3-896E-25241650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1BFB-FBDA-4F58-9F27-BF3F3321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6DB9-BCAE-4E0D-B204-8C8ECD94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BF91-9DD9-43E0-B2DB-08E77C8C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BB23-AC8E-4D18-B621-628C1FC6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E8AAD-20B5-4348-AA9A-CEE9E5A4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FDCF-E286-4D5A-B27F-45FC5358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D2B83-95F6-49F8-88F2-0E68320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3187-CBE3-4218-995E-BB54DEAE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BE52-0276-425D-A8C8-1E60E189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9B8BA-1B9A-47D5-8219-DEC804F65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4067-4D7D-4BF4-994A-B2C127CC9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E9B15-409E-4808-971D-6968BF1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7DAD2-4724-4A75-A2A6-D884912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2F1CB-CD76-4C42-8F11-3A6F6F25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C9156-F1FC-44F4-806A-796142B6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ADA00-B245-42DF-91C6-340E6EBD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50E6-8CCA-40DF-A3EF-321EC7576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0100-1E8A-4A75-8441-11B0B08CF3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D8C5-EF4E-477D-B7A7-8B1A1FBD8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B016-6A3E-448B-A5ED-AF641346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953C-6854-48DC-8EAC-61E4932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microsoft.com/office/2007/relationships/media" Target="../media/media2.mp3"/><Relationship Id="rId21" Type="http://schemas.openxmlformats.org/officeDocument/2006/relationships/image" Target="../media/image10.png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openxmlformats.org/officeDocument/2006/relationships/image" Target="../media/image6.png"/><Relationship Id="rId2" Type="http://schemas.openxmlformats.org/officeDocument/2006/relationships/audio" Target="../media/media1.mp3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24" Type="http://schemas.openxmlformats.org/officeDocument/2006/relationships/image" Target="../media/image13.png"/><Relationship Id="rId5" Type="http://schemas.microsoft.com/office/2007/relationships/media" Target="../media/media3.mp3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audio" Target="../media/media5.mp3"/><Relationship Id="rId19" Type="http://schemas.openxmlformats.org/officeDocument/2006/relationships/image" Target="../media/image8.png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0.mp3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microsoft.com/office/2007/relationships/media" Target="../media/media8.mp3"/><Relationship Id="rId21" Type="http://schemas.openxmlformats.org/officeDocument/2006/relationships/image" Target="../media/image22.png"/><Relationship Id="rId7" Type="http://schemas.microsoft.com/office/2007/relationships/media" Target="../media/media10.mp3"/><Relationship Id="rId12" Type="http://schemas.openxmlformats.org/officeDocument/2006/relationships/image" Target="../media/image3.png"/><Relationship Id="rId17" Type="http://schemas.openxmlformats.org/officeDocument/2006/relationships/image" Target="../media/image18.png"/><Relationship Id="rId2" Type="http://schemas.openxmlformats.org/officeDocument/2006/relationships/audio" Target="../media/media7.mp3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microsoft.com/office/2007/relationships/media" Target="../media/media7.mp3"/><Relationship Id="rId6" Type="http://schemas.openxmlformats.org/officeDocument/2006/relationships/audio" Target="../media/media9.mp3"/><Relationship Id="rId11" Type="http://schemas.openxmlformats.org/officeDocument/2006/relationships/slideLayout" Target="../slideLayouts/slideLayout2.xml"/><Relationship Id="rId5" Type="http://schemas.microsoft.com/office/2007/relationships/media" Target="../media/media9.mp3"/><Relationship Id="rId15" Type="http://schemas.openxmlformats.org/officeDocument/2006/relationships/image" Target="../media/image16.png"/><Relationship Id="rId10" Type="http://schemas.openxmlformats.org/officeDocument/2006/relationships/audio" Target="../media/media11.mp3"/><Relationship Id="rId19" Type="http://schemas.openxmlformats.org/officeDocument/2006/relationships/image" Target="../media/image20.png"/><Relationship Id="rId4" Type="http://schemas.openxmlformats.org/officeDocument/2006/relationships/audio" Target="../media/media8.mp3"/><Relationship Id="rId9" Type="http://schemas.microsoft.com/office/2007/relationships/media" Target="../media/media11.mp3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microsoft.com/office/2007/relationships/media" Target="../media/media13.mp3"/><Relationship Id="rId21" Type="http://schemas.openxmlformats.org/officeDocument/2006/relationships/image" Target="../media/image32.png"/><Relationship Id="rId7" Type="http://schemas.microsoft.com/office/2007/relationships/media" Target="../media/media15.mp3"/><Relationship Id="rId12" Type="http://schemas.openxmlformats.org/officeDocument/2006/relationships/image" Target="../media/image3.png"/><Relationship Id="rId17" Type="http://schemas.openxmlformats.org/officeDocument/2006/relationships/image" Target="../media/image28.png"/><Relationship Id="rId2" Type="http://schemas.openxmlformats.org/officeDocument/2006/relationships/audio" Target="../media/media12.mp3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11" Type="http://schemas.openxmlformats.org/officeDocument/2006/relationships/slideLayout" Target="../slideLayouts/slideLayout2.xml"/><Relationship Id="rId5" Type="http://schemas.microsoft.com/office/2007/relationships/media" Target="../media/media14.mp3"/><Relationship Id="rId15" Type="http://schemas.openxmlformats.org/officeDocument/2006/relationships/image" Target="../media/image26.png"/><Relationship Id="rId10" Type="http://schemas.openxmlformats.org/officeDocument/2006/relationships/audio" Target="../media/media16.mp3"/><Relationship Id="rId19" Type="http://schemas.openxmlformats.org/officeDocument/2006/relationships/image" Target="../media/image30.png"/><Relationship Id="rId4" Type="http://schemas.openxmlformats.org/officeDocument/2006/relationships/audio" Target="../media/media13.mp3"/><Relationship Id="rId9" Type="http://schemas.microsoft.com/office/2007/relationships/media" Target="../media/media16.mp3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20.mp3"/><Relationship Id="rId13" Type="http://schemas.openxmlformats.org/officeDocument/2006/relationships/image" Target="../media/image34.png"/><Relationship Id="rId3" Type="http://schemas.microsoft.com/office/2007/relationships/media" Target="../media/media18.mp3"/><Relationship Id="rId7" Type="http://schemas.microsoft.com/office/2007/relationships/media" Target="../media/media20.mp3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" Type="http://schemas.openxmlformats.org/officeDocument/2006/relationships/audio" Target="../media/media17.mp3"/><Relationship Id="rId16" Type="http://schemas.openxmlformats.org/officeDocument/2006/relationships/image" Target="../media/image37.png"/><Relationship Id="rId1" Type="http://schemas.microsoft.com/office/2007/relationships/media" Target="../media/media17.mp3"/><Relationship Id="rId6" Type="http://schemas.openxmlformats.org/officeDocument/2006/relationships/audio" Target="../media/media19.mp3"/><Relationship Id="rId11" Type="http://schemas.openxmlformats.org/officeDocument/2006/relationships/slideLayout" Target="../slideLayouts/slideLayout2.xml"/><Relationship Id="rId5" Type="http://schemas.microsoft.com/office/2007/relationships/media" Target="../media/media19.mp3"/><Relationship Id="rId15" Type="http://schemas.openxmlformats.org/officeDocument/2006/relationships/image" Target="../media/image36.png"/><Relationship Id="rId10" Type="http://schemas.openxmlformats.org/officeDocument/2006/relationships/audio" Target="../media/media21.mp3"/><Relationship Id="rId4" Type="http://schemas.openxmlformats.org/officeDocument/2006/relationships/audio" Target="../media/media18.mp3"/><Relationship Id="rId9" Type="http://schemas.microsoft.com/office/2007/relationships/media" Target="../media/media21.mp3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7273"/>
            <a:ext cx="12259112" cy="316710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BẢNG CHỮ KATAKANA VÀ CÁCH VIẾT</a:t>
            </a:r>
          </a:p>
        </p:txBody>
      </p:sp>
    </p:spTree>
    <p:extLst>
      <p:ext uri="{BB962C8B-B14F-4D97-AF65-F5344CB8AC3E}">
        <p14:creationId xmlns:p14="http://schemas.microsoft.com/office/powerpoint/2010/main" val="318204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882CB04-F5EF-4357-8FFA-617DAF70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" b="12049"/>
          <a:stretch/>
        </p:blipFill>
        <p:spPr>
          <a:xfrm>
            <a:off x="214007" y="262432"/>
            <a:ext cx="11591381" cy="6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03C0C8-0518-4969-81F7-B2302665E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37"/>
          <a:stretch/>
        </p:blipFill>
        <p:spPr>
          <a:xfrm>
            <a:off x="446689" y="0"/>
            <a:ext cx="11298621" cy="6868669"/>
          </a:xfrm>
        </p:spPr>
      </p:pic>
    </p:spTree>
    <p:extLst>
      <p:ext uri="{BB962C8B-B14F-4D97-AF65-F5344CB8AC3E}">
        <p14:creationId xmlns:p14="http://schemas.microsoft.com/office/powerpoint/2010/main" val="14304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26067" y="3773104"/>
            <a:ext cx="658171" cy="609600"/>
          </a:xfrm>
          <a:prstGeom prst="rect">
            <a:avLst/>
          </a:prstGeom>
        </p:spPr>
      </p:pic>
      <p:pic>
        <p:nvPicPr>
          <p:cNvPr id="17" name="o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26067" y="4809086"/>
            <a:ext cx="609600" cy="609600"/>
          </a:xfrm>
          <a:prstGeom prst="rect">
            <a:avLst/>
          </a:prstGeom>
        </p:spPr>
      </p:pic>
      <p:pic>
        <p:nvPicPr>
          <p:cNvPr id="18" name="u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50353" y="2609014"/>
            <a:ext cx="609600" cy="609600"/>
          </a:xfrm>
          <a:prstGeom prst="rect">
            <a:avLst/>
          </a:prstGeom>
        </p:spPr>
      </p:pic>
      <p:pic>
        <p:nvPicPr>
          <p:cNvPr id="19" name="i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98204" y="1486343"/>
            <a:ext cx="609600" cy="609600"/>
          </a:xfrm>
          <a:prstGeom prst="rect">
            <a:avLst/>
          </a:prstGeom>
        </p:spPr>
      </p:pic>
      <p:pic>
        <p:nvPicPr>
          <p:cNvPr id="20" name="a.mp3 (1)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83640" y="391640"/>
            <a:ext cx="609600" cy="609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12105" y="391640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2105" y="1515176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i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1112104" y="2594929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2105" y="3773104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12103" y="4821540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57731" y="5931372"/>
            <a:ext cx="647497" cy="592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n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83640" y="5931372"/>
            <a:ext cx="6096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10D31-1D11-4BB3-B7F9-4FF7BBCC2E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9532" y="212206"/>
            <a:ext cx="2999536" cy="989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698AE-D8FF-4411-A356-FBF8ED9590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9532" y="1330285"/>
            <a:ext cx="2999536" cy="10531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1378F5-1981-4C84-9904-457BF0EE6F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24096" y="2529923"/>
            <a:ext cx="4000971" cy="9967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3B3158-C915-4015-BED5-E19A6EFB92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0381" y="3697245"/>
            <a:ext cx="3974686" cy="9863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B7CB6-1020-4FB1-982F-DEF24AD90A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8543" y="4792671"/>
            <a:ext cx="3956524" cy="10030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FA88DA-DBF3-4AAE-BBD8-672FDA224D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68542" y="5880028"/>
            <a:ext cx="2940525" cy="9779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0AE3A8-469A-441D-A07C-49C93866E86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97204" y="0"/>
            <a:ext cx="1658429" cy="139966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5B4ACA-61CB-4579-AD96-837EF22AFD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97204" y="1247787"/>
            <a:ext cx="1318152" cy="1196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8B38A7-756A-45A6-AE3A-3DAB8468E25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70218" y="2529923"/>
            <a:ext cx="1294886" cy="11365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D02F12-EFA6-427F-81C4-9C6A9C8CAE4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86894" y="3683633"/>
            <a:ext cx="1173474" cy="9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4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69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1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95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443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2084" y="5711501"/>
            <a:ext cx="609600" cy="609600"/>
          </a:xfrm>
          <a:prstGeom prst="rect">
            <a:avLst/>
          </a:prstGeom>
        </p:spPr>
      </p:pic>
      <p:pic>
        <p:nvPicPr>
          <p:cNvPr id="20" name="k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2084" y="4297099"/>
            <a:ext cx="609600" cy="609600"/>
          </a:xfrm>
          <a:prstGeom prst="rect">
            <a:avLst/>
          </a:prstGeom>
        </p:spPr>
      </p:pic>
      <p:pic>
        <p:nvPicPr>
          <p:cNvPr id="21" name="ku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2083" y="2956949"/>
            <a:ext cx="609600" cy="609600"/>
          </a:xfrm>
          <a:prstGeom prst="rect">
            <a:avLst/>
          </a:prstGeom>
        </p:spPr>
      </p:pic>
      <p:pic>
        <p:nvPicPr>
          <p:cNvPr id="22" name="ki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0655" y="1648542"/>
            <a:ext cx="609600" cy="609600"/>
          </a:xfrm>
          <a:prstGeom prst="rect">
            <a:avLst/>
          </a:prstGeom>
        </p:spPr>
      </p:pic>
      <p:pic>
        <p:nvPicPr>
          <p:cNvPr id="23" name="ka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0655" y="429942"/>
            <a:ext cx="609600" cy="609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30841" y="458775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ka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999233" y="1754523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ki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999232" y="3066848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ku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999231" y="4379173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ke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993269" y="5691498"/>
            <a:ext cx="593125" cy="55193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ko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62EAB-0287-410B-9C9A-E41CB6C259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1336" y="127000"/>
            <a:ext cx="3566315" cy="1215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C9074-20F8-443A-84DF-9978B55B01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1336" y="1462455"/>
            <a:ext cx="4768443" cy="1215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099582-A5A9-4F21-ABDC-455A5530FD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1336" y="2755512"/>
            <a:ext cx="3579672" cy="12088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935C2D-674C-460B-AB9C-46BA340436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1336" y="4041890"/>
            <a:ext cx="4768443" cy="12088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71AB8E-4FCC-4AB6-BC1E-022AF6E59C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7979" y="5339165"/>
            <a:ext cx="3579672" cy="1215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673B273-68F3-482A-9306-0111449C6B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7481" y="0"/>
            <a:ext cx="1437038" cy="11297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081432-77F7-4014-90BA-378704BACA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8757" y="1270046"/>
            <a:ext cx="1437039" cy="15550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EF2C97-0082-47AA-A17A-0EBB53A870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26301" y="2823149"/>
            <a:ext cx="1012456" cy="10735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0339A2-24CD-4418-AC80-97B790C25E6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25783" y="3896682"/>
            <a:ext cx="1505373" cy="1490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E8C5C74-867C-40FD-951A-89A693BA96D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95136" y="5281249"/>
            <a:ext cx="1437039" cy="14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7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9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6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9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773" y="535974"/>
            <a:ext cx="1153519" cy="62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400" dirty="0" err="1">
                <a:solidFill>
                  <a:schemeClr val="bg1"/>
                </a:solidFill>
              </a:rPr>
              <a:t>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773" y="1824996"/>
            <a:ext cx="1153519" cy="62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400" dirty="0" err="1">
                <a:solidFill>
                  <a:schemeClr val="bg1"/>
                </a:solidFill>
              </a:rPr>
              <a:t>shi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9282" y="3114019"/>
            <a:ext cx="1153519" cy="62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400" dirty="0" err="1">
                <a:solidFill>
                  <a:schemeClr val="bg1"/>
                </a:solidFill>
              </a:rPr>
              <a:t>su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8550" y="4316170"/>
            <a:ext cx="1153519" cy="62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3010" y="5547307"/>
            <a:ext cx="1153519" cy="62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s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23614" y="5353802"/>
            <a:ext cx="387011" cy="387011"/>
          </a:xfrm>
          <a:prstGeom prst="rect">
            <a:avLst/>
          </a:prstGeom>
        </p:spPr>
      </p:pic>
      <p:pic>
        <p:nvPicPr>
          <p:cNvPr id="15" name="s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82425" y="4114928"/>
            <a:ext cx="387011" cy="387011"/>
          </a:xfrm>
          <a:prstGeom prst="rect">
            <a:avLst/>
          </a:prstGeom>
        </p:spPr>
      </p:pic>
      <p:pic>
        <p:nvPicPr>
          <p:cNvPr id="16" name="su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76159" y="2876054"/>
            <a:ext cx="387011" cy="387011"/>
          </a:xfrm>
          <a:prstGeom prst="rect">
            <a:avLst/>
          </a:prstGeom>
        </p:spPr>
      </p:pic>
      <p:pic>
        <p:nvPicPr>
          <p:cNvPr id="17" name="shi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38166" y="1726357"/>
            <a:ext cx="387011" cy="387011"/>
          </a:xfrm>
          <a:prstGeom prst="rect">
            <a:avLst/>
          </a:prstGeom>
        </p:spPr>
      </p:pic>
      <p:pic>
        <p:nvPicPr>
          <p:cNvPr id="18" name="sa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38166" y="463945"/>
            <a:ext cx="387011" cy="3870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5DE585-FD3C-4944-8308-7056B18245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11981" y="204184"/>
            <a:ext cx="4373918" cy="11042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C08DF2-C347-4E7B-9CC6-C85ED33B2A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1183" y="1571453"/>
            <a:ext cx="4355514" cy="11103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6B4E78-7F46-41C5-90D0-4DF0773E0A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8914" y="2844398"/>
            <a:ext cx="3294241" cy="11042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5DB398-322E-42DC-82B2-B4BEC0FDE2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21183" y="4135825"/>
            <a:ext cx="3281972" cy="11042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03FC00-9E27-48E6-8184-B6315544A9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8914" y="5430399"/>
            <a:ext cx="3294241" cy="11287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EE6640-D5F3-48F0-BD19-EFA5B652F7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10790" y="-1"/>
            <a:ext cx="1760705" cy="14294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A06097-A894-4574-9FAD-EC379222B7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85899" y="1447632"/>
            <a:ext cx="2027578" cy="1428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0F5EC0-8242-42F9-9B36-EF1B5BE1D0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06102" y="2766577"/>
            <a:ext cx="1106148" cy="14837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18CA0D5-B834-4686-907F-241F0F59ED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06102" y="4250352"/>
            <a:ext cx="1634147" cy="12145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FCFDD14-35F0-4384-A50D-B4090B0772A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25540" y="5596409"/>
            <a:ext cx="1808007" cy="12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5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2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70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6496" y="364673"/>
            <a:ext cx="928041" cy="594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2545" y="1725383"/>
            <a:ext cx="928041" cy="594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chi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6495" y="3123245"/>
            <a:ext cx="928041" cy="594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tsu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544" y="4515332"/>
            <a:ext cx="928041" cy="594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5344" y="5843437"/>
            <a:ext cx="928041" cy="594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to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6" name="japanese_alphabet_t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48139" y="688261"/>
            <a:ext cx="609600" cy="609600"/>
          </a:xfrm>
          <a:prstGeom prst="rect">
            <a:avLst/>
          </a:prstGeom>
        </p:spPr>
      </p:pic>
      <p:pic>
        <p:nvPicPr>
          <p:cNvPr id="17" name="japanese_alphabet_t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48139" y="4748557"/>
            <a:ext cx="609600" cy="609600"/>
          </a:xfrm>
          <a:prstGeom prst="rect">
            <a:avLst/>
          </a:prstGeom>
        </p:spPr>
      </p:pic>
      <p:pic>
        <p:nvPicPr>
          <p:cNvPr id="18" name="japanese_alphabet_to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7849" y="6217985"/>
            <a:ext cx="609600" cy="609600"/>
          </a:xfrm>
          <a:prstGeom prst="rect">
            <a:avLst/>
          </a:prstGeom>
        </p:spPr>
      </p:pic>
      <p:pic>
        <p:nvPicPr>
          <p:cNvPr id="19" name="japanese_alphabet_tsu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48139" y="3356643"/>
            <a:ext cx="609600" cy="609600"/>
          </a:xfrm>
          <a:prstGeom prst="rect">
            <a:avLst/>
          </a:prstGeom>
        </p:spPr>
      </p:pic>
      <p:pic>
        <p:nvPicPr>
          <p:cNvPr id="2" name="ch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48139" y="1999344"/>
            <a:ext cx="609600" cy="609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0FAE82C-0FC3-4E3C-93EA-2D251608B1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8393" y="41374"/>
            <a:ext cx="4949585" cy="1256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4D8C7-AC50-4A3E-846D-A5B4D3AFDB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5334" y="1414970"/>
            <a:ext cx="4942644" cy="12703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94E21-71B2-42D4-992A-7EBE4844B0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6166" y="2802449"/>
            <a:ext cx="4935700" cy="12356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749242-A4BC-4F8E-8E85-932A58094B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5334" y="4212648"/>
            <a:ext cx="4942644" cy="12634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3FB878-F116-4DC0-89ED-F289E518CB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5334" y="5593186"/>
            <a:ext cx="3706982" cy="12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2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22</Paragraphs>
  <Slides>7</Slides>
  <Notes>0</Notes>
  <HiddenSlides>0</HiddenSlides>
  <MMClips>21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Inspiron</dc:creator>
  <cp:lastModifiedBy>Dell Inspiron</cp:lastModifiedBy>
  <cp:revision>2</cp:revision>
  <dcterms:created xsi:type="dcterms:W3CDTF">2022-05-23T23:51:01Z</dcterms:created>
  <dcterms:modified xsi:type="dcterms:W3CDTF">2022-05-23T23:51:43Z</dcterms:modified>
</cp:coreProperties>
</file>