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4" r:id="rId13"/>
    <p:sldId id="285" r:id="rId14"/>
    <p:sldId id="286" r:id="rId15"/>
    <p:sldId id="288" r:id="rId16"/>
    <p:sldId id="289" r:id="rId17"/>
    <p:sldId id="294" r:id="rId18"/>
    <p:sldId id="290" r:id="rId19"/>
    <p:sldId id="291" r:id="rId20"/>
    <p:sldId id="292" r:id="rId21"/>
    <p:sldId id="293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7E845-34D0-4A08-BCAB-AFDC28B35C3A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8CFC9-93C2-4DA4-B99B-8279A046C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8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F8EC8-14EC-4C86-BA92-EA5489251A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62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F8EC8-14EC-4C86-BA92-EA5489251AD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04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F8EC8-14EC-4C86-BA92-EA5489251AD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87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F8EC8-14EC-4C86-BA92-EA5489251AD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6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F8EC8-14EC-4C86-BA92-EA5489251A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90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F8EC8-14EC-4C86-BA92-EA5489251AD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31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F8EC8-14EC-4C86-BA92-EA5489251AD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17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F8EC8-14EC-4C86-BA92-EA5489251AD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89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F8EC8-14EC-4C86-BA92-EA5489251AD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8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F8EC8-14EC-4C86-BA92-EA5489251AD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98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F8EC8-14EC-4C86-BA92-EA5489251AD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91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9135-24B1-4DF9-88AE-D31B6B2052F7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DC1-CBE1-49EE-B05D-A64CB8DB7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4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9135-24B1-4DF9-88AE-D31B6B2052F7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DC1-CBE1-49EE-B05D-A64CB8DB7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7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9135-24B1-4DF9-88AE-D31B6B2052F7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DC1-CBE1-49EE-B05D-A64CB8DB7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8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9135-24B1-4DF9-88AE-D31B6B2052F7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DC1-CBE1-49EE-B05D-A64CB8DB7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9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9135-24B1-4DF9-88AE-D31B6B2052F7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DC1-CBE1-49EE-B05D-A64CB8DB7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5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9135-24B1-4DF9-88AE-D31B6B2052F7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DC1-CBE1-49EE-B05D-A64CB8DB7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9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9135-24B1-4DF9-88AE-D31B6B2052F7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DC1-CBE1-49EE-B05D-A64CB8DB7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6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9135-24B1-4DF9-88AE-D31B6B2052F7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DC1-CBE1-49EE-B05D-A64CB8DB7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6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9135-24B1-4DF9-88AE-D31B6B2052F7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DC1-CBE1-49EE-B05D-A64CB8DB7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9135-24B1-4DF9-88AE-D31B6B2052F7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DC1-CBE1-49EE-B05D-A64CB8DB7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0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9135-24B1-4DF9-88AE-D31B6B2052F7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DC1-CBE1-49EE-B05D-A64CB8DB7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6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A9135-24B1-4DF9-88AE-D31B6B2052F7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4DC1-CBE1-49EE-B05D-A64CB8DB7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9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3" Type="http://schemas.microsoft.com/office/2007/relationships/media" Target="../media/media2.mp3"/><Relationship Id="rId7" Type="http://schemas.microsoft.com/office/2007/relationships/media" Target="../media/media4.mp3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5" Type="http://schemas.microsoft.com/office/2007/relationships/media" Target="../media/media3.mp3"/><Relationship Id="rId10" Type="http://schemas.openxmlformats.org/officeDocument/2006/relationships/image" Target="../media/image27.png"/><Relationship Id="rId4" Type="http://schemas.openxmlformats.org/officeDocument/2006/relationships/audio" Target="../media/media2.mp3"/><Relationship Id="rId9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audio" Target="../media/media8.mp3"/><Relationship Id="rId3" Type="http://schemas.microsoft.com/office/2007/relationships/media" Target="../media/media6.mp3"/><Relationship Id="rId7" Type="http://schemas.microsoft.com/office/2007/relationships/media" Target="../media/media8.mp3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6" Type="http://schemas.openxmlformats.org/officeDocument/2006/relationships/audio" Target="../media/media7.mp3"/><Relationship Id="rId5" Type="http://schemas.microsoft.com/office/2007/relationships/media" Target="../media/media7.mp3"/><Relationship Id="rId10" Type="http://schemas.openxmlformats.org/officeDocument/2006/relationships/image" Target="../media/image27.png"/><Relationship Id="rId4" Type="http://schemas.openxmlformats.org/officeDocument/2006/relationships/audio" Target="../media/media6.mp3"/><Relationship Id="rId9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8675"/>
          <a:stretch/>
        </p:blipFill>
        <p:spPr>
          <a:xfrm>
            <a:off x="4772258" y="4526522"/>
            <a:ext cx="1910259" cy="20165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56114"/>
          <a:stretch/>
        </p:blipFill>
        <p:spPr>
          <a:xfrm>
            <a:off x="8955676" y="4141669"/>
            <a:ext cx="2204634" cy="2636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53255"/>
          <a:stretch/>
        </p:blipFill>
        <p:spPr>
          <a:xfrm>
            <a:off x="228265" y="4526522"/>
            <a:ext cx="2151777" cy="225173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305429" y="798848"/>
            <a:ext cx="150513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8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東</a:t>
            </a:r>
            <a:endParaRPr lang="en-US" sz="88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9664" y="932961"/>
            <a:ext cx="150513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8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中</a:t>
            </a:r>
            <a:endParaRPr lang="en-US" sz="88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74823" y="861027"/>
            <a:ext cx="150513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8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国</a:t>
            </a:r>
            <a:endParaRPr lang="en-US" sz="88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12192000" cy="710886"/>
          </a:xfrm>
          <a:prstGeom prst="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NỐI HÌNH ẢNH VÀ KANJI 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97092" y="2223889"/>
            <a:ext cx="1882221" cy="55750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TRUNG</a:t>
            </a:r>
            <a:endParaRPr lang="en-US" sz="4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478719" y="3969014"/>
            <a:ext cx="568048" cy="55750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4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903260" y="4015646"/>
            <a:ext cx="568048" cy="55750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4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662515" y="2245398"/>
            <a:ext cx="2020002" cy="55750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QUỐC</a:t>
            </a:r>
            <a:endParaRPr lang="en-US" sz="4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116883" y="2223889"/>
            <a:ext cx="1882221" cy="55750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ĐÔNG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054178" y="3969014"/>
            <a:ext cx="568048" cy="55750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4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26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1954" y="-164221"/>
            <a:ext cx="189973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38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市</a:t>
            </a:r>
            <a:endParaRPr lang="en-US" sz="138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27452" y="1069208"/>
            <a:ext cx="4882506" cy="1125830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HÁN VIỆT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603034" y="1063829"/>
            <a:ext cx="1995583" cy="1125830"/>
          </a:xfrm>
          <a:prstGeom prst="round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THỊ 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8064" y="3516806"/>
            <a:ext cx="4882506" cy="991131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～市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783435" y="3516806"/>
            <a:ext cx="4505150" cy="99113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～し</a:t>
            </a:r>
            <a:endParaRPr lang="en-US" sz="4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24789" y="3516806"/>
            <a:ext cx="3786793" cy="991131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THÀNH PHỐ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660" r="2367" b="51067"/>
          <a:stretch/>
        </p:blipFill>
        <p:spPr>
          <a:xfrm>
            <a:off x="2484620" y="142876"/>
            <a:ext cx="4116206" cy="847026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88064" y="4578675"/>
            <a:ext cx="4882506" cy="1129020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ホーチミン市</a:t>
            </a:r>
            <a:endParaRPr lang="en-US" sz="4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83435" y="4578675"/>
            <a:ext cx="4505150" cy="112902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ホーチミン</a:t>
            </a:r>
            <a:r>
              <a:rPr lang="ja-JP" altLang="en-US" sz="4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し</a:t>
            </a:r>
            <a:endParaRPr lang="en-US" sz="40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24789" y="4578675"/>
            <a:ext cx="3786793" cy="1129020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TP HỒ CHÍ MINH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563" y="142876"/>
            <a:ext cx="3089560" cy="1567609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7742563" y="1781223"/>
            <a:ext cx="3358917" cy="6800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NHIỀU NGƯỜI ĐANG CHEN NHAU TRONG KHU CHỢ</a:t>
            </a:r>
          </a:p>
        </p:txBody>
      </p:sp>
    </p:spTree>
    <p:extLst>
      <p:ext uri="{BB962C8B-B14F-4D97-AF65-F5344CB8AC3E}">
        <p14:creationId xmlns:p14="http://schemas.microsoft.com/office/powerpoint/2010/main" val="2857180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1954" y="-164221"/>
            <a:ext cx="189973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38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区</a:t>
            </a:r>
            <a:endParaRPr lang="en-US" sz="138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1954" y="1891329"/>
            <a:ext cx="4882506" cy="1125830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HÁN VIỆT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247536" y="1885950"/>
            <a:ext cx="4067664" cy="1125830"/>
          </a:xfrm>
          <a:prstGeom prst="round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KHU </a:t>
            </a:r>
            <a:r>
              <a:rPr lang="vi-VN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71954" y="4337109"/>
            <a:ext cx="3376589" cy="908838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～区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548542" y="4337109"/>
            <a:ext cx="3892493" cy="90883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～く</a:t>
            </a:r>
            <a:endParaRPr lang="en-US" sz="4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315201" y="4337109"/>
            <a:ext cx="4563610" cy="908838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QUẬN</a:t>
            </a:r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～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1953" y="5303074"/>
            <a:ext cx="3376589" cy="908838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タンビン区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48541" y="5303074"/>
            <a:ext cx="3892493" cy="90883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タンビン</a:t>
            </a:r>
            <a:r>
              <a:rPr lang="ja-JP" altLang="en-US" sz="4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く</a:t>
            </a:r>
            <a:endParaRPr lang="en-US" sz="48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315200" y="5303074"/>
            <a:ext cx="4563610" cy="908838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QUẬN</a:t>
            </a:r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ja-JP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TÂN BÌNH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471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185286" y="740715"/>
            <a:ext cx="3300531" cy="629097"/>
          </a:xfrm>
          <a:prstGeom prst="round2Diag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Ý NGHĨA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5287" y="1369812"/>
            <a:ext cx="3300531" cy="706674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QUỐC  (QUỐC GIA)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5568" y="766164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王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00081" y="766164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玉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04594" y="766164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来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609107" y="766164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玊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20214" t="12189" r="18823" b="27986"/>
          <a:stretch/>
        </p:blipFill>
        <p:spPr>
          <a:xfrm>
            <a:off x="3546948" y="639641"/>
            <a:ext cx="1639019" cy="1535502"/>
          </a:xfrm>
          <a:prstGeom prst="rect">
            <a:avLst/>
          </a:prstGeom>
        </p:spPr>
      </p:pic>
      <p:sp>
        <p:nvSpPr>
          <p:cNvPr id="18" name="Round Diagonal Corner Rectangle 17"/>
          <p:cNvSpPr/>
          <p:nvPr/>
        </p:nvSpPr>
        <p:spPr>
          <a:xfrm>
            <a:off x="185284" y="2963664"/>
            <a:ext cx="3300531" cy="629097"/>
          </a:xfrm>
          <a:prstGeom prst="round2Diag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Ý NGHĨA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85285" y="3592761"/>
            <a:ext cx="3300531" cy="706674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 ( NAM GIỚI ) </a:t>
            </a:r>
          </a:p>
        </p:txBody>
      </p:sp>
      <p:sp>
        <p:nvSpPr>
          <p:cNvPr id="21" name="Round Diagonal Corner Rectangle 20"/>
          <p:cNvSpPr/>
          <p:nvPr/>
        </p:nvSpPr>
        <p:spPr>
          <a:xfrm>
            <a:off x="185286" y="5245748"/>
            <a:ext cx="3300531" cy="629097"/>
          </a:xfrm>
          <a:prstGeom prst="round2Diag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Ý NGHĨA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85287" y="5874845"/>
            <a:ext cx="3300531" cy="706674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ĐÔNG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17182" y="2939483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刀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321695" y="2939483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月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26208" y="2939483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力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530721" y="2939483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九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610" y="2779066"/>
            <a:ext cx="2017951" cy="192650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/>
          <a:srcRect l="16201" t="12775" r="16410" b="29075"/>
          <a:stretch/>
        </p:blipFill>
        <p:spPr>
          <a:xfrm>
            <a:off x="3644603" y="5033639"/>
            <a:ext cx="1628734" cy="154788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717182" y="5112802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四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21695" y="5112802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口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926208" y="5112802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因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530721" y="5112802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日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276088" y="232912"/>
            <a:ext cx="445066" cy="639441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A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898328" y="232911"/>
            <a:ext cx="445066" cy="639441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B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485114" y="232910"/>
            <a:ext cx="445066" cy="639441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C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1071900" y="232909"/>
            <a:ext cx="445066" cy="639441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D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276088" y="2459348"/>
            <a:ext cx="445066" cy="63944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A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898328" y="2459347"/>
            <a:ext cx="445066" cy="63944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B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9485114" y="2459346"/>
            <a:ext cx="445066" cy="63944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C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1071900" y="2459345"/>
            <a:ext cx="445066" cy="63944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D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225031" y="4606310"/>
            <a:ext cx="445066" cy="63944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A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7847271" y="4606309"/>
            <a:ext cx="445066" cy="63944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B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434057" y="4606308"/>
            <a:ext cx="445066" cy="63944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C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1020843" y="4606307"/>
            <a:ext cx="445066" cy="63944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D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88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185286" y="740715"/>
            <a:ext cx="3300531" cy="629097"/>
          </a:xfrm>
          <a:prstGeom prst="round2Diag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Ý NGHĨA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5287" y="1369812"/>
            <a:ext cx="3300531" cy="706674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TRUNG </a:t>
            </a:r>
          </a:p>
          <a:p>
            <a:pPr algn="ctr"/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TRONG, GIỮA 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5568" y="766164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四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00081" y="766164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口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04594" y="766164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日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609107" y="766164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冂</a:t>
            </a:r>
          </a:p>
        </p:txBody>
      </p:sp>
      <p:sp>
        <p:nvSpPr>
          <p:cNvPr id="18" name="Round Diagonal Corner Rectangle 17"/>
          <p:cNvSpPr/>
          <p:nvPr/>
        </p:nvSpPr>
        <p:spPr>
          <a:xfrm>
            <a:off x="185284" y="2963664"/>
            <a:ext cx="3300531" cy="629097"/>
          </a:xfrm>
          <a:prstGeom prst="round2Diag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Ý NGHĨA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85285" y="3592761"/>
            <a:ext cx="3300531" cy="706674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KHU ( QUẬN ) </a:t>
            </a:r>
          </a:p>
        </p:txBody>
      </p:sp>
      <p:sp>
        <p:nvSpPr>
          <p:cNvPr id="21" name="Round Diagonal Corner Rectangle 20"/>
          <p:cNvSpPr/>
          <p:nvPr/>
        </p:nvSpPr>
        <p:spPr>
          <a:xfrm>
            <a:off x="185286" y="5245748"/>
            <a:ext cx="3300531" cy="629097"/>
          </a:xfrm>
          <a:prstGeom prst="round2Diag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Ý NGHĨA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85287" y="5874845"/>
            <a:ext cx="3300531" cy="706674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THỊ ( THÀNH PHỐ 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17182" y="2939483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弋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321695" y="2939483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𠆢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26208" y="2939483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人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530721" y="2939483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17182" y="5112802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巾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21695" y="5112802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屮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926208" y="5112802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山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530721" y="5112802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廾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276088" y="232912"/>
            <a:ext cx="445066" cy="639441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A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898328" y="232911"/>
            <a:ext cx="445066" cy="639441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B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485114" y="232910"/>
            <a:ext cx="445066" cy="639441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C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1071900" y="232909"/>
            <a:ext cx="445066" cy="639441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D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276088" y="2459348"/>
            <a:ext cx="445066" cy="63944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A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898328" y="2459347"/>
            <a:ext cx="445066" cy="63944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B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9485114" y="2459346"/>
            <a:ext cx="445066" cy="63944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C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1071900" y="2459345"/>
            <a:ext cx="445066" cy="63944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D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225031" y="4606310"/>
            <a:ext cx="445066" cy="63944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A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7847271" y="4606309"/>
            <a:ext cx="445066" cy="63944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B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434057" y="4606308"/>
            <a:ext cx="445066" cy="63944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C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1020843" y="4606307"/>
            <a:ext cx="445066" cy="63944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D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60589" y="766164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|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898445" y="2963664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8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匚</a:t>
            </a:r>
            <a:endParaRPr lang="en-US" sz="88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8382" y="3123331"/>
            <a:ext cx="990069" cy="963900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3949085" y="5126223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88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亠</a:t>
            </a:r>
            <a:endParaRPr lang="en-US" sz="88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854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185286" y="740715"/>
            <a:ext cx="3300531" cy="629097"/>
          </a:xfrm>
          <a:prstGeom prst="round2Diag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Ý NGHĨA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5287" y="1369812"/>
            <a:ext cx="3300531" cy="706674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DANH ( TÊN 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5568" y="766164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ク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00081" y="766164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ケ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04594" y="766164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夕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609107" y="766164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歹</a:t>
            </a:r>
          </a:p>
        </p:txBody>
      </p:sp>
      <p:sp>
        <p:nvSpPr>
          <p:cNvPr id="18" name="Round Diagonal Corner Rectangle 17"/>
          <p:cNvSpPr/>
          <p:nvPr/>
        </p:nvSpPr>
        <p:spPr>
          <a:xfrm>
            <a:off x="185284" y="2963664"/>
            <a:ext cx="3300531" cy="629097"/>
          </a:xfrm>
          <a:prstGeom prst="round2Diag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Ý NGHĨA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85285" y="3592761"/>
            <a:ext cx="3300531" cy="706674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TIỀN ( TRƯỚC ) </a:t>
            </a:r>
          </a:p>
        </p:txBody>
      </p:sp>
      <p:sp>
        <p:nvSpPr>
          <p:cNvPr id="21" name="Round Diagonal Corner Rectangle 20"/>
          <p:cNvSpPr/>
          <p:nvPr/>
        </p:nvSpPr>
        <p:spPr>
          <a:xfrm>
            <a:off x="185286" y="5245748"/>
            <a:ext cx="3300531" cy="629097"/>
          </a:xfrm>
          <a:prstGeom prst="round2Diag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Ý NGHĨA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85287" y="5874845"/>
            <a:ext cx="3300531" cy="706674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 ( KINH ĐÔ )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17182" y="2939483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97329" y="2952003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26208" y="2939483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530721" y="2939483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62461" y="5112802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小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21695" y="5112802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女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926208" y="5112802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少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530721" y="5112802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水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276088" y="232912"/>
            <a:ext cx="445066" cy="639441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A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898328" y="232911"/>
            <a:ext cx="445066" cy="639441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B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485114" y="232910"/>
            <a:ext cx="445066" cy="639441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C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1071900" y="232909"/>
            <a:ext cx="445066" cy="639441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D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276088" y="2459348"/>
            <a:ext cx="445066" cy="63944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A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898328" y="2459347"/>
            <a:ext cx="445066" cy="63944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B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9485114" y="2459346"/>
            <a:ext cx="445066" cy="63944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C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1071900" y="2459345"/>
            <a:ext cx="445066" cy="63944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D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225031" y="4606310"/>
            <a:ext cx="445066" cy="63944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A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7847271" y="4606309"/>
            <a:ext cx="445066" cy="63944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B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434057" y="4606308"/>
            <a:ext cx="445066" cy="63944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C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1020843" y="4606307"/>
            <a:ext cx="445066" cy="63944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ln w="0"/>
                <a:solidFill>
                  <a:schemeClr val="bg1"/>
                </a:solidFill>
              </a:rPr>
              <a:t>D</a:t>
            </a:r>
            <a:endParaRPr lang="en-US" sz="32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60589" y="766164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898445" y="2963664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8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49085" y="5126223"/>
            <a:ext cx="1406106" cy="1306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88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272" y="1453709"/>
            <a:ext cx="714841" cy="538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218" y="3147165"/>
            <a:ext cx="1247005" cy="3872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570" y="3147165"/>
            <a:ext cx="968467" cy="7116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4871" y="3177958"/>
            <a:ext cx="1220508" cy="8779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3006" y="3074948"/>
            <a:ext cx="1312060" cy="11162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53073" y="3145373"/>
            <a:ext cx="1161402" cy="9698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5675" y="5179644"/>
            <a:ext cx="1258876" cy="69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1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0333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NGHE VÀ CHỌN KANJI ĐÚNG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100281" y="906143"/>
            <a:ext cx="460375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46537" y="915288"/>
            <a:ext cx="460375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84955" y="915288"/>
            <a:ext cx="460375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500327"/>
            <a:ext cx="12192000" cy="45719"/>
          </a:xfrm>
          <a:prstGeom prst="rect">
            <a:avLst/>
          </a:prstGeom>
          <a:solidFill>
            <a:srgbClr val="B00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2193306"/>
            <a:ext cx="12192000" cy="45719"/>
          </a:xfrm>
          <a:prstGeom prst="rect">
            <a:avLst/>
          </a:prstGeom>
          <a:solidFill>
            <a:srgbClr val="B00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3830504"/>
            <a:ext cx="12192000" cy="45719"/>
          </a:xfrm>
          <a:prstGeom prst="rect">
            <a:avLst/>
          </a:prstGeom>
          <a:solidFill>
            <a:srgbClr val="B00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5500624"/>
            <a:ext cx="12192000" cy="45719"/>
          </a:xfrm>
          <a:prstGeom prst="rect">
            <a:avLst/>
          </a:prstGeom>
          <a:solidFill>
            <a:srgbClr val="B00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中国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632509" y="954273"/>
            <a:ext cx="609600" cy="609600"/>
          </a:xfrm>
          <a:prstGeom prst="rect">
            <a:avLst/>
          </a:prstGeom>
        </p:spPr>
      </p:pic>
      <p:pic>
        <p:nvPicPr>
          <p:cNvPr id="3" name="名前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03995" y="2744490"/>
            <a:ext cx="609600" cy="609600"/>
          </a:xfrm>
          <a:prstGeom prst="rect">
            <a:avLst/>
          </a:prstGeom>
        </p:spPr>
      </p:pic>
      <p:pic>
        <p:nvPicPr>
          <p:cNvPr id="5" name="3東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12836" y="4403039"/>
            <a:ext cx="609600" cy="609600"/>
          </a:xfrm>
          <a:prstGeom prst="rect">
            <a:avLst/>
          </a:prstGeom>
        </p:spPr>
      </p:pic>
      <p:pic>
        <p:nvPicPr>
          <p:cNvPr id="7" name="ku.mp3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87240" y="5834600"/>
            <a:ext cx="609600" cy="609600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2582251" y="907310"/>
            <a:ext cx="2471630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中国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900950" y="914673"/>
            <a:ext cx="2471630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名前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345330" y="918695"/>
            <a:ext cx="2471630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東京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100281" y="2526201"/>
            <a:ext cx="460375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A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446537" y="2535346"/>
            <a:ext cx="460375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B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884955" y="2535346"/>
            <a:ext cx="460375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C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582251" y="2527368"/>
            <a:ext cx="2471630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中国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900950" y="2534731"/>
            <a:ext cx="2471630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名前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345330" y="2538753"/>
            <a:ext cx="2471630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東京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100281" y="4164567"/>
            <a:ext cx="460375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A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446537" y="4173712"/>
            <a:ext cx="460375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B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884955" y="4173712"/>
            <a:ext cx="460375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C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582251" y="4165734"/>
            <a:ext cx="2471630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東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900950" y="4173097"/>
            <a:ext cx="2471630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前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45330" y="4177119"/>
            <a:ext cx="2471630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市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100281" y="5777583"/>
            <a:ext cx="460375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A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446537" y="5786728"/>
            <a:ext cx="460375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B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884955" y="5786728"/>
            <a:ext cx="460375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C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582251" y="5778750"/>
            <a:ext cx="2471630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国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900950" y="5786113"/>
            <a:ext cx="2471630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市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345330" y="5790135"/>
            <a:ext cx="2471630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区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412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8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98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36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49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0333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NGHE VÀ CHỌN KANJI ĐÚNG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100281" y="906143"/>
            <a:ext cx="460375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46537" y="915288"/>
            <a:ext cx="460375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84955" y="915288"/>
            <a:ext cx="460375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500327"/>
            <a:ext cx="12192000" cy="45719"/>
          </a:xfrm>
          <a:prstGeom prst="rect">
            <a:avLst/>
          </a:prstGeom>
          <a:solidFill>
            <a:srgbClr val="B00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2193306"/>
            <a:ext cx="12192000" cy="45719"/>
          </a:xfrm>
          <a:prstGeom prst="rect">
            <a:avLst/>
          </a:prstGeom>
          <a:solidFill>
            <a:srgbClr val="B00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3830504"/>
            <a:ext cx="12192000" cy="45719"/>
          </a:xfrm>
          <a:prstGeom prst="rect">
            <a:avLst/>
          </a:prstGeom>
          <a:solidFill>
            <a:srgbClr val="B00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82251" y="907310"/>
            <a:ext cx="2471630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国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900950" y="914673"/>
            <a:ext cx="2471630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男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345330" y="918695"/>
            <a:ext cx="2471630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女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100281" y="2526201"/>
            <a:ext cx="460375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A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446537" y="2535346"/>
            <a:ext cx="460375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B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884955" y="2535346"/>
            <a:ext cx="460375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C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582251" y="2527368"/>
            <a:ext cx="2471630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女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900950" y="2534731"/>
            <a:ext cx="2471630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前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345330" y="2538753"/>
            <a:ext cx="2471630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男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100281" y="4164567"/>
            <a:ext cx="460375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A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446537" y="4173712"/>
            <a:ext cx="460375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B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884955" y="4173712"/>
            <a:ext cx="460375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C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582251" y="4165734"/>
            <a:ext cx="2471630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国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900950" y="4173097"/>
            <a:ext cx="2471630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中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45330" y="4177119"/>
            <a:ext cx="2471630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東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pic>
        <p:nvPicPr>
          <p:cNvPr id="2" name="国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99561" y="4367163"/>
            <a:ext cx="609600" cy="609600"/>
          </a:xfrm>
          <a:prstGeom prst="rect">
            <a:avLst/>
          </a:prstGeom>
        </p:spPr>
      </p:pic>
      <p:pic>
        <p:nvPicPr>
          <p:cNvPr id="8" name="2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62347" y="2729964"/>
            <a:ext cx="609600" cy="609600"/>
          </a:xfrm>
          <a:prstGeom prst="rect">
            <a:avLst/>
          </a:prstGeom>
        </p:spPr>
      </p:pic>
      <p:pic>
        <p:nvPicPr>
          <p:cNvPr id="9" name="1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85451" y="970732"/>
            <a:ext cx="609600" cy="60960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0" y="5457485"/>
            <a:ext cx="12192000" cy="45719"/>
          </a:xfrm>
          <a:prstGeom prst="rect">
            <a:avLst/>
          </a:prstGeom>
          <a:solidFill>
            <a:srgbClr val="B00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100281" y="5791548"/>
            <a:ext cx="460375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A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446537" y="5800693"/>
            <a:ext cx="460375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B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884955" y="5800693"/>
            <a:ext cx="460375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C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582251" y="5792715"/>
            <a:ext cx="2471630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国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900950" y="5800078"/>
            <a:ext cx="2471630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市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345330" y="5804100"/>
            <a:ext cx="2471630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東</a:t>
            </a:r>
            <a:endParaRPr lang="en-US" sz="7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pic>
        <p:nvPicPr>
          <p:cNvPr id="10" name="shi.mp3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48412" y="590736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0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2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265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369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23171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62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0333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 KANJI ĐÚNG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996764" y="2225984"/>
            <a:ext cx="460375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96764" y="3969038"/>
            <a:ext cx="460375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90802" y="5709695"/>
            <a:ext cx="460375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500327"/>
            <a:ext cx="12192000" cy="45719"/>
          </a:xfrm>
          <a:prstGeom prst="rect">
            <a:avLst/>
          </a:prstGeom>
          <a:solidFill>
            <a:srgbClr val="B00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451177" y="2237889"/>
            <a:ext cx="2586649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中国</a:t>
            </a:r>
            <a:endParaRPr lang="en-US" sz="60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451177" y="3968423"/>
            <a:ext cx="2586649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国</a:t>
            </a:r>
            <a:endParaRPr lang="en-US" sz="60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451177" y="5713102"/>
            <a:ext cx="2586649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名前</a:t>
            </a:r>
            <a:endParaRPr lang="en-US" sz="60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618975"/>
            <a:ext cx="8272732" cy="13107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ja-JP" sz="3200" dirty="0">
                <a:latin typeface="+mn-ea"/>
              </a:rPr>
              <a:t>A: </a:t>
            </a:r>
            <a:r>
              <a:rPr lang="ja-JP" altLang="en-US" sz="3200" dirty="0">
                <a:latin typeface="+mn-ea"/>
              </a:rPr>
              <a:t>たなかさんのまちは　どこ　ですか。</a:t>
            </a:r>
            <a:endParaRPr lang="en-US" altLang="ja-JP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ja-JP" sz="3200" dirty="0">
                <a:latin typeface="+mn-ea"/>
              </a:rPr>
              <a:t>B: </a:t>
            </a:r>
            <a:r>
              <a:rPr lang="ja-JP" altLang="en-US" sz="3200" dirty="0">
                <a:latin typeface="+mn-ea"/>
              </a:rPr>
              <a:t>ベトナムです。</a:t>
            </a:r>
            <a:endParaRPr 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210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0333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 KANJI ĐÚNG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996764" y="2225984"/>
            <a:ext cx="460375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96764" y="3969038"/>
            <a:ext cx="460375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90802" y="5709695"/>
            <a:ext cx="460375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500327"/>
            <a:ext cx="12192000" cy="45719"/>
          </a:xfrm>
          <a:prstGeom prst="rect">
            <a:avLst/>
          </a:prstGeom>
          <a:solidFill>
            <a:srgbClr val="B00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451177" y="2237889"/>
            <a:ext cx="2586649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中国</a:t>
            </a:r>
            <a:endParaRPr lang="en-US" sz="60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451177" y="3968423"/>
            <a:ext cx="2586649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国</a:t>
            </a:r>
            <a:endParaRPr lang="en-US" sz="60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451177" y="5713102"/>
            <a:ext cx="2586649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名前</a:t>
            </a:r>
            <a:endParaRPr lang="en-US" sz="60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618975"/>
            <a:ext cx="6894107" cy="13107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ja-JP" sz="3200" dirty="0">
                <a:latin typeface="+mn-ea"/>
              </a:rPr>
              <a:t>A: </a:t>
            </a:r>
            <a:r>
              <a:rPr lang="ja-JP" altLang="en-US" sz="3200" dirty="0">
                <a:latin typeface="+mn-ea"/>
              </a:rPr>
              <a:t>お（　　）はどちらですか。</a:t>
            </a:r>
            <a:endParaRPr lang="en-US" altLang="ja-JP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ja-JP" sz="3200" dirty="0">
                <a:latin typeface="+mn-ea"/>
              </a:rPr>
              <a:t>B: </a:t>
            </a:r>
            <a:r>
              <a:rPr lang="ja-JP" altLang="en-US" sz="3200" dirty="0">
                <a:latin typeface="+mn-ea"/>
              </a:rPr>
              <a:t>ベトナムです。</a:t>
            </a:r>
            <a:endParaRPr 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2352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0333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 KANJI ĐÚNG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996764" y="2225984"/>
            <a:ext cx="460375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96764" y="3969038"/>
            <a:ext cx="460375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90802" y="5709695"/>
            <a:ext cx="460375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500327"/>
            <a:ext cx="12192000" cy="45719"/>
          </a:xfrm>
          <a:prstGeom prst="rect">
            <a:avLst/>
          </a:prstGeom>
          <a:solidFill>
            <a:srgbClr val="B00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451177" y="2237889"/>
            <a:ext cx="2586649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名前</a:t>
            </a:r>
            <a:endParaRPr lang="en-US" sz="60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451177" y="3968423"/>
            <a:ext cx="2586649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市</a:t>
            </a:r>
            <a:endParaRPr lang="en-US" sz="60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451177" y="5713102"/>
            <a:ext cx="2586649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東</a:t>
            </a:r>
            <a:endParaRPr lang="en-US" sz="60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618975"/>
            <a:ext cx="7996687" cy="13107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ja-JP" sz="3200" dirty="0">
                <a:latin typeface="+mn-ea"/>
              </a:rPr>
              <a:t>A: </a:t>
            </a:r>
            <a:r>
              <a:rPr lang="ja-JP" altLang="en-US" sz="3200" dirty="0">
                <a:latin typeface="+mn-ea"/>
              </a:rPr>
              <a:t>お（　　　）は？</a:t>
            </a:r>
            <a:endParaRPr lang="en-US" altLang="ja-JP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ja-JP" sz="3200" dirty="0">
                <a:latin typeface="+mn-ea"/>
              </a:rPr>
              <a:t>B: </a:t>
            </a:r>
            <a:r>
              <a:rPr lang="ja-JP" altLang="en-US" sz="3200" dirty="0">
                <a:latin typeface="+mn-ea"/>
              </a:rPr>
              <a:t>ワンです。よろしく　おねいします。</a:t>
            </a:r>
            <a:endParaRPr 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863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/>
          <a:srcRect r="48327"/>
          <a:stretch/>
        </p:blipFill>
        <p:spPr>
          <a:xfrm>
            <a:off x="299321" y="4451902"/>
            <a:ext cx="1583313" cy="17162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r="51444"/>
          <a:stretch/>
        </p:blipFill>
        <p:spPr>
          <a:xfrm>
            <a:off x="9273109" y="4197311"/>
            <a:ext cx="1500175" cy="156760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r="49289"/>
          <a:stretch/>
        </p:blipFill>
        <p:spPr>
          <a:xfrm>
            <a:off x="4732675" y="4042613"/>
            <a:ext cx="2152836" cy="2029463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0"/>
            <a:ext cx="12192000" cy="710886"/>
          </a:xfrm>
          <a:prstGeom prst="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NỐI HÌNH ẢNH VÀ KANJI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69664" y="932961"/>
            <a:ext cx="150513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8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前</a:t>
            </a:r>
            <a:endParaRPr lang="en-US" sz="88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678621" y="1011694"/>
            <a:ext cx="150513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8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女</a:t>
            </a:r>
            <a:endParaRPr lang="en-US" sz="88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989318" y="962673"/>
            <a:ext cx="150513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8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男</a:t>
            </a:r>
            <a:endParaRPr lang="en-US" sz="88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905992" y="1007652"/>
            <a:ext cx="150513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8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市</a:t>
            </a:r>
            <a:endParaRPr lang="en-US" sz="88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97092" y="2223889"/>
            <a:ext cx="1882221" cy="55750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TIỀN</a:t>
            </a:r>
            <a:endParaRPr lang="en-US" sz="4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458652" y="3819257"/>
            <a:ext cx="568048" cy="55750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4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739173" y="3682757"/>
            <a:ext cx="568048" cy="55750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4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343822" y="2223889"/>
            <a:ext cx="2020002" cy="55750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NỮ</a:t>
            </a:r>
            <a:endParaRPr lang="en-US" sz="4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687578" y="2223889"/>
            <a:ext cx="1882221" cy="55750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 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70154" y="3917927"/>
            <a:ext cx="568048" cy="55750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4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9803165" y="2236207"/>
            <a:ext cx="1882221" cy="55750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THỊ</a:t>
            </a:r>
          </a:p>
        </p:txBody>
      </p:sp>
    </p:spTree>
    <p:extLst>
      <p:ext uri="{BB962C8B-B14F-4D97-AF65-F5344CB8AC3E}">
        <p14:creationId xmlns:p14="http://schemas.microsoft.com/office/powerpoint/2010/main" val="2815748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0333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 KANJI ĐÚNG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996764" y="2225984"/>
            <a:ext cx="460375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96764" y="3969038"/>
            <a:ext cx="460375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90802" y="5709695"/>
            <a:ext cx="460375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500327"/>
            <a:ext cx="12192000" cy="45719"/>
          </a:xfrm>
          <a:prstGeom prst="rect">
            <a:avLst/>
          </a:prstGeom>
          <a:solidFill>
            <a:srgbClr val="B00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451177" y="2237889"/>
            <a:ext cx="2586649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男</a:t>
            </a:r>
            <a:endParaRPr lang="en-US" sz="60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451177" y="3968423"/>
            <a:ext cx="2586649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中国</a:t>
            </a:r>
            <a:endParaRPr lang="en-US" sz="60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451177" y="5713102"/>
            <a:ext cx="2586649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女</a:t>
            </a:r>
            <a:endParaRPr lang="en-US" sz="60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618975"/>
            <a:ext cx="7996687" cy="13107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ja-JP" sz="3200" dirty="0">
                <a:latin typeface="+mn-ea"/>
              </a:rPr>
              <a:t>A: </a:t>
            </a:r>
            <a:r>
              <a:rPr lang="ja-JP" altLang="en-US" sz="3200" dirty="0">
                <a:latin typeface="+mn-ea"/>
              </a:rPr>
              <a:t>きむらさんは（　　　）じん　ですか。</a:t>
            </a:r>
            <a:endParaRPr lang="en-US" altLang="ja-JP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ja-JP" sz="3200" dirty="0">
                <a:latin typeface="+mn-ea"/>
              </a:rPr>
              <a:t>B: </a:t>
            </a:r>
            <a:r>
              <a:rPr lang="ja-JP" altLang="en-US" sz="3200" dirty="0">
                <a:latin typeface="+mn-ea"/>
              </a:rPr>
              <a:t>いいえ、日本じん　です。</a:t>
            </a:r>
            <a:endParaRPr 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4007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0333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 KANJI ĐÚNG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996764" y="2225984"/>
            <a:ext cx="460375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96764" y="3969038"/>
            <a:ext cx="460375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90802" y="5709695"/>
            <a:ext cx="460375" cy="5748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500327"/>
            <a:ext cx="12192000" cy="45719"/>
          </a:xfrm>
          <a:prstGeom prst="rect">
            <a:avLst/>
          </a:prstGeom>
          <a:solidFill>
            <a:srgbClr val="B00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451177" y="2237889"/>
            <a:ext cx="2586649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男</a:t>
            </a:r>
            <a:endParaRPr lang="en-US" sz="60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451177" y="3968423"/>
            <a:ext cx="2586649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東</a:t>
            </a:r>
            <a:endParaRPr lang="en-US" sz="60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451177" y="5713102"/>
            <a:ext cx="2586649" cy="10022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京</a:t>
            </a:r>
            <a:endParaRPr lang="en-US" sz="60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618975"/>
            <a:ext cx="7996687" cy="13107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ja-JP" sz="3200" dirty="0">
                <a:latin typeface="+mn-ea"/>
              </a:rPr>
              <a:t>A: </a:t>
            </a:r>
            <a:r>
              <a:rPr lang="ja-JP" altLang="en-US" sz="3200" dirty="0">
                <a:latin typeface="+mn-ea"/>
              </a:rPr>
              <a:t>あの（　　）の人　は　だれですか。</a:t>
            </a:r>
            <a:endParaRPr lang="en-US" altLang="ja-JP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ja-JP" sz="3200" dirty="0">
                <a:latin typeface="+mn-ea"/>
              </a:rPr>
              <a:t>B: </a:t>
            </a:r>
            <a:r>
              <a:rPr lang="ja-JP" altLang="en-US" sz="3200" dirty="0">
                <a:latin typeface="+mn-ea"/>
              </a:rPr>
              <a:t>あ、あれは　たなか先生　です。</a:t>
            </a:r>
            <a:endParaRPr 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0496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476" y="812203"/>
            <a:ext cx="10402925" cy="1293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199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国</a:t>
            </a:r>
            <a:endParaRPr lang="en-US" sz="199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20170"/>
            <a:ext cx="12192000" cy="49754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Unit 4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494" y="6287142"/>
            <a:ext cx="12314987" cy="98154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49523" y="4891008"/>
            <a:ext cx="6862946" cy="1194733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ĐẤT NƯỚC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" y="4933226"/>
            <a:ext cx="2249521" cy="1152515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NGHĨA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49523" y="3527604"/>
            <a:ext cx="6862946" cy="1193416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くに</a:t>
            </a:r>
            <a:endParaRPr lang="en-US" sz="7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3537092"/>
            <a:ext cx="2249521" cy="1198961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CÁCH ĐỌC</a:t>
            </a:r>
          </a:p>
        </p:txBody>
      </p:sp>
    </p:spTree>
    <p:extLst>
      <p:ext uri="{BB962C8B-B14F-4D97-AF65-F5344CB8AC3E}">
        <p14:creationId xmlns:p14="http://schemas.microsoft.com/office/powerpoint/2010/main" val="54363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221" y="765445"/>
            <a:ext cx="10402925" cy="1293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199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中国</a:t>
            </a:r>
            <a:endParaRPr lang="en-US" sz="199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20170"/>
            <a:ext cx="12192000" cy="49754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Unit 4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494" y="6287142"/>
            <a:ext cx="12314987" cy="98154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49523" y="4891008"/>
            <a:ext cx="6862946" cy="1194733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TRUNG QUỐC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" y="4933226"/>
            <a:ext cx="2249521" cy="1152515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NGHĨA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49523" y="3527604"/>
            <a:ext cx="6862946" cy="1193416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ちゅうごく</a:t>
            </a:r>
            <a:endParaRPr lang="en-US" sz="7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3537092"/>
            <a:ext cx="2249521" cy="1198961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CÁCH ĐỌC</a:t>
            </a:r>
          </a:p>
        </p:txBody>
      </p:sp>
    </p:spTree>
    <p:extLst>
      <p:ext uri="{BB962C8B-B14F-4D97-AF65-F5344CB8AC3E}">
        <p14:creationId xmlns:p14="http://schemas.microsoft.com/office/powerpoint/2010/main" val="5032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476" y="812203"/>
            <a:ext cx="10402925" cy="1293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199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市</a:t>
            </a:r>
            <a:endParaRPr lang="en-US" sz="199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20170"/>
            <a:ext cx="12192000" cy="49754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Unit 4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494" y="6287142"/>
            <a:ext cx="12314987" cy="98154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49523" y="4891008"/>
            <a:ext cx="6862946" cy="1194733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THÀNH PHỐ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" y="4933226"/>
            <a:ext cx="2249521" cy="1152515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NGHĨA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49523" y="3527604"/>
            <a:ext cx="6862946" cy="1193416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し</a:t>
            </a:r>
            <a:endParaRPr lang="en-US" sz="7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3537092"/>
            <a:ext cx="2249521" cy="1198961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CÁCH ĐỌC</a:t>
            </a:r>
          </a:p>
        </p:txBody>
      </p:sp>
    </p:spTree>
    <p:extLst>
      <p:ext uri="{BB962C8B-B14F-4D97-AF65-F5344CB8AC3E}">
        <p14:creationId xmlns:p14="http://schemas.microsoft.com/office/powerpoint/2010/main" val="365427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476" y="812203"/>
            <a:ext cx="10402925" cy="1293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199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区</a:t>
            </a:r>
            <a:endParaRPr lang="en-US" sz="199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20170"/>
            <a:ext cx="12192000" cy="49754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Unit 4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494" y="6287142"/>
            <a:ext cx="12314987" cy="98154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49523" y="4891008"/>
            <a:ext cx="6862946" cy="1194733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QUẬN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" y="4933226"/>
            <a:ext cx="2249521" cy="1152515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NGHĨA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49523" y="3527604"/>
            <a:ext cx="6862946" cy="1193416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く</a:t>
            </a:r>
            <a:endParaRPr lang="en-US" sz="7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3537092"/>
            <a:ext cx="2249521" cy="1198961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CÁCH ĐỌC</a:t>
            </a:r>
          </a:p>
        </p:txBody>
      </p:sp>
    </p:spTree>
    <p:extLst>
      <p:ext uri="{BB962C8B-B14F-4D97-AF65-F5344CB8AC3E}">
        <p14:creationId xmlns:p14="http://schemas.microsoft.com/office/powerpoint/2010/main" val="37121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924" y="812203"/>
            <a:ext cx="10402925" cy="1293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199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名前</a:t>
            </a:r>
            <a:endParaRPr lang="en-US" sz="199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20170"/>
            <a:ext cx="12192000" cy="49754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Unit 4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494" y="6287142"/>
            <a:ext cx="12314987" cy="98154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49523" y="4891008"/>
            <a:ext cx="6862946" cy="1194733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TÊN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" y="4933226"/>
            <a:ext cx="2249521" cy="1152515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NGHĨA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49523" y="3527604"/>
            <a:ext cx="6862946" cy="1193416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なまえ</a:t>
            </a:r>
            <a:r>
              <a:rPr lang="en-US" altLang="ja-JP" sz="7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endParaRPr lang="en-US" sz="7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3537092"/>
            <a:ext cx="2249521" cy="1198961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CÁCH ĐỌC</a:t>
            </a:r>
          </a:p>
        </p:txBody>
      </p:sp>
    </p:spTree>
    <p:extLst>
      <p:ext uri="{BB962C8B-B14F-4D97-AF65-F5344CB8AC3E}">
        <p14:creationId xmlns:p14="http://schemas.microsoft.com/office/powerpoint/2010/main" val="406072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5062" y="812203"/>
            <a:ext cx="10402925" cy="1293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199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東京 </a:t>
            </a:r>
            <a:endParaRPr lang="en-US" sz="199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20170"/>
            <a:ext cx="12192000" cy="49754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Unit 4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494" y="6287142"/>
            <a:ext cx="12314987" cy="98154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49523" y="4891008"/>
            <a:ext cx="9303140" cy="1194733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THÀNH PHỐ TOKYO (ĐÔNG KINH)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" y="4933226"/>
            <a:ext cx="2249521" cy="1152515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NGHĨA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49523" y="3527604"/>
            <a:ext cx="9303140" cy="1193416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とうきょう</a:t>
            </a:r>
            <a:endParaRPr lang="en-US" sz="7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3537092"/>
            <a:ext cx="2249521" cy="1198961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CÁCH ĐỌC</a:t>
            </a:r>
          </a:p>
        </p:txBody>
      </p:sp>
    </p:spTree>
    <p:extLst>
      <p:ext uri="{BB962C8B-B14F-4D97-AF65-F5344CB8AC3E}">
        <p14:creationId xmlns:p14="http://schemas.microsoft.com/office/powerpoint/2010/main" val="393257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6331" y="812203"/>
            <a:ext cx="10402925" cy="1293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199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午前</a:t>
            </a:r>
            <a:endParaRPr lang="en-US" sz="199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20170"/>
            <a:ext cx="12192000" cy="49754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Unit 4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494" y="6287142"/>
            <a:ext cx="12314987" cy="98154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49523" y="4891008"/>
            <a:ext cx="6862946" cy="1194733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BUỔI SÁNG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" y="4933226"/>
            <a:ext cx="2249521" cy="1152515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NGHĨA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49523" y="3527604"/>
            <a:ext cx="6862946" cy="1193416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ごぜん</a:t>
            </a:r>
            <a:endParaRPr lang="en-US" sz="7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3537092"/>
            <a:ext cx="2249521" cy="1198961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CÁCH ĐỌC</a:t>
            </a:r>
          </a:p>
        </p:txBody>
      </p:sp>
    </p:spTree>
    <p:extLst>
      <p:ext uri="{BB962C8B-B14F-4D97-AF65-F5344CB8AC3E}">
        <p14:creationId xmlns:p14="http://schemas.microsoft.com/office/powerpoint/2010/main" val="257255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476" y="812203"/>
            <a:ext cx="10402925" cy="1293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199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女 </a:t>
            </a:r>
            <a:endParaRPr lang="en-US" sz="199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20170"/>
            <a:ext cx="12192000" cy="49754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Unit 4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494" y="6287142"/>
            <a:ext cx="12314987" cy="98154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49523" y="4891008"/>
            <a:ext cx="6862946" cy="1194733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Nữ</a:t>
            </a:r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" y="4933226"/>
            <a:ext cx="2249521" cy="1152515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NGHĨA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49523" y="3527604"/>
            <a:ext cx="6862946" cy="1193416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おんな</a:t>
            </a:r>
            <a:endParaRPr lang="en-US" sz="7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3537092"/>
            <a:ext cx="2249521" cy="1198961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CÁCH ĐỌC</a:t>
            </a:r>
          </a:p>
        </p:txBody>
      </p:sp>
    </p:spTree>
    <p:extLst>
      <p:ext uri="{BB962C8B-B14F-4D97-AF65-F5344CB8AC3E}">
        <p14:creationId xmlns:p14="http://schemas.microsoft.com/office/powerpoint/2010/main" val="128395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222" y="278740"/>
            <a:ext cx="8841195" cy="13045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1953" y="0"/>
            <a:ext cx="1505131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5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東</a:t>
            </a:r>
            <a:endParaRPr lang="en-US" sz="115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71953" y="4414532"/>
            <a:ext cx="4963359" cy="1129020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東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57561" y="4414532"/>
            <a:ext cx="5014913" cy="112902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ひがし</a:t>
            </a:r>
            <a:endParaRPr lang="en-US" sz="48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51782" y="4414532"/>
            <a:ext cx="4235342" cy="1129020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HƯỚNG ĐÔNG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71953" y="5606367"/>
            <a:ext cx="4963359" cy="1129020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東京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357561" y="5606367"/>
            <a:ext cx="5014913" cy="112902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とう</a:t>
            </a:r>
            <a:r>
              <a:rPr lang="ja-JP" altLang="en-US" sz="4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きょう</a:t>
            </a:r>
            <a:endParaRPr lang="en-US" sz="4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51782" y="5606367"/>
            <a:ext cx="4235342" cy="1129020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TP TOKYO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290" y="1583307"/>
            <a:ext cx="2848373" cy="1543265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857924" y="1583307"/>
            <a:ext cx="4963359" cy="1125830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HÁN VIỆT 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043532" y="1583307"/>
            <a:ext cx="2153620" cy="1137377"/>
          </a:xfrm>
          <a:prstGeom prst="round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ĐÔNG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38935" y="3214340"/>
            <a:ext cx="4051917" cy="6800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MẶT TRỜI LÊN ĐẰNG SAU RẶNG CÂY </a:t>
            </a:r>
          </a:p>
        </p:txBody>
      </p:sp>
    </p:spTree>
    <p:extLst>
      <p:ext uri="{BB962C8B-B14F-4D97-AF65-F5344CB8AC3E}">
        <p14:creationId xmlns:p14="http://schemas.microsoft.com/office/powerpoint/2010/main" val="11315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521" y="821691"/>
            <a:ext cx="10402925" cy="1293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199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女の人</a:t>
            </a:r>
            <a:endParaRPr lang="en-US" sz="199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20170"/>
            <a:ext cx="12192000" cy="49754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Unit 4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494" y="6287142"/>
            <a:ext cx="12314987" cy="98154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49523" y="4891008"/>
            <a:ext cx="6862946" cy="1194733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NGƯỜI NỮ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" y="4933226"/>
            <a:ext cx="2249521" cy="1152515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NGHĨA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49523" y="3527604"/>
            <a:ext cx="6862946" cy="1193416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おんなのひと</a:t>
            </a:r>
            <a:endParaRPr lang="en-US" sz="7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3537092"/>
            <a:ext cx="2249521" cy="1198961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CÁCH ĐỌC</a:t>
            </a:r>
          </a:p>
        </p:txBody>
      </p:sp>
    </p:spTree>
    <p:extLst>
      <p:ext uri="{BB962C8B-B14F-4D97-AF65-F5344CB8AC3E}">
        <p14:creationId xmlns:p14="http://schemas.microsoft.com/office/powerpoint/2010/main" val="325716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476" y="812203"/>
            <a:ext cx="10402925" cy="1293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199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男</a:t>
            </a:r>
            <a:endParaRPr lang="en-US" sz="199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20170"/>
            <a:ext cx="12192000" cy="49754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Unit 4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494" y="6287142"/>
            <a:ext cx="12314987" cy="98154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49523" y="4891008"/>
            <a:ext cx="6862946" cy="1194733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" y="4933226"/>
            <a:ext cx="2249521" cy="1152515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NGHĨA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49523" y="3527604"/>
            <a:ext cx="6862946" cy="1193416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おとこ</a:t>
            </a:r>
            <a:endParaRPr lang="en-US" sz="7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3537092"/>
            <a:ext cx="2249521" cy="1198961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CÁCH ĐỌC</a:t>
            </a:r>
          </a:p>
        </p:txBody>
      </p:sp>
    </p:spTree>
    <p:extLst>
      <p:ext uri="{BB962C8B-B14F-4D97-AF65-F5344CB8AC3E}">
        <p14:creationId xmlns:p14="http://schemas.microsoft.com/office/powerpoint/2010/main" val="320898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6069" y="821691"/>
            <a:ext cx="10402925" cy="1293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199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男の人 </a:t>
            </a:r>
            <a:endParaRPr lang="en-US" sz="199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20170"/>
            <a:ext cx="12192000" cy="49754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Unit 4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494" y="6287142"/>
            <a:ext cx="12314987" cy="98154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49523" y="4891008"/>
            <a:ext cx="6862946" cy="1194733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NGƯỜI NAM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" y="4933226"/>
            <a:ext cx="2249521" cy="1152515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NGHĨA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49523" y="3527604"/>
            <a:ext cx="6862946" cy="1193416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おとこのひと</a:t>
            </a:r>
            <a:endParaRPr lang="en-US" sz="7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3537092"/>
            <a:ext cx="2249521" cy="1198961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CÁCH ĐỌC</a:t>
            </a:r>
          </a:p>
        </p:txBody>
      </p:sp>
    </p:spTree>
    <p:extLst>
      <p:ext uri="{BB962C8B-B14F-4D97-AF65-F5344CB8AC3E}">
        <p14:creationId xmlns:p14="http://schemas.microsoft.com/office/powerpoint/2010/main" val="241685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715" y="3572616"/>
            <a:ext cx="4283568" cy="28616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96" y="621680"/>
            <a:ext cx="9469606" cy="2275605"/>
          </a:xfrm>
          <a:prstGeom prst="rect">
            <a:avLst/>
          </a:prstGeom>
        </p:spPr>
      </p:pic>
      <p:sp>
        <p:nvSpPr>
          <p:cNvPr id="9" name="TextBox 29">
            <a:extLst>
              <a:ext uri="{FF2B5EF4-FFF2-40B4-BE49-F238E27FC236}">
                <a16:creationId xmlns:a16="http://schemas.microsoft.com/office/drawing/2014/main" id="{4561F12B-2EBB-4D93-8108-77EEE20604E5}"/>
              </a:ext>
            </a:extLst>
          </p:cNvPr>
          <p:cNvSpPr txBox="1"/>
          <p:nvPr/>
        </p:nvSpPr>
        <p:spPr>
          <a:xfrm>
            <a:off x="7508456" y="592598"/>
            <a:ext cx="142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b="1" dirty="0">
                <a:solidFill>
                  <a:srgbClr val="FF0000"/>
                </a:solidFill>
              </a:rPr>
              <a:t>なまえ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93EC96-8611-41C3-B5FB-E2EB06C77C5C}"/>
              </a:ext>
            </a:extLst>
          </p:cNvPr>
          <p:cNvSpPr/>
          <p:nvPr/>
        </p:nvSpPr>
        <p:spPr>
          <a:xfrm>
            <a:off x="7508456" y="1656253"/>
            <a:ext cx="1062361" cy="5977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0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D0C1A6A-44C8-422D-8C12-E2D3B8D30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705" y="3509960"/>
            <a:ext cx="5030081" cy="31591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855" y="440484"/>
            <a:ext cx="1223740" cy="7906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37" y="440484"/>
            <a:ext cx="11217612" cy="2962913"/>
          </a:xfrm>
          <a:prstGeom prst="rect">
            <a:avLst/>
          </a:prstGeom>
        </p:spPr>
      </p:pic>
      <p:sp>
        <p:nvSpPr>
          <p:cNvPr id="23" name="TextBox 29">
            <a:extLst>
              <a:ext uri="{FF2B5EF4-FFF2-40B4-BE49-F238E27FC236}">
                <a16:creationId xmlns:a16="http://schemas.microsoft.com/office/drawing/2014/main" id="{4561F12B-2EBB-4D93-8108-77EEE20604E5}"/>
              </a:ext>
            </a:extLst>
          </p:cNvPr>
          <p:cNvSpPr txBox="1"/>
          <p:nvPr/>
        </p:nvSpPr>
        <p:spPr>
          <a:xfrm>
            <a:off x="5277624" y="222662"/>
            <a:ext cx="142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b="1" dirty="0">
                <a:solidFill>
                  <a:srgbClr val="FF0000"/>
                </a:solidFill>
              </a:rPr>
              <a:t>くに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07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033" y="3887367"/>
            <a:ext cx="4321194" cy="28617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902" y="2668539"/>
            <a:ext cx="1714739" cy="466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57" y="464901"/>
            <a:ext cx="11199323" cy="2840982"/>
          </a:xfrm>
          <a:prstGeom prst="rect">
            <a:avLst/>
          </a:prstGeom>
        </p:spPr>
      </p:pic>
      <p:sp>
        <p:nvSpPr>
          <p:cNvPr id="12" name="TextBox 29">
            <a:extLst>
              <a:ext uri="{FF2B5EF4-FFF2-40B4-BE49-F238E27FC236}">
                <a16:creationId xmlns:a16="http://schemas.microsoft.com/office/drawing/2014/main" id="{4561F12B-2EBB-4D93-8108-77EEE20604E5}"/>
              </a:ext>
            </a:extLst>
          </p:cNvPr>
          <p:cNvSpPr txBox="1"/>
          <p:nvPr/>
        </p:nvSpPr>
        <p:spPr>
          <a:xfrm>
            <a:off x="4106746" y="464901"/>
            <a:ext cx="142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b="1" dirty="0">
                <a:solidFill>
                  <a:srgbClr val="FF0000"/>
                </a:solidFill>
              </a:rPr>
              <a:t>くに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6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130" y="2983859"/>
            <a:ext cx="4234934" cy="28836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922" y="822583"/>
            <a:ext cx="9498391" cy="1822862"/>
          </a:xfrm>
          <a:prstGeom prst="rect">
            <a:avLst/>
          </a:prstGeom>
        </p:spPr>
      </p:pic>
      <p:sp>
        <p:nvSpPr>
          <p:cNvPr id="15" name="TextBox 29">
            <a:extLst>
              <a:ext uri="{FF2B5EF4-FFF2-40B4-BE49-F238E27FC236}">
                <a16:creationId xmlns:a16="http://schemas.microsoft.com/office/drawing/2014/main" id="{4561F12B-2EBB-4D93-8108-77EEE20604E5}"/>
              </a:ext>
            </a:extLst>
          </p:cNvPr>
          <p:cNvSpPr txBox="1"/>
          <p:nvPr/>
        </p:nvSpPr>
        <p:spPr>
          <a:xfrm>
            <a:off x="2021467" y="2674231"/>
            <a:ext cx="2294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b="1" dirty="0">
                <a:solidFill>
                  <a:srgbClr val="FF0000"/>
                </a:solidFill>
              </a:rPr>
              <a:t>ちゅうごく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76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075" y="3318077"/>
            <a:ext cx="5229955" cy="3210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74" y="324581"/>
            <a:ext cx="11837861" cy="1110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429" y="324581"/>
            <a:ext cx="2864800" cy="3351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3879" y="1755328"/>
            <a:ext cx="8078327" cy="10478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74" y="1964907"/>
            <a:ext cx="1333686" cy="838317"/>
          </a:xfrm>
          <a:prstGeom prst="rect">
            <a:avLst/>
          </a:prstGeom>
        </p:spPr>
      </p:pic>
      <p:sp>
        <p:nvSpPr>
          <p:cNvPr id="9" name="TextBox 29">
            <a:extLst>
              <a:ext uri="{FF2B5EF4-FFF2-40B4-BE49-F238E27FC236}">
                <a16:creationId xmlns:a16="http://schemas.microsoft.com/office/drawing/2014/main" id="{4561F12B-2EBB-4D93-8108-77EEE20604E5}"/>
              </a:ext>
            </a:extLst>
          </p:cNvPr>
          <p:cNvSpPr txBox="1"/>
          <p:nvPr/>
        </p:nvSpPr>
        <p:spPr>
          <a:xfrm>
            <a:off x="1146133" y="181258"/>
            <a:ext cx="2693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b="1" dirty="0">
                <a:solidFill>
                  <a:srgbClr val="FF0000"/>
                </a:solidFill>
              </a:rPr>
              <a:t>とうきょう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93EC96-8611-41C3-B5FB-E2EB06C77C5C}"/>
              </a:ext>
            </a:extLst>
          </p:cNvPr>
          <p:cNvSpPr/>
          <p:nvPr/>
        </p:nvSpPr>
        <p:spPr>
          <a:xfrm>
            <a:off x="1432560" y="1240475"/>
            <a:ext cx="1062361" cy="5977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33555" y="1180026"/>
            <a:ext cx="3585659" cy="1125830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HÁN VIỆT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19163" y="1180026"/>
            <a:ext cx="2153620" cy="1137377"/>
          </a:xfrm>
          <a:prstGeom prst="round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 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93849" y="3539762"/>
            <a:ext cx="4882506" cy="1129020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東京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79457" y="3539762"/>
            <a:ext cx="5014913" cy="112902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とう</a:t>
            </a:r>
            <a:r>
              <a:rPr lang="ja-JP" altLang="en-US" sz="4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きょう</a:t>
            </a:r>
            <a:endParaRPr lang="en-US" sz="48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73678" y="3539762"/>
            <a:ext cx="4235342" cy="1129020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TP TOKYO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9419" y="-113333"/>
            <a:ext cx="1505131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5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京</a:t>
            </a:r>
            <a:endParaRPr lang="en-US" sz="115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20886" b="51700"/>
          <a:stretch/>
        </p:blipFill>
        <p:spPr>
          <a:xfrm>
            <a:off x="2303416" y="138765"/>
            <a:ext cx="6160646" cy="91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3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9350"/>
          <a:stretch/>
        </p:blipFill>
        <p:spPr>
          <a:xfrm>
            <a:off x="1670276" y="117771"/>
            <a:ext cx="8024883" cy="937306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83041" y="3776163"/>
            <a:ext cx="4882506" cy="868649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名前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68649" y="3776163"/>
            <a:ext cx="5014913" cy="86864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な</a:t>
            </a:r>
            <a:r>
              <a:rPr lang="ja-JP" altLang="en-US" sz="4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まえ</a:t>
            </a:r>
            <a:endParaRPr lang="en-US" sz="48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62870" y="3776163"/>
            <a:ext cx="4235342" cy="868649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TÊN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83041" y="5890756"/>
            <a:ext cx="4882506" cy="868649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午前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68649" y="5890756"/>
            <a:ext cx="5014913" cy="86864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ご</a:t>
            </a:r>
            <a:r>
              <a:rPr lang="ja-JP" altLang="en-US" sz="4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ぜん</a:t>
            </a:r>
            <a:endParaRPr lang="en-US" sz="48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62870" y="5890756"/>
            <a:ext cx="4235342" cy="868649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BUỔI SÁNG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1505131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5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前</a:t>
            </a:r>
            <a:endParaRPr lang="en-US" sz="115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3041" y="4822286"/>
            <a:ext cx="4882506" cy="868649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368649" y="4822286"/>
            <a:ext cx="5014913" cy="86864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まえ</a:t>
            </a:r>
            <a:endParaRPr lang="en-US" sz="48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62870" y="4822286"/>
            <a:ext cx="4235342" cy="868649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PHÍA TRƯỚC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323" y="1117892"/>
            <a:ext cx="2886478" cy="1324160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1670276" y="1146463"/>
            <a:ext cx="3585659" cy="1125830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HÁN VIỆT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855884" y="1146463"/>
            <a:ext cx="1952797" cy="1137377"/>
          </a:xfrm>
          <a:prstGeom prst="round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TIỀN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808681" y="2441023"/>
            <a:ext cx="3811781" cy="6800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PHẢI LÀM  CƠM XONG TRƯỚC KHI TRĂNG LÊN (TRỜI TỐI)</a:t>
            </a:r>
          </a:p>
        </p:txBody>
      </p:sp>
    </p:spTree>
    <p:extLst>
      <p:ext uri="{BB962C8B-B14F-4D97-AF65-F5344CB8AC3E}">
        <p14:creationId xmlns:p14="http://schemas.microsoft.com/office/powerpoint/2010/main" val="314733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51455"/>
          <a:stretch/>
        </p:blipFill>
        <p:spPr>
          <a:xfrm>
            <a:off x="1921691" y="220668"/>
            <a:ext cx="3740073" cy="933869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606121" y="4474817"/>
            <a:ext cx="4882506" cy="1129020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791728" y="4474817"/>
            <a:ext cx="5014914" cy="112902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なか</a:t>
            </a:r>
            <a:endParaRPr lang="en-US" sz="48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756908" y="3227003"/>
            <a:ext cx="3502495" cy="1129020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BÊN TRONG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06121" y="5666652"/>
            <a:ext cx="4882506" cy="1129020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中国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791728" y="5666652"/>
            <a:ext cx="5014914" cy="112902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ちゅう</a:t>
            </a:r>
            <a:r>
              <a:rPr lang="ja-JP" altLang="en-US" sz="4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ごく</a:t>
            </a:r>
            <a:endParaRPr lang="en-US" sz="4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756908" y="5666652"/>
            <a:ext cx="3502495" cy="1129020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CHINA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3041" y="0"/>
            <a:ext cx="1505131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5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中</a:t>
            </a:r>
            <a:endParaRPr lang="en-US" sz="115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619" y="-8271"/>
            <a:ext cx="2651726" cy="1391745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1921691" y="1293359"/>
            <a:ext cx="2918729" cy="1125830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HÁN VIỆT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667272" y="1293359"/>
            <a:ext cx="2510167" cy="1137377"/>
          </a:xfrm>
          <a:prstGeom prst="round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TRUNG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756907" y="4474817"/>
            <a:ext cx="3502495" cy="1129020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CHÍNH GIỮA</a:t>
            </a:r>
          </a:p>
        </p:txBody>
      </p:sp>
    </p:spTree>
    <p:extLst>
      <p:ext uri="{BB962C8B-B14F-4D97-AF65-F5344CB8AC3E}">
        <p14:creationId xmlns:p14="http://schemas.microsoft.com/office/powerpoint/2010/main" val="4279993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43648"/>
            <a:ext cx="2171196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5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国</a:t>
            </a:r>
            <a:endParaRPr lang="en-US" sz="115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71954" y="5443598"/>
            <a:ext cx="4882506" cy="1129020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中国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357562" y="5443598"/>
            <a:ext cx="5014913" cy="112902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ちゅう</a:t>
            </a:r>
            <a:r>
              <a:rPr lang="ja-JP" altLang="en-US" sz="4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ごく</a:t>
            </a:r>
            <a:endParaRPr lang="en-US" sz="48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51783" y="5443598"/>
            <a:ext cx="4235342" cy="1129020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TRUNG QUỐC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71954" y="4150141"/>
            <a:ext cx="4882506" cy="1129020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国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357562" y="4150141"/>
            <a:ext cx="5014913" cy="112902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くに</a:t>
            </a:r>
            <a:endParaRPr lang="en-US" sz="48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51783" y="4150141"/>
            <a:ext cx="4235342" cy="1129020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ĐẤT NƯỚC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r="2712" b="51680"/>
          <a:stretch/>
        </p:blipFill>
        <p:spPr>
          <a:xfrm>
            <a:off x="1475815" y="132064"/>
            <a:ext cx="7532390" cy="8175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973" y="949569"/>
            <a:ext cx="3077004" cy="150516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475815" y="1114006"/>
            <a:ext cx="2918729" cy="1125830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HÁN VIỆT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21396" y="1114006"/>
            <a:ext cx="2510167" cy="1137377"/>
          </a:xfrm>
          <a:prstGeom prst="round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QUỐC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833973" y="2454729"/>
            <a:ext cx="3358917" cy="6800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MỘT VỊ VUA VỚI VIÊN NGỌC TRONG TÒA THÀNH</a:t>
            </a:r>
          </a:p>
        </p:txBody>
      </p:sp>
    </p:spTree>
    <p:extLst>
      <p:ext uri="{BB962C8B-B14F-4D97-AF65-F5344CB8AC3E}">
        <p14:creationId xmlns:p14="http://schemas.microsoft.com/office/powerpoint/2010/main" val="183476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50306"/>
          <a:stretch/>
        </p:blipFill>
        <p:spPr>
          <a:xfrm>
            <a:off x="2075967" y="104631"/>
            <a:ext cx="6290112" cy="910438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075967" y="1083658"/>
            <a:ext cx="3585659" cy="1125830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HÁN VIỆT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261574" y="1077884"/>
            <a:ext cx="2005065" cy="1137377"/>
          </a:xfrm>
          <a:prstGeom prst="round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06122" y="4152550"/>
            <a:ext cx="4882506" cy="914391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男</a:t>
            </a:r>
            <a:endParaRPr lang="en-US" sz="3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791729" y="4152550"/>
            <a:ext cx="5014914" cy="91439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おとこ</a:t>
            </a:r>
            <a:endParaRPr lang="en-US" sz="3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724633" y="4152550"/>
            <a:ext cx="3930555" cy="914391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ĐÀN ÔNG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06121" y="5250111"/>
            <a:ext cx="4882506" cy="914391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男の人</a:t>
            </a:r>
            <a:endParaRPr lang="en-US" sz="3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791728" y="5250111"/>
            <a:ext cx="5014914" cy="91439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おとこ</a:t>
            </a:r>
            <a:r>
              <a:rPr lang="ja-JP" altLang="en-US" sz="3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のひと</a:t>
            </a:r>
            <a:endParaRPr lang="en-US" sz="3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724633" y="5250111"/>
            <a:ext cx="3930555" cy="914391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NGƯỜI ĐÀN ÔNG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27754" y="-103361"/>
            <a:ext cx="217119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38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男</a:t>
            </a:r>
            <a:endParaRPr lang="en-US" sz="138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239" y="79464"/>
            <a:ext cx="2491464" cy="1191042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8449804" y="1529429"/>
            <a:ext cx="3358917" cy="6800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MỘT ANH CHÀNG LỰC ĐIỀN</a:t>
            </a:r>
          </a:p>
        </p:txBody>
      </p:sp>
    </p:spTree>
    <p:extLst>
      <p:ext uri="{BB962C8B-B14F-4D97-AF65-F5344CB8AC3E}">
        <p14:creationId xmlns:p14="http://schemas.microsoft.com/office/powerpoint/2010/main" val="646177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49895"/>
          <a:stretch/>
        </p:blipFill>
        <p:spPr>
          <a:xfrm>
            <a:off x="2152099" y="42642"/>
            <a:ext cx="3048425" cy="997593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152099" y="1298176"/>
            <a:ext cx="3585659" cy="868363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HÁN VIỆT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337707" y="1298176"/>
            <a:ext cx="1696898" cy="877269"/>
          </a:xfrm>
          <a:prstGeom prst="round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NỮ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06121" y="4474817"/>
            <a:ext cx="4882506" cy="1129020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女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791729" y="4474817"/>
            <a:ext cx="5014913" cy="112902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おんな</a:t>
            </a:r>
            <a:endParaRPr 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756908" y="4474817"/>
            <a:ext cx="4235342" cy="1129020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NỮ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06121" y="5666652"/>
            <a:ext cx="4882506" cy="1129020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女の人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791729" y="5666652"/>
            <a:ext cx="5014913" cy="112902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おんな</a:t>
            </a:r>
            <a:r>
              <a:rPr lang="ja-JP" altLang="en-US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のひと</a:t>
            </a:r>
            <a:endParaRPr 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756908" y="5666652"/>
            <a:ext cx="4235342" cy="1129020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NGƯỜI NỮ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27754" y="-103361"/>
            <a:ext cx="217119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38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女</a:t>
            </a:r>
            <a:endParaRPr lang="en-US" sz="138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628" y="42643"/>
            <a:ext cx="1935630" cy="1084164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7712362" y="324575"/>
            <a:ext cx="3358917" cy="6800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HÌNH ẢNH CỦA 1 CÔ GÁI</a:t>
            </a:r>
          </a:p>
        </p:txBody>
      </p:sp>
    </p:spTree>
    <p:extLst>
      <p:ext uri="{BB962C8B-B14F-4D97-AF65-F5344CB8AC3E}">
        <p14:creationId xmlns:p14="http://schemas.microsoft.com/office/powerpoint/2010/main" val="1938320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815</Words>
  <Application>Microsoft Office PowerPoint</Application>
  <PresentationFormat>Widescreen</PresentationFormat>
  <Paragraphs>376</Paragraphs>
  <Slides>37</Slides>
  <Notes>11</Notes>
  <HiddenSlides>0</HiddenSlides>
  <MMClips>8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Kozuka Mincho Pr6N EL</vt:lpstr>
      <vt:lpstr>游ゴシック</vt:lpstr>
      <vt:lpstr>Yu Gothic UI Light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Dell Inspiron</cp:lastModifiedBy>
  <cp:revision>25</cp:revision>
  <dcterms:created xsi:type="dcterms:W3CDTF">2022-05-11T18:57:41Z</dcterms:created>
  <dcterms:modified xsi:type="dcterms:W3CDTF">2022-05-14T19:57:59Z</dcterms:modified>
</cp:coreProperties>
</file>