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256" r:id="rId5"/>
    <p:sldId id="257" r:id="rId6"/>
    <p:sldId id="258" r:id="rId7"/>
    <p:sldId id="263" r:id="rId8"/>
    <p:sldId id="262"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4EE3A0-5897-4646-BBBB-6DCB11638370}" v="1" dt="2023-04-10T02:01:43.0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9" autoAdjust="0"/>
    <p:restoredTop sz="94660"/>
  </p:normalViewPr>
  <p:slideViewPr>
    <p:cSldViewPr snapToGrid="0">
      <p:cViewPr varScale="1">
        <p:scale>
          <a:sx n="155" d="100"/>
          <a:sy n="155" d="100"/>
        </p:scale>
        <p:origin x="16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F6A3D8-E80C-4933-9723-DCEEB3C026A6}" type="datetimeFigureOut">
              <a:rPr lang="en-US" smtClean="0"/>
              <a:t>4/9/2023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6149BE-24F1-4382-87DC-4529BF1BF515}" type="slidenum">
              <a:rPr lang="en-US" smtClean="0"/>
              <a:t>‹#›</a:t>
            </a:fld>
            <a:endParaRPr lang="en-US"/>
          </a:p>
        </p:txBody>
      </p:sp>
    </p:spTree>
    <p:extLst>
      <p:ext uri="{BB962C8B-B14F-4D97-AF65-F5344CB8AC3E}">
        <p14:creationId xmlns:p14="http://schemas.microsoft.com/office/powerpoint/2010/main" val="24242041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I’ll be presenting on Case 19-8 from 2019 about a parody issue between two engineers. The case addresses 3 other cases which fall under this discussion, and have all come to the same conclusion. Here’s the brief summary.</a:t>
            </a:r>
            <a:endParaRPr lang="en-US" dirty="0"/>
          </a:p>
        </p:txBody>
      </p:sp>
      <p:sp>
        <p:nvSpPr>
          <p:cNvPr id="4" name="Slide Number Placeholder 3"/>
          <p:cNvSpPr>
            <a:spLocks noGrp="1"/>
          </p:cNvSpPr>
          <p:nvPr>
            <p:ph type="sldNum" sz="quarter" idx="5"/>
          </p:nvPr>
        </p:nvSpPr>
        <p:spPr/>
        <p:txBody>
          <a:bodyPr/>
          <a:lstStyle/>
          <a:p>
            <a:fld id="{676149BE-24F1-4382-87DC-4529BF1BF515}" type="slidenum">
              <a:rPr lang="en-US" smtClean="0"/>
              <a:t>1</a:t>
            </a:fld>
            <a:endParaRPr lang="en-US"/>
          </a:p>
        </p:txBody>
      </p:sp>
    </p:spTree>
    <p:extLst>
      <p:ext uri="{BB962C8B-B14F-4D97-AF65-F5344CB8AC3E}">
        <p14:creationId xmlns:p14="http://schemas.microsoft.com/office/powerpoint/2010/main" val="1070482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Engineer A is an engineering student within an engineering program at a major university. In an online student blog not directly associated with the university, Engineer A parodied one of his engineering professors, Engineer B. The parodied characterization could be viewed by some as humorous and not malicious. It could also be viewed by others as disparaging. The blog was viewed by many engineering students at the university as well as by engineering faculty. </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dirty="0">
                <a:effectLst/>
                <a:latin typeface="Calibri" panose="020F0502020204030204" pitchFamily="34" charset="0"/>
                <a:ea typeface="Calibri" panose="020F0502020204030204" pitchFamily="34" charset="0"/>
                <a:cs typeface="Times New Roman" panose="02020603050405020304" pitchFamily="18" charset="0"/>
              </a:rPr>
              <a:t>So this could have been something as minor as a nickname, or something as serious as photoshopping Engineer B’s face onto something unpleasant. All levels are being treated equivalently in this case.</a:t>
            </a:r>
          </a:p>
          <a:p>
            <a:endParaRPr lang="en-US" dirty="0"/>
          </a:p>
        </p:txBody>
      </p:sp>
      <p:sp>
        <p:nvSpPr>
          <p:cNvPr id="4" name="Slide Number Placeholder 3"/>
          <p:cNvSpPr>
            <a:spLocks noGrp="1"/>
          </p:cNvSpPr>
          <p:nvPr>
            <p:ph type="sldNum" sz="quarter" idx="5"/>
          </p:nvPr>
        </p:nvSpPr>
        <p:spPr/>
        <p:txBody>
          <a:bodyPr/>
          <a:lstStyle/>
          <a:p>
            <a:fld id="{676149BE-24F1-4382-87DC-4529BF1BF515}" type="slidenum">
              <a:rPr lang="en-US" smtClean="0"/>
              <a:t>2</a:t>
            </a:fld>
            <a:endParaRPr lang="en-US"/>
          </a:p>
        </p:txBody>
      </p:sp>
    </p:spTree>
    <p:extLst>
      <p:ext uri="{BB962C8B-B14F-4D97-AF65-F5344CB8AC3E}">
        <p14:creationId xmlns:p14="http://schemas.microsoft.com/office/powerpoint/2010/main" val="3249446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question is: Was it ethical for Engineer A to satirize one of this engineering professors, Engineer B? Also, where did Engineer A fail to uphold the code of ethics? To begin this discussion, it would be necessary to first consult what closest references this type of situation in the code of ethics. </a:t>
            </a:r>
          </a:p>
          <a:p>
            <a:endParaRPr lang="en-US" dirty="0"/>
          </a:p>
        </p:txBody>
      </p:sp>
      <p:sp>
        <p:nvSpPr>
          <p:cNvPr id="4" name="Slide Number Placeholder 3"/>
          <p:cNvSpPr>
            <a:spLocks noGrp="1"/>
          </p:cNvSpPr>
          <p:nvPr>
            <p:ph type="sldNum" sz="quarter" idx="5"/>
          </p:nvPr>
        </p:nvSpPr>
        <p:spPr/>
        <p:txBody>
          <a:bodyPr/>
          <a:lstStyle/>
          <a:p>
            <a:fld id="{676149BE-24F1-4382-87DC-4529BF1BF515}" type="slidenum">
              <a:rPr lang="en-US" smtClean="0"/>
              <a:t>3</a:t>
            </a:fld>
            <a:endParaRPr lang="en-US"/>
          </a:p>
        </p:txBody>
      </p:sp>
    </p:spTree>
    <p:extLst>
      <p:ext uri="{BB962C8B-B14F-4D97-AF65-F5344CB8AC3E}">
        <p14:creationId xmlns:p14="http://schemas.microsoft.com/office/powerpoint/2010/main" val="3892074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At III.7., it states “Engineers shall not attempt to injure, maliciously or falsely, directly or indirectly, the professional reputation, prospects, practice, or employment of other engineers. Engineers who believe others are guilty of unethical or illegal practice shall present such information to the proper authority for action.”  This section addresses the situation very clearly, and answers the question of if it was ethical for Engineer A to satirize his professor, Engineer B. And that answer is that it is not ethical.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While I believe this is a solid point to bring up, I don’t think it addresses the situation best out of all statements made in the code of ethics. A better example being II.1.f., which much more accurately addresses the scope of this case, will be discussed shortly.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Now if we move a bit beyond the discussion done within this case, one could make an argument in the opposite direction that it WAS ethical, because it was a parody with no intention of harming Engineer B or their career, and that a simple parody could even lift the spirits of everyone involved. The unfortunate rebuttal to that argument, is that not everyone will take jokes as lightly, so there is always the potential for someone important to see it in a negative light, and the joke ends up permanently damaging Engineer B’s reputation, or even worse, damage the reputation of their peers as well. It becomes very difficult to justify friendly banter once it approaches a certain point of intensity that it becomes of the public interest. Once it is possible for anyone to see, less familiar people will approach it with the mindset that it is an attack, rather than just </a:t>
            </a:r>
            <a:r>
              <a:rPr lang="en-US" sz="1800">
                <a:effectLst/>
                <a:latin typeface="Calibri" panose="020F0502020204030204" pitchFamily="34" charset="0"/>
                <a:ea typeface="Calibri" panose="020F0502020204030204" pitchFamily="34" charset="0"/>
                <a:cs typeface="Times New Roman" panose="02020603050405020304" pitchFamily="18" charset="0"/>
              </a:rPr>
              <a:t>a joke.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76149BE-24F1-4382-87DC-4529BF1BF515}" type="slidenum">
              <a:rPr lang="en-US" smtClean="0"/>
              <a:t>4</a:t>
            </a:fld>
            <a:endParaRPr lang="en-US"/>
          </a:p>
        </p:txBody>
      </p:sp>
    </p:spTree>
    <p:extLst>
      <p:ext uri="{BB962C8B-B14F-4D97-AF65-F5344CB8AC3E}">
        <p14:creationId xmlns:p14="http://schemas.microsoft.com/office/powerpoint/2010/main" val="39375042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On top of this, we can see in III.1.f., it reads “</a:t>
            </a:r>
            <a:r>
              <a:rPr lang="en-US" sz="1800" dirty="0">
                <a:effectLst/>
                <a:latin typeface="Calibri" panose="020F0502020204030204" pitchFamily="34" charset="0"/>
                <a:ea typeface="Calibri" panose="020F0502020204030204" pitchFamily="34" charset="0"/>
              </a:rPr>
              <a:t>Engineers shall treat all persons with dignity, respect, fairness, and without discrimination”. To apply this to the question at hand would also result in the same answer as from before, with the supporting factor instead being that Engineer B is being treated disrespectfully, rather than Engineer A attempting to injure the professional reputation of engineers, the former argument more accurately representing this particular case. This is a more accurate point to take from, since Engineer A wasn’t intending on damaging the reputation of all engineers, however he WAS treating Engineer B little dignity and respect by making the joke.</a:t>
            </a:r>
            <a:endParaRPr lang="en-US" dirty="0"/>
          </a:p>
        </p:txBody>
      </p:sp>
      <p:sp>
        <p:nvSpPr>
          <p:cNvPr id="4" name="Slide Number Placeholder 3"/>
          <p:cNvSpPr>
            <a:spLocks noGrp="1"/>
          </p:cNvSpPr>
          <p:nvPr>
            <p:ph type="sldNum" sz="quarter" idx="5"/>
          </p:nvPr>
        </p:nvSpPr>
        <p:spPr/>
        <p:txBody>
          <a:bodyPr/>
          <a:lstStyle/>
          <a:p>
            <a:fld id="{676149BE-24F1-4382-87DC-4529BF1BF515}" type="slidenum">
              <a:rPr lang="en-US" smtClean="0"/>
              <a:t>5</a:t>
            </a:fld>
            <a:endParaRPr lang="en-US"/>
          </a:p>
        </p:txBody>
      </p:sp>
    </p:spTree>
    <p:extLst>
      <p:ext uri="{BB962C8B-B14F-4D97-AF65-F5344CB8AC3E}">
        <p14:creationId xmlns:p14="http://schemas.microsoft.com/office/powerpoint/2010/main" val="745715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Calibri" panose="020F0502020204030204" pitchFamily="34" charset="0"/>
              </a:rPr>
              <a:t>In the end, the review board came to the conclusion that Engineer A’s actions were not ethical, and that Engineer A should issue not only a public statement apologizing to Engineer B, but an in person apology as well. This seems to be a good action in order to make up for some of what happened, but to make up for the damage already done, a minor punishment such as a few hours of community service should be put in place as well. This number of hours could be scaled depending on the vulgarity of the joke, since not all jokes are the same.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76149BE-24F1-4382-87DC-4529BF1BF515}" type="slidenum">
              <a:rPr lang="en-US" smtClean="0"/>
              <a:t>6</a:t>
            </a:fld>
            <a:endParaRPr lang="en-US"/>
          </a:p>
        </p:txBody>
      </p:sp>
    </p:spTree>
    <p:extLst>
      <p:ext uri="{BB962C8B-B14F-4D97-AF65-F5344CB8AC3E}">
        <p14:creationId xmlns:p14="http://schemas.microsoft.com/office/powerpoint/2010/main" val="3855581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1904FB-AF69-48F6-9B42-4BAA43E9C346}"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A53E4-F237-4B34-BBC2-2A8ADF9501E3}" type="slidenum">
              <a:rPr lang="en-US" smtClean="0"/>
              <a:t>‹#›</a:t>
            </a:fld>
            <a:endParaRPr lang="en-US"/>
          </a:p>
        </p:txBody>
      </p:sp>
    </p:spTree>
    <p:extLst>
      <p:ext uri="{BB962C8B-B14F-4D97-AF65-F5344CB8AC3E}">
        <p14:creationId xmlns:p14="http://schemas.microsoft.com/office/powerpoint/2010/main" val="2664533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904FB-AF69-48F6-9B42-4BAA43E9C346}"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A53E4-F237-4B34-BBC2-2A8ADF9501E3}" type="slidenum">
              <a:rPr lang="en-US" smtClean="0"/>
              <a:t>‹#›</a:t>
            </a:fld>
            <a:endParaRPr lang="en-US"/>
          </a:p>
        </p:txBody>
      </p:sp>
    </p:spTree>
    <p:extLst>
      <p:ext uri="{BB962C8B-B14F-4D97-AF65-F5344CB8AC3E}">
        <p14:creationId xmlns:p14="http://schemas.microsoft.com/office/powerpoint/2010/main" val="4157104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904FB-AF69-48F6-9B42-4BAA43E9C346}"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A53E4-F237-4B34-BBC2-2A8ADF9501E3}" type="slidenum">
              <a:rPr lang="en-US" smtClean="0"/>
              <a:t>‹#›</a:t>
            </a:fld>
            <a:endParaRPr lang="en-US"/>
          </a:p>
        </p:txBody>
      </p:sp>
    </p:spTree>
    <p:extLst>
      <p:ext uri="{BB962C8B-B14F-4D97-AF65-F5344CB8AC3E}">
        <p14:creationId xmlns:p14="http://schemas.microsoft.com/office/powerpoint/2010/main" val="1381689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1904FB-AF69-48F6-9B42-4BAA43E9C346}"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A53E4-F237-4B34-BBC2-2A8ADF9501E3}" type="slidenum">
              <a:rPr lang="en-US" smtClean="0"/>
              <a:t>‹#›</a:t>
            </a:fld>
            <a:endParaRPr lang="en-US"/>
          </a:p>
        </p:txBody>
      </p:sp>
    </p:spTree>
    <p:extLst>
      <p:ext uri="{BB962C8B-B14F-4D97-AF65-F5344CB8AC3E}">
        <p14:creationId xmlns:p14="http://schemas.microsoft.com/office/powerpoint/2010/main" val="3645422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1904FB-AF69-48F6-9B42-4BAA43E9C346}" type="datetimeFigureOut">
              <a:rPr lang="en-US" smtClean="0"/>
              <a:t>4/9/2023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5A53E4-F237-4B34-BBC2-2A8ADF9501E3}" type="slidenum">
              <a:rPr lang="en-US" smtClean="0"/>
              <a:t>‹#›</a:t>
            </a:fld>
            <a:endParaRPr lang="en-US"/>
          </a:p>
        </p:txBody>
      </p:sp>
    </p:spTree>
    <p:extLst>
      <p:ext uri="{BB962C8B-B14F-4D97-AF65-F5344CB8AC3E}">
        <p14:creationId xmlns:p14="http://schemas.microsoft.com/office/powerpoint/2010/main" val="3552910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1904FB-AF69-48F6-9B42-4BAA43E9C346}"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A53E4-F237-4B34-BBC2-2A8ADF9501E3}" type="slidenum">
              <a:rPr lang="en-US" smtClean="0"/>
              <a:t>‹#›</a:t>
            </a:fld>
            <a:endParaRPr lang="en-US"/>
          </a:p>
        </p:txBody>
      </p:sp>
    </p:spTree>
    <p:extLst>
      <p:ext uri="{BB962C8B-B14F-4D97-AF65-F5344CB8AC3E}">
        <p14:creationId xmlns:p14="http://schemas.microsoft.com/office/powerpoint/2010/main" val="351032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1904FB-AF69-48F6-9B42-4BAA43E9C346}" type="datetimeFigureOut">
              <a:rPr lang="en-US" smtClean="0"/>
              <a:t>4/9/2023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5A53E4-F237-4B34-BBC2-2A8ADF9501E3}" type="slidenum">
              <a:rPr lang="en-US" smtClean="0"/>
              <a:t>‹#›</a:t>
            </a:fld>
            <a:endParaRPr lang="en-US"/>
          </a:p>
        </p:txBody>
      </p:sp>
    </p:spTree>
    <p:extLst>
      <p:ext uri="{BB962C8B-B14F-4D97-AF65-F5344CB8AC3E}">
        <p14:creationId xmlns:p14="http://schemas.microsoft.com/office/powerpoint/2010/main" val="1868989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1904FB-AF69-48F6-9B42-4BAA43E9C346}" type="datetimeFigureOut">
              <a:rPr lang="en-US" smtClean="0"/>
              <a:t>4/9/2023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5A53E4-F237-4B34-BBC2-2A8ADF9501E3}" type="slidenum">
              <a:rPr lang="en-US" smtClean="0"/>
              <a:t>‹#›</a:t>
            </a:fld>
            <a:endParaRPr lang="en-US"/>
          </a:p>
        </p:txBody>
      </p:sp>
    </p:spTree>
    <p:extLst>
      <p:ext uri="{BB962C8B-B14F-4D97-AF65-F5344CB8AC3E}">
        <p14:creationId xmlns:p14="http://schemas.microsoft.com/office/powerpoint/2010/main" val="3998083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1904FB-AF69-48F6-9B42-4BAA43E9C346}" type="datetimeFigureOut">
              <a:rPr lang="en-US" smtClean="0"/>
              <a:t>4/9/2023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5A53E4-F237-4B34-BBC2-2A8ADF9501E3}" type="slidenum">
              <a:rPr lang="en-US" smtClean="0"/>
              <a:t>‹#›</a:t>
            </a:fld>
            <a:endParaRPr lang="en-US"/>
          </a:p>
        </p:txBody>
      </p:sp>
    </p:spTree>
    <p:extLst>
      <p:ext uri="{BB962C8B-B14F-4D97-AF65-F5344CB8AC3E}">
        <p14:creationId xmlns:p14="http://schemas.microsoft.com/office/powerpoint/2010/main" val="294527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1904FB-AF69-48F6-9B42-4BAA43E9C346}"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A53E4-F237-4B34-BBC2-2A8ADF9501E3}" type="slidenum">
              <a:rPr lang="en-US" smtClean="0"/>
              <a:t>‹#›</a:t>
            </a:fld>
            <a:endParaRPr lang="en-US"/>
          </a:p>
        </p:txBody>
      </p:sp>
    </p:spTree>
    <p:extLst>
      <p:ext uri="{BB962C8B-B14F-4D97-AF65-F5344CB8AC3E}">
        <p14:creationId xmlns:p14="http://schemas.microsoft.com/office/powerpoint/2010/main" val="269152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1904FB-AF69-48F6-9B42-4BAA43E9C346}" type="datetimeFigureOut">
              <a:rPr lang="en-US" smtClean="0"/>
              <a:t>4/9/2023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5A53E4-F237-4B34-BBC2-2A8ADF9501E3}" type="slidenum">
              <a:rPr lang="en-US" smtClean="0"/>
              <a:t>‹#›</a:t>
            </a:fld>
            <a:endParaRPr lang="en-US"/>
          </a:p>
        </p:txBody>
      </p:sp>
    </p:spTree>
    <p:extLst>
      <p:ext uri="{BB962C8B-B14F-4D97-AF65-F5344CB8AC3E}">
        <p14:creationId xmlns:p14="http://schemas.microsoft.com/office/powerpoint/2010/main" val="4167979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1904FB-AF69-48F6-9B42-4BAA43E9C346}" type="datetimeFigureOut">
              <a:rPr lang="en-US" smtClean="0"/>
              <a:t>4/9/2023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5A53E4-F237-4B34-BBC2-2A8ADF9501E3}" type="slidenum">
              <a:rPr lang="en-US" smtClean="0"/>
              <a:t>‹#›</a:t>
            </a:fld>
            <a:endParaRPr lang="en-US"/>
          </a:p>
        </p:txBody>
      </p:sp>
    </p:spTree>
    <p:extLst>
      <p:ext uri="{BB962C8B-B14F-4D97-AF65-F5344CB8AC3E}">
        <p14:creationId xmlns:p14="http://schemas.microsoft.com/office/powerpoint/2010/main" val="4412056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CABF6-7FC5-4DE7-9B74-3F4855E52EAB}"/>
              </a:ext>
            </a:extLst>
          </p:cNvPr>
          <p:cNvSpPr>
            <a:spLocks noGrp="1"/>
          </p:cNvSpPr>
          <p:nvPr>
            <p:ph type="ctrTitle"/>
          </p:nvPr>
        </p:nvSpPr>
        <p:spPr/>
        <p:txBody>
          <a:bodyPr/>
          <a:lstStyle/>
          <a:p>
            <a:r>
              <a:rPr lang="en-US" dirty="0"/>
              <a:t>Public Criticism - Parody</a:t>
            </a:r>
          </a:p>
        </p:txBody>
      </p:sp>
      <p:sp>
        <p:nvSpPr>
          <p:cNvPr id="3" name="Subtitle 2">
            <a:extLst>
              <a:ext uri="{FF2B5EF4-FFF2-40B4-BE49-F238E27FC236}">
                <a16:creationId xmlns:a16="http://schemas.microsoft.com/office/drawing/2014/main" id="{CE745CDD-73DA-44C7-9814-46B99815728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39969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28DB-CEA5-48A6-9F74-0157E9FB9192}"/>
              </a:ext>
            </a:extLst>
          </p:cNvPr>
          <p:cNvSpPr>
            <a:spLocks noGrp="1"/>
          </p:cNvSpPr>
          <p:nvPr>
            <p:ph type="title"/>
          </p:nvPr>
        </p:nvSpPr>
        <p:spPr/>
        <p:txBody>
          <a:bodyPr/>
          <a:lstStyle/>
          <a:p>
            <a:endParaRPr lang="en-US" dirty="0"/>
          </a:p>
        </p:txBody>
      </p:sp>
      <p:pic>
        <p:nvPicPr>
          <p:cNvPr id="5" name="Content Placeholder 4" descr="Text&#10;&#10;Description automatically generated">
            <a:extLst>
              <a:ext uri="{FF2B5EF4-FFF2-40B4-BE49-F238E27FC236}">
                <a16:creationId xmlns:a16="http://schemas.microsoft.com/office/drawing/2014/main" id="{4095B12A-A064-47B1-8C0E-4451A705F58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0524" y="2590311"/>
            <a:ext cx="11050952" cy="1677377"/>
          </a:xfrm>
        </p:spPr>
      </p:pic>
    </p:spTree>
    <p:extLst>
      <p:ext uri="{BB962C8B-B14F-4D97-AF65-F5344CB8AC3E}">
        <p14:creationId xmlns:p14="http://schemas.microsoft.com/office/powerpoint/2010/main" val="178156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28DB-CEA5-48A6-9F74-0157E9FB9192}"/>
              </a:ext>
            </a:extLst>
          </p:cNvPr>
          <p:cNvSpPr>
            <a:spLocks noGrp="1"/>
          </p:cNvSpPr>
          <p:nvPr>
            <p:ph type="title"/>
          </p:nvPr>
        </p:nvSpPr>
        <p:spPr/>
        <p:txBody>
          <a:bodyPr/>
          <a:lstStyle/>
          <a:p>
            <a:endParaRPr lang="en-US" dirty="0"/>
          </a:p>
        </p:txBody>
      </p:sp>
      <p:pic>
        <p:nvPicPr>
          <p:cNvPr id="7" name="Content Placeholder 6" descr="Text&#10;&#10;Description automatically generated with low confidence">
            <a:extLst>
              <a:ext uri="{FF2B5EF4-FFF2-40B4-BE49-F238E27FC236}">
                <a16:creationId xmlns:a16="http://schemas.microsoft.com/office/drawing/2014/main" id="{1E04127F-9D16-40B1-BF0F-6862266C7A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6618" y="2862073"/>
            <a:ext cx="11598764" cy="1133853"/>
          </a:xfrm>
        </p:spPr>
      </p:pic>
    </p:spTree>
    <p:extLst>
      <p:ext uri="{BB962C8B-B14F-4D97-AF65-F5344CB8AC3E}">
        <p14:creationId xmlns:p14="http://schemas.microsoft.com/office/powerpoint/2010/main" val="586131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28DB-CEA5-48A6-9F74-0157E9FB9192}"/>
              </a:ext>
            </a:extLst>
          </p:cNvPr>
          <p:cNvSpPr>
            <a:spLocks noGrp="1"/>
          </p:cNvSpPr>
          <p:nvPr>
            <p:ph type="title"/>
          </p:nvPr>
        </p:nvSpPr>
        <p:spPr/>
        <p:txBody>
          <a:bodyPr/>
          <a:lstStyle/>
          <a:p>
            <a:endParaRPr lang="en-US" dirty="0"/>
          </a:p>
        </p:txBody>
      </p:sp>
      <p:pic>
        <p:nvPicPr>
          <p:cNvPr id="5" name="Content Placeholder 4" descr="Graphical user interface, text, chat or text message&#10;&#10;Description automatically generated">
            <a:extLst>
              <a:ext uri="{FF2B5EF4-FFF2-40B4-BE49-F238E27FC236}">
                <a16:creationId xmlns:a16="http://schemas.microsoft.com/office/drawing/2014/main" id="{D4E6F639-8981-4256-8CB3-E53C3BECA53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42444" y="2353567"/>
            <a:ext cx="8107112" cy="2150866"/>
          </a:xfrm>
        </p:spPr>
      </p:pic>
    </p:spTree>
    <p:extLst>
      <p:ext uri="{BB962C8B-B14F-4D97-AF65-F5344CB8AC3E}">
        <p14:creationId xmlns:p14="http://schemas.microsoft.com/office/powerpoint/2010/main" val="280029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28DB-CEA5-48A6-9F74-0157E9FB9192}"/>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65AB4293-84C1-45B5-B917-FD3CF7671FD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34938" y="2917279"/>
            <a:ext cx="10322123" cy="1023441"/>
          </a:xfrm>
        </p:spPr>
      </p:pic>
    </p:spTree>
    <p:extLst>
      <p:ext uri="{BB962C8B-B14F-4D97-AF65-F5344CB8AC3E}">
        <p14:creationId xmlns:p14="http://schemas.microsoft.com/office/powerpoint/2010/main" val="4059492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28DB-CEA5-48A6-9F74-0157E9FB9192}"/>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48F307C2-9CB8-4BD0-A175-7C37696233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7022" y="2909978"/>
            <a:ext cx="11177956" cy="1038043"/>
          </a:xfrm>
        </p:spPr>
      </p:pic>
    </p:spTree>
    <p:extLst>
      <p:ext uri="{BB962C8B-B14F-4D97-AF65-F5344CB8AC3E}">
        <p14:creationId xmlns:p14="http://schemas.microsoft.com/office/powerpoint/2010/main" val="2917735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1408BBED4AA8749B695936AFDF10F1C" ma:contentTypeVersion="2" ma:contentTypeDescription="Create a new document." ma:contentTypeScope="" ma:versionID="6efdfd46769903731ccd34f76be441a7">
  <xsd:schema xmlns:xsd="http://www.w3.org/2001/XMLSchema" xmlns:xs="http://www.w3.org/2001/XMLSchema" xmlns:p="http://schemas.microsoft.com/office/2006/metadata/properties" xmlns:ns3="eb1bbe62-1210-4b63-aaf4-eea68892ce7c" targetNamespace="http://schemas.microsoft.com/office/2006/metadata/properties" ma:root="true" ma:fieldsID="626132683c1ca552e3440f1f46bcb162" ns3:_="">
    <xsd:import namespace="eb1bbe62-1210-4b63-aaf4-eea68892ce7c"/>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b1bbe62-1210-4b63-aaf4-eea68892ce7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146FB9E-1BB9-43EF-93D7-0A4CA1DAB0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b1bbe62-1210-4b63-aaf4-eea68892ce7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FF215E-D33C-477C-8F46-95AA4C6C4B07}">
  <ds:schemaRefs>
    <ds:schemaRef ds:uri="http://purl.org/dc/elements/1.1/"/>
    <ds:schemaRef ds:uri="http://schemas.microsoft.com/office/2006/documentManagement/types"/>
    <ds:schemaRef ds:uri="http://purl.org/dc/terms/"/>
    <ds:schemaRef ds:uri="http://purl.org/dc/dcmitype/"/>
    <ds:schemaRef ds:uri="http://schemas.microsoft.com/office/infopath/2007/PartnerControls"/>
    <ds:schemaRef ds:uri="eb1bbe62-1210-4b63-aaf4-eea68892ce7c"/>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DA948B73-F932-4D1A-B2EA-A89B77E661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91</TotalTime>
  <Words>794</Words>
  <Application>Microsoft Office PowerPoint</Application>
  <PresentationFormat>Widescreen</PresentationFormat>
  <Paragraphs>19</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Public Criticism - Parody</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Criticism - Parody</dc:title>
  <dc:creator>Farmer, Gage</dc:creator>
  <cp:lastModifiedBy>Farmer, Gage</cp:lastModifiedBy>
  <cp:revision>5</cp:revision>
  <dcterms:created xsi:type="dcterms:W3CDTF">2023-04-10T00:33:23Z</dcterms:created>
  <dcterms:modified xsi:type="dcterms:W3CDTF">2023-04-10T02:44:05Z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0x01010061408BBED4AA8749B695936AFDF10F1C</vt:lpwstr>
  </property>
</Properties>
</file>