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4.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5.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media/image3.jpg" ContentType="image/jp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7.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9.jpg" ContentType="image/jpg"/>
  <Override PartName="/ppt/notesSlides/notesSlide10.xml" ContentType="application/vnd.openxmlformats-officedocument.presentationml.notesSlide+xml"/>
  <Override PartName="/ppt/notesSlides/notesSlide11.xml" ContentType="application/vnd.openxmlformats-officedocument.presentationml.notesSlide+xml"/>
  <Override PartName="/ppt/media/image11.jpg" ContentType="image/jpg"/>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6.jpg" ContentType="image/jp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media/image18.jpg" ContentType="image/jpg"/>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media/image25.jpg" ContentType="image/jpg"/>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media/image29.jpg" ContentType="image/jpg"/>
  <Override PartName="/ppt/notesSlides/notesSlide27.xml" ContentType="application/vnd.openxmlformats-officedocument.presentationml.notesSlide+xml"/>
  <Override PartName="/ppt/notesSlides/notesSlide28.xml" ContentType="application/vnd.openxmlformats-officedocument.presentationml.notesSlide+xml"/>
  <Override PartName="/ppt/media/image30.jpg" ContentType="image/jpg"/>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media/image35.jpg" ContentType="image/jpg"/>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media/image38.jpg" ContentType="image/jpg"/>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media/image41.jpg" ContentType="image/jpg"/>
  <Override PartName="/ppt/media/image42.jpg" ContentType="image/jpg"/>
  <Override PartName="/ppt/notesSlides/notesSlide38.xml" ContentType="application/vnd.openxmlformats-officedocument.presentationml.notesSlide+xml"/>
  <Override PartName="/ppt/media/image43.jpg" ContentType="image/jpg"/>
  <Override PartName="/ppt/notesSlides/notesSlide39.xml" ContentType="application/vnd.openxmlformats-officedocument.presentationml.notesSlide+xml"/>
  <Override PartName="/ppt/media/image44.jpg" ContentType="image/jpg"/>
  <Override PartName="/ppt/notesSlides/notesSlide40.xml" ContentType="application/vnd.openxmlformats-officedocument.presentationml.notesSlide+xml"/>
  <Override PartName="/ppt/media/image45.jpg" ContentType="image/jpg"/>
  <Override PartName="/ppt/notesSlides/notesSlide41.xml" ContentType="application/vnd.openxmlformats-officedocument.presentationml.notesSlide+xml"/>
  <Override PartName="/ppt/media/image46.jpg" ContentType="image/jpg"/>
  <Override PartName="/ppt/notesSlides/notesSlide42.xml" ContentType="application/vnd.openxmlformats-officedocument.presentationml.notesSlide+xml"/>
  <Override PartName="/ppt/media/image47.jpg" ContentType="image/jpg"/>
  <Override PartName="/ppt/notesSlides/notesSlide43.xml" ContentType="application/vnd.openxmlformats-officedocument.presentationml.notesSlide+xml"/>
  <Override PartName="/ppt/media/image48.jpg" ContentType="image/jpg"/>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media/image51.jpg" ContentType="image/jpg"/>
  <Override PartName="/ppt/notesSlides/notesSlide47.xml" ContentType="application/vnd.openxmlformats-officedocument.presentationml.notesSlide+xml"/>
  <Override PartName="/ppt/media/image52.jpg" ContentType="image/jpg"/>
  <Override PartName="/ppt/notesSlides/notesSlide48.xml" ContentType="application/vnd.openxmlformats-officedocument.presentationml.notesSlide+xml"/>
  <Override PartName="/ppt/media/image53.jpg" ContentType="image/jpg"/>
  <Override PartName="/ppt/notesSlides/notesSlide49.xml" ContentType="application/vnd.openxmlformats-officedocument.presentationml.notesSlide+xml"/>
  <Override PartName="/ppt/notesSlides/notesSlide50.xml" ContentType="application/vnd.openxmlformats-officedocument.presentationml.notesSlide+xml"/>
  <Override PartName="/ppt/media/image56.jpg" ContentType="image/jpg"/>
  <Override PartName="/ppt/notesSlides/notesSlide51.xml" ContentType="application/vnd.openxmlformats-officedocument.presentationml.notesSlide+xml"/>
  <Override PartName="/ppt/media/image57.jpg" ContentType="image/jpg"/>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media/image60.jpg" ContentType="image/jpg"/>
  <Override PartName="/ppt/media/image61.jpg" ContentType="image/jpg"/>
  <Override PartName="/ppt/notesSlides/notesSlide55.xml" ContentType="application/vnd.openxmlformats-officedocument.presentationml.notesSlide+xml"/>
  <Override PartName="/ppt/media/image62.jpg" ContentType="image/jpg"/>
  <Override PartName="/ppt/notesSlides/notesSlide56.xml" ContentType="application/vnd.openxmlformats-officedocument.presentationml.notesSlide+xml"/>
  <Override PartName="/ppt/notesSlides/notesSlide5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4"/>
    <p:sldMasterId id="2147483684" r:id="rId5"/>
    <p:sldMasterId id="2147483694" r:id="rId6"/>
    <p:sldMasterId id="2147483706" r:id="rId7"/>
    <p:sldMasterId id="2147483712" r:id="rId8"/>
    <p:sldMasterId id="2147483723" r:id="rId9"/>
  </p:sldMasterIdLst>
  <p:notesMasterIdLst>
    <p:notesMasterId r:id="rId70"/>
  </p:notesMasterIdLst>
  <p:handoutMasterIdLst>
    <p:handoutMasterId r:id="rId71"/>
  </p:handoutMasterIdLst>
  <p:sldIdLst>
    <p:sldId id="340" r:id="rId10"/>
    <p:sldId id="341" r:id="rId11"/>
    <p:sldId id="342" r:id="rId12"/>
    <p:sldId id="353" r:id="rId13"/>
    <p:sldId id="442" r:id="rId14"/>
    <p:sldId id="523" r:id="rId15"/>
    <p:sldId id="344" r:id="rId16"/>
    <p:sldId id="443" r:id="rId17"/>
    <p:sldId id="444" r:id="rId18"/>
    <p:sldId id="445" r:id="rId19"/>
    <p:sldId id="446" r:id="rId20"/>
    <p:sldId id="447" r:id="rId21"/>
    <p:sldId id="448" r:id="rId22"/>
    <p:sldId id="449" r:id="rId23"/>
    <p:sldId id="450" r:id="rId24"/>
    <p:sldId id="451" r:id="rId25"/>
    <p:sldId id="452" r:id="rId26"/>
    <p:sldId id="453" r:id="rId27"/>
    <p:sldId id="454" r:id="rId28"/>
    <p:sldId id="455" r:id="rId29"/>
    <p:sldId id="456" r:id="rId30"/>
    <p:sldId id="457" r:id="rId31"/>
    <p:sldId id="522" r:id="rId32"/>
    <p:sldId id="458" r:id="rId33"/>
    <p:sldId id="459" r:id="rId34"/>
    <p:sldId id="460" r:id="rId35"/>
    <p:sldId id="461" r:id="rId36"/>
    <p:sldId id="462" r:id="rId37"/>
    <p:sldId id="463" r:id="rId38"/>
    <p:sldId id="464" r:id="rId39"/>
    <p:sldId id="465" r:id="rId40"/>
    <p:sldId id="466" r:id="rId41"/>
    <p:sldId id="467" r:id="rId42"/>
    <p:sldId id="470" r:id="rId43"/>
    <p:sldId id="471" r:id="rId44"/>
    <p:sldId id="481" r:id="rId45"/>
    <p:sldId id="480" r:id="rId46"/>
    <p:sldId id="479" r:id="rId47"/>
    <p:sldId id="478" r:id="rId48"/>
    <p:sldId id="477" r:id="rId49"/>
    <p:sldId id="476" r:id="rId50"/>
    <p:sldId id="475" r:id="rId51"/>
    <p:sldId id="474" r:id="rId52"/>
    <p:sldId id="482" r:id="rId53"/>
    <p:sldId id="491" r:id="rId54"/>
    <p:sldId id="492" r:id="rId55"/>
    <p:sldId id="493" r:id="rId56"/>
    <p:sldId id="494" r:id="rId57"/>
    <p:sldId id="495" r:id="rId58"/>
    <p:sldId id="496" r:id="rId59"/>
    <p:sldId id="490" r:id="rId60"/>
    <p:sldId id="497" r:id="rId61"/>
    <p:sldId id="489" r:id="rId62"/>
    <p:sldId id="498" r:id="rId63"/>
    <p:sldId id="499" r:id="rId64"/>
    <p:sldId id="500" r:id="rId65"/>
    <p:sldId id="501" r:id="rId66"/>
    <p:sldId id="502" r:id="rId67"/>
    <p:sldId id="503" r:id="rId68"/>
    <p:sldId id="439" r:id="rId69"/>
  </p:sldIdLst>
  <p:sldSz cx="9144000" cy="5715000" type="screen16x1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1EA942-8753-9477-4B10-2B8FE78F30A9}" v="297" dt="2022-07-18T20:30:51.366"/>
    <p1510:client id="{B9FD20F3-F56D-56B8-3C71-320F026A9F9E}" v="2" dt="2022-03-01T21:02:07.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01" autoAdjust="0"/>
    <p:restoredTop sz="84302" autoAdjust="0"/>
  </p:normalViewPr>
  <p:slideViewPr>
    <p:cSldViewPr snapToGrid="0" snapToObjects="1">
      <p:cViewPr varScale="1">
        <p:scale>
          <a:sx n="79" d="100"/>
          <a:sy n="79" d="100"/>
        </p:scale>
        <p:origin x="1197" y="36"/>
      </p:cViewPr>
      <p:guideLst>
        <p:guide orient="horz" pos="1800"/>
        <p:guide pos="2880"/>
      </p:guideLst>
    </p:cSldViewPr>
  </p:slideViewPr>
  <p:notesTextViewPr>
    <p:cViewPr>
      <p:scale>
        <a:sx n="3" d="2"/>
        <a:sy n="3" d="2"/>
      </p:scale>
      <p:origin x="0" y="0"/>
    </p:cViewPr>
  </p:notesTextViewPr>
  <p:sorterViewPr>
    <p:cViewPr varScale="1">
      <p:scale>
        <a:sx n="1" d="1"/>
        <a:sy n="1" d="1"/>
      </p:scale>
      <p:origin x="0" y="10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16" Type="http://schemas.openxmlformats.org/officeDocument/2006/relationships/slide" Target="slides/slide7.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2.xml"/><Relationship Id="rId19" Type="http://schemas.openxmlformats.org/officeDocument/2006/relationships/slide" Target="slides/slide10.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microsoft.com/office/2015/10/relationships/revisionInfo" Target="revisionInfo.xml"/><Relationship Id="rId8" Type="http://schemas.openxmlformats.org/officeDocument/2006/relationships/slideMaster" Target="slideMasters/slideMaster5.xml"/><Relationship Id="rId51" Type="http://schemas.openxmlformats.org/officeDocument/2006/relationships/slide" Target="slides/slide42.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microsoft.com/office/2016/11/relationships/changesInfo" Target="changesInfos/changesInfo1.xml"/><Relationship Id="rId7" Type="http://schemas.openxmlformats.org/officeDocument/2006/relationships/slideMaster" Target="slideMasters/slideMaster4.xml"/><Relationship Id="rId71" Type="http://schemas.openxmlformats.org/officeDocument/2006/relationships/handoutMaster" Target="handoutMasters/handoutMaster1.xml"/><Relationship Id="rId2" Type="http://schemas.openxmlformats.org/officeDocument/2006/relationships/customXml" Target="../customXml/item2.xml"/><Relationship Id="rId29" Type="http://schemas.openxmlformats.org/officeDocument/2006/relationships/slide" Target="slides/slide2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onard, Alexia" userId="S::leonard.370@buckeyemail.osu.edu::1002994f-7e24-473d-8506-c07d5afaaaca" providerId="AD" clId="Web-{171EA942-8753-9477-4B10-2B8FE78F30A9}"/>
    <pc:docChg chg="delSld modSld">
      <pc:chgData name="Leonard, Alexia" userId="S::leonard.370@buckeyemail.osu.edu::1002994f-7e24-473d-8506-c07d5afaaaca" providerId="AD" clId="Web-{171EA942-8753-9477-4B10-2B8FE78F30A9}" dt="2022-07-18T20:30:51.366" v="274" actId="1076"/>
      <pc:docMkLst>
        <pc:docMk/>
      </pc:docMkLst>
      <pc:sldChg chg="modSp">
        <pc:chgData name="Leonard, Alexia" userId="S::leonard.370@buckeyemail.osu.edu::1002994f-7e24-473d-8506-c07d5afaaaca" providerId="AD" clId="Web-{171EA942-8753-9477-4B10-2B8FE78F30A9}" dt="2022-07-18T19:15:46.998" v="1" actId="20577"/>
        <pc:sldMkLst>
          <pc:docMk/>
          <pc:sldMk cId="3751032202" sldId="340"/>
        </pc:sldMkLst>
        <pc:spChg chg="mod">
          <ac:chgData name="Leonard, Alexia" userId="S::leonard.370@buckeyemail.osu.edu::1002994f-7e24-473d-8506-c07d5afaaaca" providerId="AD" clId="Web-{171EA942-8753-9477-4B10-2B8FE78F30A9}" dt="2022-07-18T19:15:46.998" v="1" actId="20577"/>
          <ac:spMkLst>
            <pc:docMk/>
            <pc:sldMk cId="3751032202" sldId="340"/>
            <ac:spMk id="2" creationId="{00000000-0000-0000-0000-000000000000}"/>
          </ac:spMkLst>
        </pc:spChg>
      </pc:sldChg>
      <pc:sldChg chg="addSp delSp modSp">
        <pc:chgData name="Leonard, Alexia" userId="S::leonard.370@buckeyemail.osu.edu::1002994f-7e24-473d-8506-c07d5afaaaca" providerId="AD" clId="Web-{171EA942-8753-9477-4B10-2B8FE78F30A9}" dt="2022-07-18T20:30:51.366" v="274" actId="1076"/>
        <pc:sldMkLst>
          <pc:docMk/>
          <pc:sldMk cId="3616793244" sldId="341"/>
        </pc:sldMkLst>
        <pc:spChg chg="mod">
          <ac:chgData name="Leonard, Alexia" userId="S::leonard.370@buckeyemail.osu.edu::1002994f-7e24-473d-8506-c07d5afaaaca" providerId="AD" clId="Web-{171EA942-8753-9477-4B10-2B8FE78F30A9}" dt="2022-07-18T19:58:16.757" v="246" actId="20577"/>
          <ac:spMkLst>
            <pc:docMk/>
            <pc:sldMk cId="3616793244" sldId="341"/>
            <ac:spMk id="3" creationId="{00000000-0000-0000-0000-000000000000}"/>
          </ac:spMkLst>
        </pc:spChg>
        <pc:spChg chg="add del mod">
          <ac:chgData name="Leonard, Alexia" userId="S::leonard.370@buckeyemail.osu.edu::1002994f-7e24-473d-8506-c07d5afaaaca" providerId="AD" clId="Web-{171EA942-8753-9477-4B10-2B8FE78F30A9}" dt="2022-07-18T20:30:48.725" v="272"/>
          <ac:spMkLst>
            <pc:docMk/>
            <pc:sldMk cId="3616793244" sldId="341"/>
            <ac:spMk id="4" creationId="{5C583BB3-810A-F2EB-2670-5CF317741A9E}"/>
          </ac:spMkLst>
        </pc:spChg>
        <pc:spChg chg="del">
          <ac:chgData name="Leonard, Alexia" userId="S::leonard.370@buckeyemail.osu.edu::1002994f-7e24-473d-8506-c07d5afaaaca" providerId="AD" clId="Web-{171EA942-8753-9477-4B10-2B8FE78F30A9}" dt="2022-07-18T19:30:01.319" v="172"/>
          <ac:spMkLst>
            <pc:docMk/>
            <pc:sldMk cId="3616793244" sldId="341"/>
            <ac:spMk id="6" creationId="{00000000-0000-0000-0000-000000000000}"/>
          </ac:spMkLst>
        </pc:spChg>
        <pc:spChg chg="add mod">
          <ac:chgData name="Leonard, Alexia" userId="S::leonard.370@buckeyemail.osu.edu::1002994f-7e24-473d-8506-c07d5afaaaca" providerId="AD" clId="Web-{171EA942-8753-9477-4B10-2B8FE78F30A9}" dt="2022-07-18T20:30:51.366" v="274" actId="1076"/>
          <ac:spMkLst>
            <pc:docMk/>
            <pc:sldMk cId="3616793244" sldId="341"/>
            <ac:spMk id="7" creationId="{0D9403AD-26BB-A157-E259-CC0796137075}"/>
          </ac:spMkLst>
        </pc:spChg>
      </pc:sldChg>
      <pc:sldChg chg="modSp">
        <pc:chgData name="Leonard, Alexia" userId="S::leonard.370@buckeyemail.osu.edu::1002994f-7e24-473d-8506-c07d5afaaaca" providerId="AD" clId="Web-{171EA942-8753-9477-4B10-2B8FE78F30A9}" dt="2022-07-18T19:17:10.873" v="81" actId="20577"/>
        <pc:sldMkLst>
          <pc:docMk/>
          <pc:sldMk cId="745584113" sldId="353"/>
        </pc:sldMkLst>
        <pc:spChg chg="mod">
          <ac:chgData name="Leonard, Alexia" userId="S::leonard.370@buckeyemail.osu.edu::1002994f-7e24-473d-8506-c07d5afaaaca" providerId="AD" clId="Web-{171EA942-8753-9477-4B10-2B8FE78F30A9}" dt="2022-07-18T19:17:10.873" v="81" actId="20577"/>
          <ac:spMkLst>
            <pc:docMk/>
            <pc:sldMk cId="745584113" sldId="353"/>
            <ac:spMk id="9" creationId="{00000000-0000-0000-0000-000000000000}"/>
          </ac:spMkLst>
        </pc:spChg>
      </pc:sldChg>
      <pc:sldChg chg="modSp">
        <pc:chgData name="Leonard, Alexia" userId="S::leonard.370@buckeyemail.osu.edu::1002994f-7e24-473d-8506-c07d5afaaaca" providerId="AD" clId="Web-{171EA942-8753-9477-4B10-2B8FE78F30A9}" dt="2022-07-18T20:04:37.676" v="271" actId="20577"/>
        <pc:sldMkLst>
          <pc:docMk/>
          <pc:sldMk cId="4183276483" sldId="439"/>
        </pc:sldMkLst>
        <pc:spChg chg="mod">
          <ac:chgData name="Leonard, Alexia" userId="S::leonard.370@buckeyemail.osu.edu::1002994f-7e24-473d-8506-c07d5afaaaca" providerId="AD" clId="Web-{171EA942-8753-9477-4B10-2B8FE78F30A9}" dt="2022-07-18T20:04:37.676" v="271" actId="20577"/>
          <ac:spMkLst>
            <pc:docMk/>
            <pc:sldMk cId="4183276483" sldId="439"/>
            <ac:spMk id="6" creationId="{00000000-0000-0000-0000-000000000000}"/>
          </ac:spMkLst>
        </pc:spChg>
      </pc:sldChg>
      <pc:sldChg chg="modSp">
        <pc:chgData name="Leonard, Alexia" userId="S::leonard.370@buckeyemail.osu.edu::1002994f-7e24-473d-8506-c07d5afaaaca" providerId="AD" clId="Web-{171EA942-8753-9477-4B10-2B8FE78F30A9}" dt="2022-07-18T19:17:45.638" v="82" actId="1076"/>
        <pc:sldMkLst>
          <pc:docMk/>
          <pc:sldMk cId="3483815303" sldId="442"/>
        </pc:sldMkLst>
        <pc:spChg chg="mod">
          <ac:chgData name="Leonard, Alexia" userId="S::leonard.370@buckeyemail.osu.edu::1002994f-7e24-473d-8506-c07d5afaaaca" providerId="AD" clId="Web-{171EA942-8753-9477-4B10-2B8FE78F30A9}" dt="2022-07-18T19:17:45.638" v="82" actId="1076"/>
          <ac:spMkLst>
            <pc:docMk/>
            <pc:sldMk cId="3483815303" sldId="442"/>
            <ac:spMk id="9" creationId="{00000000-0000-0000-0000-000000000000}"/>
          </ac:spMkLst>
        </pc:spChg>
      </pc:sldChg>
      <pc:sldChg chg="del">
        <pc:chgData name="Leonard, Alexia" userId="S::leonard.370@buckeyemail.osu.edu::1002994f-7e24-473d-8506-c07d5afaaaca" providerId="AD" clId="Web-{171EA942-8753-9477-4B10-2B8FE78F30A9}" dt="2022-07-18T20:01:24.584" v="256"/>
        <pc:sldMkLst>
          <pc:docMk/>
          <pc:sldMk cId="190760444" sldId="484"/>
        </pc:sldMkLst>
      </pc:sldChg>
      <pc:sldChg chg="del">
        <pc:chgData name="Leonard, Alexia" userId="S::leonard.370@buckeyemail.osu.edu::1002994f-7e24-473d-8506-c07d5afaaaca" providerId="AD" clId="Web-{171EA942-8753-9477-4B10-2B8FE78F30A9}" dt="2022-07-18T20:01:22.756" v="255"/>
        <pc:sldMkLst>
          <pc:docMk/>
          <pc:sldMk cId="1452107755" sldId="485"/>
        </pc:sldMkLst>
      </pc:sldChg>
      <pc:sldChg chg="del">
        <pc:chgData name="Leonard, Alexia" userId="S::leonard.370@buckeyemail.osu.edu::1002994f-7e24-473d-8506-c07d5afaaaca" providerId="AD" clId="Web-{171EA942-8753-9477-4B10-2B8FE78F30A9}" dt="2022-07-18T20:01:21.178" v="254"/>
        <pc:sldMkLst>
          <pc:docMk/>
          <pc:sldMk cId="1244524627" sldId="486"/>
        </pc:sldMkLst>
      </pc:sldChg>
      <pc:sldChg chg="del">
        <pc:chgData name="Leonard, Alexia" userId="S::leonard.370@buckeyemail.osu.edu::1002994f-7e24-473d-8506-c07d5afaaaca" providerId="AD" clId="Web-{171EA942-8753-9477-4B10-2B8FE78F30A9}" dt="2022-07-18T20:01:19.896" v="253"/>
        <pc:sldMkLst>
          <pc:docMk/>
          <pc:sldMk cId="927652773" sldId="487"/>
        </pc:sldMkLst>
      </pc:sldChg>
      <pc:sldChg chg="modSp del">
        <pc:chgData name="Leonard, Alexia" userId="S::leonard.370@buckeyemail.osu.edu::1002994f-7e24-473d-8506-c07d5afaaaca" providerId="AD" clId="Web-{171EA942-8753-9477-4B10-2B8FE78F30A9}" dt="2022-07-18T20:01:18.443" v="252"/>
        <pc:sldMkLst>
          <pc:docMk/>
          <pc:sldMk cId="3199394285" sldId="488"/>
        </pc:sldMkLst>
        <pc:spChg chg="mod">
          <ac:chgData name="Leonard, Alexia" userId="S::leonard.370@buckeyemail.osu.edu::1002994f-7e24-473d-8506-c07d5afaaaca" providerId="AD" clId="Web-{171EA942-8753-9477-4B10-2B8FE78F30A9}" dt="2022-07-18T19:47:22.732" v="239" actId="20577"/>
          <ac:spMkLst>
            <pc:docMk/>
            <pc:sldMk cId="3199394285" sldId="488"/>
            <ac:spMk id="6" creationId="{00000000-0000-0000-0000-000000000000}"/>
          </ac:spMkLst>
        </pc:spChg>
      </pc:sldChg>
      <pc:sldChg chg="modSp">
        <pc:chgData name="Leonard, Alexia" userId="S::leonard.370@buckeyemail.osu.edu::1002994f-7e24-473d-8506-c07d5afaaaca" providerId="AD" clId="Web-{171EA942-8753-9477-4B10-2B8FE78F30A9}" dt="2022-07-18T20:01:16.349" v="251" actId="1076"/>
        <pc:sldMkLst>
          <pc:docMk/>
          <pc:sldMk cId="2998486206" sldId="503"/>
        </pc:sldMkLst>
        <pc:spChg chg="mod">
          <ac:chgData name="Leonard, Alexia" userId="S::leonard.370@buckeyemail.osu.edu::1002994f-7e24-473d-8506-c07d5afaaaca" providerId="AD" clId="Web-{171EA942-8753-9477-4B10-2B8FE78F30A9}" dt="2022-07-18T20:01:16.349" v="251" actId="1076"/>
          <ac:spMkLst>
            <pc:docMk/>
            <pc:sldMk cId="2998486206" sldId="503"/>
            <ac:spMk id="6" creationId="{00000000-0000-0000-0000-000000000000}"/>
          </ac:spMkLst>
        </pc:spChg>
      </pc:sldChg>
      <pc:sldChg chg="del">
        <pc:chgData name="Leonard, Alexia" userId="S::leonard.370@buckeyemail.osu.edu::1002994f-7e24-473d-8506-c07d5afaaaca" providerId="AD" clId="Web-{171EA942-8753-9477-4B10-2B8FE78F30A9}" dt="2022-07-18T20:01:37.881" v="260"/>
        <pc:sldMkLst>
          <pc:docMk/>
          <pc:sldMk cId="831087491" sldId="518"/>
        </pc:sldMkLst>
      </pc:sldChg>
      <pc:sldChg chg="del">
        <pc:chgData name="Leonard, Alexia" userId="S::leonard.370@buckeyemail.osu.edu::1002994f-7e24-473d-8506-c07d5afaaaca" providerId="AD" clId="Web-{171EA942-8753-9477-4B10-2B8FE78F30A9}" dt="2022-07-18T20:01:30.974" v="259"/>
        <pc:sldMkLst>
          <pc:docMk/>
          <pc:sldMk cId="233556757" sldId="519"/>
        </pc:sldMkLst>
      </pc:sldChg>
      <pc:sldChg chg="del">
        <pc:chgData name="Leonard, Alexia" userId="S::leonard.370@buckeyemail.osu.edu::1002994f-7e24-473d-8506-c07d5afaaaca" providerId="AD" clId="Web-{171EA942-8753-9477-4B10-2B8FE78F30A9}" dt="2022-07-18T20:01:27.490" v="258"/>
        <pc:sldMkLst>
          <pc:docMk/>
          <pc:sldMk cId="54075568" sldId="520"/>
        </pc:sldMkLst>
      </pc:sldChg>
      <pc:sldChg chg="del">
        <pc:chgData name="Leonard, Alexia" userId="S::leonard.370@buckeyemail.osu.edu::1002994f-7e24-473d-8506-c07d5afaaaca" providerId="AD" clId="Web-{171EA942-8753-9477-4B10-2B8FE78F30A9}" dt="2022-07-18T20:01:26.443" v="257"/>
        <pc:sldMkLst>
          <pc:docMk/>
          <pc:sldMk cId="3113807459" sldId="521"/>
        </pc:sldMkLst>
      </pc:sldChg>
      <pc:sldChg chg="modSp">
        <pc:chgData name="Leonard, Alexia" userId="S::leonard.370@buckeyemail.osu.edu::1002994f-7e24-473d-8506-c07d5afaaaca" providerId="AD" clId="Web-{171EA942-8753-9477-4B10-2B8FE78F30A9}" dt="2022-07-18T19:18:55.606" v="86" actId="1076"/>
        <pc:sldMkLst>
          <pc:docMk/>
          <pc:sldMk cId="1960526998" sldId="522"/>
        </pc:sldMkLst>
        <pc:picChg chg="mod">
          <ac:chgData name="Leonard, Alexia" userId="S::leonard.370@buckeyemail.osu.edu::1002994f-7e24-473d-8506-c07d5afaaaca" providerId="AD" clId="Web-{171EA942-8753-9477-4B10-2B8FE78F30A9}" dt="2022-07-18T19:18:55.606" v="86" actId="1076"/>
          <ac:picMkLst>
            <pc:docMk/>
            <pc:sldMk cId="1960526998" sldId="522"/>
            <ac:picMk id="4" creationId="{6AC33DF4-184C-4249-A9FE-16751391F6FB}"/>
          </ac:picMkLst>
        </pc:picChg>
      </pc:sldChg>
      <pc:sldChg chg="modSp">
        <pc:chgData name="Leonard, Alexia" userId="S::leonard.370@buckeyemail.osu.edu::1002994f-7e24-473d-8506-c07d5afaaaca" providerId="AD" clId="Web-{171EA942-8753-9477-4B10-2B8FE78F30A9}" dt="2022-07-18T19:46:17.748" v="237" actId="20577"/>
        <pc:sldMkLst>
          <pc:docMk/>
          <pc:sldMk cId="2919710769" sldId="523"/>
        </pc:sldMkLst>
        <pc:spChg chg="mod">
          <ac:chgData name="Leonard, Alexia" userId="S::leonard.370@buckeyemail.osu.edu::1002994f-7e24-473d-8506-c07d5afaaaca" providerId="AD" clId="Web-{171EA942-8753-9477-4B10-2B8FE78F30A9}" dt="2022-07-18T19:39:24.767" v="215" actId="20577"/>
          <ac:spMkLst>
            <pc:docMk/>
            <pc:sldMk cId="2919710769" sldId="523"/>
            <ac:spMk id="3" creationId="{00000000-0000-0000-0000-000000000000}"/>
          </ac:spMkLst>
        </pc:spChg>
        <pc:spChg chg="mod">
          <ac:chgData name="Leonard, Alexia" userId="S::leonard.370@buckeyemail.osu.edu::1002994f-7e24-473d-8506-c07d5afaaaca" providerId="AD" clId="Web-{171EA942-8753-9477-4B10-2B8FE78F30A9}" dt="2022-07-18T19:46:17.748" v="237" actId="20577"/>
          <ac:spMkLst>
            <pc:docMk/>
            <pc:sldMk cId="2919710769" sldId="523"/>
            <ac:spMk id="9" creationId="{00000000-0000-0000-0000-000000000000}"/>
          </ac:spMkLst>
        </pc:spChg>
      </pc:sldChg>
    </pc:docChg>
  </pc:docChgLst>
  <pc:docChgLst>
    <pc:chgData name="Moore, Lexi" userId="125a319a-bea7-4c13-94c6-b463c169b14b" providerId="ADAL" clId="{E23955EC-A203-44CD-8FA8-0569ECAED0FF}"/>
    <pc:docChg chg="modSld">
      <pc:chgData name="Moore, Lexi" userId="125a319a-bea7-4c13-94c6-b463c169b14b" providerId="ADAL" clId="{E23955EC-A203-44CD-8FA8-0569ECAED0FF}" dt="2021-06-21T20:41:17.337" v="25"/>
      <pc:docMkLst>
        <pc:docMk/>
      </pc:docMkLst>
      <pc:sldChg chg="modSp mod">
        <pc:chgData name="Moore, Lexi" userId="125a319a-bea7-4c13-94c6-b463c169b14b" providerId="ADAL" clId="{E23955EC-A203-44CD-8FA8-0569ECAED0FF}" dt="2021-06-21T20:41:08.830" v="24" actId="113"/>
        <pc:sldMkLst>
          <pc:docMk/>
          <pc:sldMk cId="3751032202" sldId="340"/>
        </pc:sldMkLst>
        <pc:spChg chg="mod">
          <ac:chgData name="Moore, Lexi" userId="125a319a-bea7-4c13-94c6-b463c169b14b" providerId="ADAL" clId="{E23955EC-A203-44CD-8FA8-0569ECAED0FF}" dt="2021-06-21T20:41:08.830" v="24" actId="113"/>
          <ac:spMkLst>
            <pc:docMk/>
            <pc:sldMk cId="3751032202" sldId="340"/>
            <ac:spMk id="2" creationId="{00000000-0000-0000-0000-000000000000}"/>
          </ac:spMkLst>
        </pc:spChg>
      </pc:sldChg>
      <pc:sldChg chg="modSp mod">
        <pc:chgData name="Moore, Lexi" userId="125a319a-bea7-4c13-94c6-b463c169b14b" providerId="ADAL" clId="{E23955EC-A203-44CD-8FA8-0569ECAED0FF}" dt="2021-06-21T20:41:17.337" v="25"/>
        <pc:sldMkLst>
          <pc:docMk/>
          <pc:sldMk cId="4183276483" sldId="439"/>
        </pc:sldMkLst>
        <pc:spChg chg="mod">
          <ac:chgData name="Moore, Lexi" userId="125a319a-bea7-4c13-94c6-b463c169b14b" providerId="ADAL" clId="{E23955EC-A203-44CD-8FA8-0569ECAED0FF}" dt="2021-06-21T20:41:17.337" v="25"/>
          <ac:spMkLst>
            <pc:docMk/>
            <pc:sldMk cId="4183276483" sldId="439"/>
            <ac:spMk id="6" creationId="{00000000-0000-0000-0000-000000000000}"/>
          </ac:spMkLst>
        </pc:spChg>
      </pc:sldChg>
    </pc:docChg>
  </pc:docChgLst>
  <pc:docChgLst>
    <pc:chgData name="Leonard, Alexia" userId="S::leonard.370@buckeyemail.osu.edu::1002994f-7e24-473d-8506-c07d5afaaaca" providerId="AD" clId="Web-{B9FD20F3-F56D-56B8-3C71-320F026A9F9E}"/>
    <pc:docChg chg="modSld">
      <pc:chgData name="Leonard, Alexia" userId="S::leonard.370@buckeyemail.osu.edu::1002994f-7e24-473d-8506-c07d5afaaaca" providerId="AD" clId="Web-{B9FD20F3-F56D-56B8-3C71-320F026A9F9E}" dt="2022-03-01T21:02:07.091" v="1" actId="20577"/>
      <pc:docMkLst>
        <pc:docMk/>
      </pc:docMkLst>
      <pc:sldChg chg="modSp">
        <pc:chgData name="Leonard, Alexia" userId="S::leonard.370@buckeyemail.osu.edu::1002994f-7e24-473d-8506-c07d5afaaaca" providerId="AD" clId="Web-{B9FD20F3-F56D-56B8-3C71-320F026A9F9E}" dt="2022-03-01T21:02:07.091" v="1" actId="20577"/>
        <pc:sldMkLst>
          <pc:docMk/>
          <pc:sldMk cId="4183276483" sldId="439"/>
        </pc:sldMkLst>
        <pc:spChg chg="mod">
          <ac:chgData name="Leonard, Alexia" userId="S::leonard.370@buckeyemail.osu.edu::1002994f-7e24-473d-8506-c07d5afaaaca" providerId="AD" clId="Web-{B9FD20F3-F56D-56B8-3C71-320F026A9F9E}" dt="2022-03-01T21:02:07.091" v="1" actId="20577"/>
          <ac:spMkLst>
            <pc:docMk/>
            <pc:sldMk cId="4183276483" sldId="439"/>
            <ac:spMk id="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527AB05-A4CC-6640-8F29-5904528ED537}" type="datetimeFigureOut">
              <a:rPr lang="en-US" smtClean="0"/>
              <a:t>7/18/2022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85BE2B-3C96-2549-9C98-E457A6230EDD}" type="slidenum">
              <a:rPr lang="en-US" smtClean="0"/>
              <a:t>‹#›</a:t>
            </a:fld>
            <a:endParaRPr lang="en-US"/>
          </a:p>
        </p:txBody>
      </p:sp>
    </p:spTree>
    <p:extLst>
      <p:ext uri="{BB962C8B-B14F-4D97-AF65-F5344CB8AC3E}">
        <p14:creationId xmlns:p14="http://schemas.microsoft.com/office/powerpoint/2010/main" val="428762026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75AB45-4DA2-4DF5-BC9B-9CD55F553AE8}" type="datetimeFigureOut">
              <a:rPr lang="en-US" smtClean="0"/>
              <a:t>7/18/2022</a:t>
            </a:fld>
            <a:endParaRPr lang="en-US"/>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2BF4377-C12C-48B0-822B-514E64A34D95}" type="slidenum">
              <a:rPr lang="en-US" smtClean="0"/>
              <a:t>‹#›</a:t>
            </a:fld>
            <a:endParaRPr lang="en-US"/>
          </a:p>
        </p:txBody>
      </p:sp>
    </p:spTree>
    <p:extLst>
      <p:ext uri="{BB962C8B-B14F-4D97-AF65-F5344CB8AC3E}">
        <p14:creationId xmlns:p14="http://schemas.microsoft.com/office/powerpoint/2010/main" val="211728500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2044917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22531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68693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71297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6272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9287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114248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62563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19575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7174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7526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321431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02757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577856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69170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244244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71666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062160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7485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4986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93439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6805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3956225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65872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32665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90608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3108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47555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29996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501749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79745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858632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98887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endParaRPr lang="en-US" dirty="0">
              <a:latin typeface="Arial" pitchFamily="34" charset="0"/>
            </a:endParaRPr>
          </a:p>
        </p:txBody>
      </p:sp>
    </p:spTree>
    <p:extLst>
      <p:ext uri="{BB962C8B-B14F-4D97-AF65-F5344CB8AC3E}">
        <p14:creationId xmlns:p14="http://schemas.microsoft.com/office/powerpoint/2010/main" val="14597938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1534090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869850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40799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6673735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98979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55590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929830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16393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4575769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959559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8042052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35780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70846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950561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578450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12617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698751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10503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41400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52744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74652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81146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8087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43798"/>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9259" y="212098"/>
            <a:ext cx="8229600" cy="952500"/>
          </a:xfrm>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atin typeface="+mj-lt"/>
              </a:defRPr>
            </a:lvl1pPr>
          </a:lstStyle>
          <a:p>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lvl1pPr>
              <a:defRPr>
                <a:latin typeface="+mj-lt"/>
              </a:defRPr>
            </a:lvl1p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1B7C134-EDE9-EC4F-BC2B-460586B5077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663895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4472785"/>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7C134-EDE9-EC4F-BC2B-460586B5077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5287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 name="Rectangle 6"/>
          <p:cNvSpPr/>
          <p:nvPr/>
        </p:nvSpPr>
        <p:spPr>
          <a:xfrm>
            <a:off x="-6264" y="278087"/>
            <a:ext cx="9150263" cy="5436912"/>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457200" y="1775355"/>
            <a:ext cx="8001000" cy="1225021"/>
          </a:xfr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 additional reference information</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B7C134-EDE9-EC4F-BC2B-460586B5077B}" type="slidenum">
              <a:rPr lang="en-US" smtClean="0"/>
              <a:t>‹#›</a:t>
            </a:fld>
            <a:endParaRPr lang="en-US"/>
          </a:p>
        </p:txBody>
      </p:sp>
      <p:sp>
        <p:nvSpPr>
          <p:cNvPr id="8" name="Rectangle 7"/>
          <p:cNvSpPr/>
          <p:nvPr/>
        </p:nvSpPr>
        <p:spPr>
          <a:xfrm>
            <a:off x="457200" y="4707914"/>
            <a:ext cx="4572000" cy="461665"/>
          </a:xfrm>
          <a:prstGeom prst="rect">
            <a:avLst/>
          </a:prstGeom>
        </p:spPr>
        <p:txBody>
          <a:bodyPr>
            <a:spAutoFit/>
          </a:bodyPr>
          <a:lstStyle/>
          <a:p>
            <a:pPr lvl="0"/>
            <a:r>
              <a:rPr lang="en-US" sz="1200" dirty="0">
                <a:solidFill>
                  <a:schemeClr val="bg1"/>
                </a:solidFill>
                <a:latin typeface="Arial" pitchFamily="34" charset="0"/>
                <a:cs typeface="Arial" pitchFamily="34" charset="0"/>
              </a:rPr>
              <a:t>College of Engineering</a:t>
            </a:r>
            <a:br>
              <a:rPr lang="en-US" sz="1200" dirty="0">
                <a:solidFill>
                  <a:schemeClr val="bg1"/>
                </a:solidFill>
                <a:latin typeface="Arial" pitchFamily="34" charset="0"/>
                <a:cs typeface="Arial" pitchFamily="34" charset="0"/>
              </a:rPr>
            </a:br>
            <a:r>
              <a:rPr lang="en-US" sz="1200" dirty="0" err="1">
                <a:solidFill>
                  <a:schemeClr val="bg1"/>
                </a:solidFill>
                <a:latin typeface="Arial" pitchFamily="34" charset="0"/>
                <a:cs typeface="Arial" pitchFamily="34" charset="0"/>
              </a:rPr>
              <a:t>Engineering</a:t>
            </a:r>
            <a:r>
              <a:rPr lang="en-US" sz="1200" dirty="0">
                <a:solidFill>
                  <a:schemeClr val="bg1"/>
                </a:solidFill>
                <a:latin typeface="Arial" pitchFamily="34" charset="0"/>
                <a:cs typeface="Arial" pitchFamily="34" charset="0"/>
              </a:rPr>
              <a:t> Education Innovation Center</a:t>
            </a:r>
          </a:p>
        </p:txBody>
      </p:sp>
    </p:spTree>
    <p:extLst>
      <p:ext uri="{BB962C8B-B14F-4D97-AF65-F5344CB8AC3E}">
        <p14:creationId xmlns:p14="http://schemas.microsoft.com/office/powerpoint/2010/main" val="12201956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6237"/>
            <a:ext cx="7772400" cy="1224139"/>
          </a:xfrm>
        </p:spPr>
        <p:txBody>
          <a:bodyPr/>
          <a:lstStyle/>
          <a:p>
            <a:r>
              <a:rPr lang="en-US"/>
              <a:t>Click to edit Master title style</a:t>
            </a:r>
          </a:p>
        </p:txBody>
      </p:sp>
      <p:sp>
        <p:nvSpPr>
          <p:cNvPr id="3" name="Subtitle 2"/>
          <p:cNvSpPr>
            <a:spLocks noGrp="1"/>
          </p:cNvSpPr>
          <p:nvPr>
            <p:ph type="subTitle" idx="1"/>
          </p:nvPr>
        </p:nvSpPr>
        <p:spPr>
          <a:xfrm>
            <a:off x="1371600" y="3238500"/>
            <a:ext cx="6400800" cy="14605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3121270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10812709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7"/>
            <a:ext cx="7772400" cy="1135944"/>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421820"/>
            <a:ext cx="7772400" cy="125059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1007914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3501"/>
            <a:ext cx="4038600" cy="37711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3501"/>
            <a:ext cx="4038600" cy="37711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27004966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278820"/>
            <a:ext cx="4040188" cy="5344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1813278"/>
            <a:ext cx="4040188" cy="32914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278820"/>
            <a:ext cx="4041775" cy="53445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6" y="1813278"/>
            <a:ext cx="4041775" cy="329141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29780869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2929187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212790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457199" y="1843546"/>
            <a:ext cx="6508377" cy="3536635"/>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Tree>
    <p:extLst>
      <p:ext uri="{BB962C8B-B14F-4D97-AF65-F5344CB8AC3E}">
        <p14:creationId xmlns:p14="http://schemas.microsoft.com/office/powerpoint/2010/main" val="1196012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27543"/>
            <a:ext cx="3008313" cy="968374"/>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27543"/>
            <a:ext cx="5111750" cy="487715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195917"/>
            <a:ext cx="3008313" cy="39087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3697328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7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1528"/>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473222"/>
            <a:ext cx="5486400" cy="6702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36057258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30404296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9306"/>
            <a:ext cx="2057400" cy="487538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9306"/>
            <a:ext cx="6019800" cy="48753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966440-EC59-C54E-B982-91FC87D15E54}" type="slidenum">
              <a:rPr lang="en-US" smtClean="0"/>
              <a:t>‹#›</a:t>
            </a:fld>
            <a:endParaRPr lang="en-US"/>
          </a:p>
        </p:txBody>
      </p:sp>
    </p:spTree>
    <p:extLst>
      <p:ext uri="{BB962C8B-B14F-4D97-AF65-F5344CB8AC3E}">
        <p14:creationId xmlns:p14="http://schemas.microsoft.com/office/powerpoint/2010/main" val="1619478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920685"/>
            <a:ext cx="7886700" cy="744639"/>
          </a:xfrm>
          <a:prstGeom prst="rect">
            <a:avLst/>
          </a:prstGeom>
          <a:ln>
            <a:noFill/>
          </a:ln>
        </p:spPr>
        <p:txBody>
          <a:bodyPr anchor="ctr"/>
          <a:lstStyle>
            <a:lvl1pPr>
              <a:defRPr sz="3730" baseline="0">
                <a:solidFill>
                  <a:schemeClr val="bg1"/>
                </a:solidFill>
                <a:latin typeface="Arial" panose="020B0604020202020204" pitchFamily="34" charset="0"/>
                <a:cs typeface="Arial" panose="020B0604020202020204" pitchFamily="34" charset="0"/>
              </a:defRPr>
            </a:lvl1pPr>
          </a:lstStyle>
          <a:p>
            <a:r>
              <a:rPr lang="en-US" dirty="0"/>
              <a:t>TITLE GOES HERE</a:t>
            </a:r>
          </a:p>
        </p:txBody>
      </p:sp>
      <p:sp>
        <p:nvSpPr>
          <p:cNvPr id="9" name="Text Placeholder 8"/>
          <p:cNvSpPr>
            <a:spLocks noGrp="1"/>
          </p:cNvSpPr>
          <p:nvPr>
            <p:ph type="body" sz="quarter" idx="11" hasCustomPrompt="1"/>
          </p:nvPr>
        </p:nvSpPr>
        <p:spPr>
          <a:xfrm>
            <a:off x="628650" y="3665316"/>
            <a:ext cx="7842250" cy="586752"/>
          </a:xfrm>
          <a:prstGeom prst="rect">
            <a:avLst/>
          </a:prstGeom>
        </p:spPr>
        <p:txBody>
          <a:bodyPr anchor="ctr"/>
          <a:lstStyle>
            <a:lvl1pPr algn="ctr">
              <a:defRPr sz="2930">
                <a:solidFill>
                  <a:schemeClr val="bg1"/>
                </a:solidFill>
                <a:latin typeface="Arial" panose="020B0604020202020204" pitchFamily="34" charset="0"/>
                <a:cs typeface="Arial" panose="020B0604020202020204" pitchFamily="34" charset="0"/>
              </a:defRPr>
            </a:lvl1pPr>
          </a:lstStyle>
          <a:p>
            <a:pPr lvl="0"/>
            <a:r>
              <a:rPr lang="en-US" dirty="0"/>
              <a:t>Optional subhead would go here</a:t>
            </a:r>
          </a:p>
        </p:txBody>
      </p:sp>
    </p:spTree>
    <p:extLst>
      <p:ext uri="{BB962C8B-B14F-4D97-AF65-F5344CB8AC3E}">
        <p14:creationId xmlns:p14="http://schemas.microsoft.com/office/powerpoint/2010/main" val="1868366727"/>
      </p:ext>
    </p:extLst>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775356"/>
            <a:ext cx="8001000" cy="1225021"/>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457200" y="3238500"/>
            <a:ext cx="7315200" cy="743793"/>
          </a:xfrm>
          <a:prstGeom prst="rect">
            <a:avLst/>
          </a:prstGeo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Optional – additional reference information</a:t>
            </a:r>
          </a:p>
        </p:txBody>
      </p:sp>
      <p:sp>
        <p:nvSpPr>
          <p:cNvPr id="4" name="Date Placeholder 3"/>
          <p:cNvSpPr>
            <a:spLocks noGrp="1"/>
          </p:cNvSpPr>
          <p:nvPr>
            <p:ph type="dt" sz="half" idx="10"/>
          </p:nvPr>
        </p:nvSpPr>
        <p:spPr>
          <a:xfrm>
            <a:off x="457200" y="5296960"/>
            <a:ext cx="2133600" cy="304271"/>
          </a:xfrm>
          <a:prstGeom prst="rect">
            <a:avLst/>
          </a:prstGeom>
        </p:spPr>
        <p:txBody>
          <a:bodyPr/>
          <a:lstStyle>
            <a:lvl1pPr>
              <a:defRPr>
                <a:latin typeface="+mj-lt"/>
              </a:defRPr>
            </a:lvl1pPr>
          </a:lstStyle>
          <a:p>
            <a:endParaRPr lang="en-US"/>
          </a:p>
        </p:txBody>
      </p:sp>
      <p:sp>
        <p:nvSpPr>
          <p:cNvPr id="5" name="Footer Placeholder 4"/>
          <p:cNvSpPr>
            <a:spLocks noGrp="1"/>
          </p:cNvSpPr>
          <p:nvPr>
            <p:ph type="ftr" sz="quarter" idx="11"/>
          </p:nvPr>
        </p:nvSpPr>
        <p:spPr>
          <a:xfrm>
            <a:off x="3124200" y="5296960"/>
            <a:ext cx="2895600" cy="304271"/>
          </a:xfrm>
          <a:prstGeom prst="rect">
            <a:avLst/>
          </a:prstGeom>
        </p:spPr>
        <p:txBody>
          <a:bodyPr/>
          <a:lstStyle>
            <a:lvl1pPr>
              <a:defRPr>
                <a:latin typeface="+mj-lt"/>
              </a:defRPr>
            </a:lvl1pPr>
          </a:lstStyle>
          <a:p>
            <a:pPr>
              <a:defRPr/>
            </a:pPr>
            <a:endParaRPr lang="en-US"/>
          </a:p>
        </p:txBody>
      </p:sp>
      <p:sp>
        <p:nvSpPr>
          <p:cNvPr id="6" name="Slide Number Placeholder 5"/>
          <p:cNvSpPr>
            <a:spLocks noGrp="1"/>
          </p:cNvSpPr>
          <p:nvPr>
            <p:ph type="sldNum" sz="quarter" idx="12"/>
          </p:nvPr>
        </p:nvSpPr>
        <p:spPr>
          <a:xfrm>
            <a:off x="6553200" y="5296960"/>
            <a:ext cx="2133600" cy="304271"/>
          </a:xfrm>
          <a:prstGeom prst="rect">
            <a:avLst/>
          </a:prstGeom>
        </p:spPr>
        <p:txBody>
          <a:bodyPr/>
          <a:lstStyle>
            <a:lvl1pPr>
              <a:defRPr>
                <a:latin typeface="+mj-lt"/>
              </a:defRPr>
            </a:lvl1pPr>
          </a:lstStyle>
          <a:p>
            <a:pPr>
              <a:defRPr/>
            </a:pPr>
            <a:r>
              <a:rPr lang="en-US" dirty="0"/>
              <a:t>	P. </a:t>
            </a:r>
            <a:fld id="{C43CBAD5-C47B-405E-AED2-86F55579ED38}" type="slidenum">
              <a:rPr lang="en-US" smtClean="0"/>
              <a:pPr>
                <a:defRPr/>
              </a:pPr>
              <a:t>‹#›</a:t>
            </a:fld>
            <a:endParaRPr lang="en-US" dirty="0"/>
          </a:p>
        </p:txBody>
      </p:sp>
    </p:spTree>
    <p:extLst>
      <p:ext uri="{BB962C8B-B14F-4D97-AF65-F5344CB8AC3E}">
        <p14:creationId xmlns:p14="http://schemas.microsoft.com/office/powerpoint/2010/main" val="37892022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6"/>
            <a:ext cx="8229600" cy="9525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333501"/>
            <a:ext cx="8229600" cy="377163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5296960"/>
            <a:ext cx="2133600" cy="304271"/>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3124200" y="5296960"/>
            <a:ext cx="2895600" cy="304271"/>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6553200" y="5296960"/>
            <a:ext cx="2133600" cy="304271"/>
          </a:xfrm>
          <a:prstGeom prst="rect">
            <a:avLst/>
          </a:prstGeom>
        </p:spPr>
        <p:txBody>
          <a:bodyPr/>
          <a:lstStyle/>
          <a:p>
            <a:fld id="{61B7C134-EDE9-EC4F-BC2B-460586B5077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6334841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5296960"/>
            <a:ext cx="2133600" cy="304271"/>
          </a:xfrm>
          <a:prstGeom prst="rect">
            <a:avLst/>
          </a:prstGeom>
        </p:spPr>
        <p:txBody>
          <a:bodyPr/>
          <a:lstStyle/>
          <a:p>
            <a:endParaRPr lang="en-US"/>
          </a:p>
        </p:txBody>
      </p:sp>
      <p:sp>
        <p:nvSpPr>
          <p:cNvPr id="3" name="Footer Placeholder 2"/>
          <p:cNvSpPr>
            <a:spLocks noGrp="1"/>
          </p:cNvSpPr>
          <p:nvPr>
            <p:ph type="ftr" sz="quarter" idx="11"/>
          </p:nvPr>
        </p:nvSpPr>
        <p:spPr>
          <a:xfrm>
            <a:off x="3124200" y="5296960"/>
            <a:ext cx="2895600" cy="304271"/>
          </a:xfrm>
          <a:prstGeom prst="rect">
            <a:avLst/>
          </a:prstGeom>
        </p:spPr>
        <p:txBody>
          <a:bodyPr/>
          <a:lstStyle/>
          <a:p>
            <a:pPr>
              <a:defRPr/>
            </a:pPr>
            <a:endParaRPr lang="en-US"/>
          </a:p>
        </p:txBody>
      </p:sp>
      <p:sp>
        <p:nvSpPr>
          <p:cNvPr id="4" name="Slide Number Placeholder 3"/>
          <p:cNvSpPr>
            <a:spLocks noGrp="1"/>
          </p:cNvSpPr>
          <p:nvPr>
            <p:ph type="sldNum" sz="quarter" idx="12"/>
          </p:nvPr>
        </p:nvSpPr>
        <p:spPr>
          <a:xfrm>
            <a:off x="6553200" y="5296960"/>
            <a:ext cx="2133600" cy="304271"/>
          </a:xfrm>
          <a:prstGeom prst="rect">
            <a:avLst/>
          </a:prstGeom>
        </p:spPr>
        <p:txBody>
          <a:bodyPr/>
          <a:lstStyle/>
          <a:p>
            <a:pPr>
              <a:defRPr/>
            </a:pPr>
            <a:r>
              <a:rPr lang="en-US" dirty="0"/>
              <a:t> 	P. </a:t>
            </a:r>
            <a:fld id="{29A414CA-22F8-42D2-AC4B-F52582EA4380}" type="slidenum">
              <a:rPr lang="en-US" smtClean="0"/>
              <a:pPr>
                <a:defRPr/>
              </a:pPr>
              <a:t>‹#›</a:t>
            </a:fld>
            <a:endParaRPr lang="en-US" dirty="0"/>
          </a:p>
        </p:txBody>
      </p:sp>
    </p:spTree>
    <p:extLst>
      <p:ext uri="{BB962C8B-B14F-4D97-AF65-F5344CB8AC3E}">
        <p14:creationId xmlns:p14="http://schemas.microsoft.com/office/powerpoint/2010/main" val="39844885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1"/>
            <a:ext cx="5486400" cy="47228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792288" y="4472785"/>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1B7C134-EDE9-EC4F-BC2B-460586B5077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8591769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746930" y="1578015"/>
            <a:ext cx="8229600" cy="3718944"/>
          </a:xfrm>
          <a:prstGeom prst="rect">
            <a:avLst/>
          </a:prstGeom>
          <a:ln>
            <a:solidFill>
              <a:srgbClr val="FFFFFF"/>
            </a:solidFill>
          </a:ln>
        </p:spPr>
        <p:txBody>
          <a:bodyPr/>
          <a:lstStyle>
            <a:lvl1pPr marL="342900" indent="-342900" algn="l" defTabSz="269969" rtl="0" eaLnBrk="1" latinLnBrk="0" hangingPunct="1">
              <a:spcBef>
                <a:spcPts val="437"/>
              </a:spcBef>
              <a:buFont typeface="Arial" panose="020B0604020202020204" pitchFamily="34" charset="0"/>
              <a:buChar char="•"/>
              <a:defRPr lang="en-US" sz="2400" kern="1200" dirty="0" smtClean="0">
                <a:solidFill>
                  <a:srgbClr val="BB0000"/>
                </a:solidFill>
                <a:latin typeface="+mn-lt"/>
                <a:ea typeface="+mn-ea"/>
                <a:cs typeface="+mn-cs"/>
              </a:defRPr>
            </a:lvl1pPr>
            <a:lvl2pPr marL="342900" indent="-342900">
              <a:spcBef>
                <a:spcPts val="393"/>
              </a:spcBef>
              <a:buFont typeface="Arial" panose="020B0604020202020204" pitchFamily="34" charset="0"/>
              <a:buChar char="•"/>
              <a:defRPr lang="en-US" sz="2000" kern="1200" dirty="0" smtClean="0">
                <a:solidFill>
                  <a:schemeClr val="tx1">
                    <a:lumMod val="65000"/>
                    <a:lumOff val="35000"/>
                  </a:schemeClr>
                </a:solidFill>
                <a:latin typeface="+mn-lt"/>
                <a:ea typeface="+mn-ea"/>
                <a:cs typeface="+mn-cs"/>
              </a:defRPr>
            </a:lvl2pPr>
            <a:lvl3pPr marL="717550" indent="-374650">
              <a:spcBef>
                <a:spcPts val="393"/>
              </a:spcBef>
              <a:buFont typeface="Arial" panose="020B0604020202020204" pitchFamily="34" charset="0"/>
              <a:buChar char="─"/>
              <a:tabLst/>
              <a:defRPr lang="en-US" sz="1800" kern="1200" dirty="0" smtClean="0">
                <a:solidFill>
                  <a:schemeClr val="tx1">
                    <a:lumMod val="65000"/>
                    <a:lumOff val="35000"/>
                  </a:schemeClr>
                </a:solidFill>
                <a:latin typeface="+mn-lt"/>
                <a:ea typeface="+mn-ea"/>
                <a:cs typeface="+mn-cs"/>
              </a:defRPr>
            </a:lvl3pPr>
            <a:lvl4pPr marL="342900" indent="0">
              <a:defRPr sz="1620"/>
            </a:lvl4pPr>
            <a:lvl5pPr marL="395678" indent="0">
              <a:spcBef>
                <a:spcPts val="186"/>
              </a:spcBef>
              <a:buNone/>
              <a:defRPr sz="85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5" name="Title 3"/>
          <p:cNvSpPr>
            <a:spLocks noGrp="1"/>
          </p:cNvSpPr>
          <p:nvPr>
            <p:ph type="title"/>
          </p:nvPr>
        </p:nvSpPr>
        <p:spPr>
          <a:xfrm>
            <a:off x="439046" y="877471"/>
            <a:ext cx="8296392" cy="647863"/>
          </a:xfrm>
          <a:prstGeom prst="rect">
            <a:avLst/>
          </a:prstGeom>
        </p:spPr>
        <p:txBody>
          <a:bodyPr anchor="ctr"/>
          <a:lstStyle>
            <a:lvl1pPr algn="l">
              <a:defRPr sz="2800"/>
            </a:lvl1pPr>
          </a:lstStyle>
          <a:p>
            <a:r>
              <a:rPr lang="en-US"/>
              <a:t>Click to edit Master title style</a:t>
            </a:r>
            <a:endParaRPr lang="en-US" dirty="0"/>
          </a:p>
        </p:txBody>
      </p:sp>
    </p:spTree>
    <p:extLst>
      <p:ext uri="{BB962C8B-B14F-4D97-AF65-F5344CB8AC3E}">
        <p14:creationId xmlns:p14="http://schemas.microsoft.com/office/powerpoint/2010/main" val="39397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Slide">
    <p:spTree>
      <p:nvGrpSpPr>
        <p:cNvPr id="1" name=""/>
        <p:cNvGrpSpPr/>
        <p:nvPr/>
      </p:nvGrpSpPr>
      <p:grpSpPr>
        <a:xfrm>
          <a:off x="0" y="0"/>
          <a:ext cx="0" cy="0"/>
          <a:chOff x="0" y="0"/>
          <a:chExt cx="0" cy="0"/>
        </a:xfrm>
      </p:grpSpPr>
      <p:sp>
        <p:nvSpPr>
          <p:cNvPr id="9" name="Content Placeholder 2"/>
          <p:cNvSpPr>
            <a:spLocks noGrp="1"/>
          </p:cNvSpPr>
          <p:nvPr>
            <p:ph idx="13"/>
          </p:nvPr>
        </p:nvSpPr>
        <p:spPr>
          <a:xfrm>
            <a:off x="746930" y="1525323"/>
            <a:ext cx="8229600" cy="3771636"/>
          </a:xfrm>
          <a:prstGeom prst="rect">
            <a:avLst/>
          </a:prstGeom>
          <a:ln>
            <a:solidFill>
              <a:srgbClr val="FFFFFF"/>
            </a:solidFill>
          </a:ln>
        </p:spPr>
        <p:txBody>
          <a:bodyPr/>
          <a:lstStyle>
            <a:lvl1pPr>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2" name="Title 1"/>
          <p:cNvSpPr>
            <a:spLocks noGrp="1"/>
          </p:cNvSpPr>
          <p:nvPr>
            <p:ph type="title"/>
          </p:nvPr>
        </p:nvSpPr>
        <p:spPr>
          <a:xfrm>
            <a:off x="628650" y="304800"/>
            <a:ext cx="7886700" cy="11049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39053355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8" name="Content Placeholder 2"/>
          <p:cNvSpPr>
            <a:spLocks noGrp="1"/>
          </p:cNvSpPr>
          <p:nvPr>
            <p:ph sz="half" idx="10"/>
          </p:nvPr>
        </p:nvSpPr>
        <p:spPr>
          <a:xfrm>
            <a:off x="4658810" y="1525329"/>
            <a:ext cx="4038600" cy="3771636"/>
          </a:xfrm>
          <a:prstGeom prst="rect">
            <a:avLst/>
          </a:prstGeom>
        </p:spPr>
        <p:txBody>
          <a:bodyPr/>
          <a:lstStyle>
            <a:lvl1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1pPr>
            <a:lvl2pPr marL="0" indent="0" algn="l" defTabSz="242972" rtl="0" eaLnBrk="1" latinLnBrk="0" hangingPunct="1">
              <a:spcBef>
                <a:spcPts val="263"/>
              </a:spcBef>
              <a:spcAft>
                <a:spcPts val="0"/>
              </a:spcAft>
              <a:buFont typeface="Arial" panose="020B0604020202020204" pitchFamily="34" charset="0"/>
              <a:buNone/>
              <a:defRPr lang="en-US" sz="1200" b="1" kern="1200" dirty="0" smtClean="0">
                <a:solidFill>
                  <a:schemeClr val="tx1"/>
                </a:solidFill>
                <a:latin typeface="Courier New" panose="02070309020205020404" pitchFamily="49" charset="0"/>
                <a:ea typeface="+mn-ea"/>
                <a:cs typeface="Courier New" panose="02070309020205020404" pitchFamily="49" charset="0"/>
              </a:defRPr>
            </a:lvl2pPr>
            <a:lvl3pPr algn="l" defTabSz="242972" rtl="0" eaLnBrk="1" latinLnBrk="0" hangingPunct="1">
              <a:defRPr lang="en-US" sz="1418" kern="1200" dirty="0" smtClean="0">
                <a:solidFill>
                  <a:srgbClr val="BB0000"/>
                </a:solidFill>
                <a:latin typeface="+mn-lt"/>
                <a:ea typeface="+mn-ea"/>
                <a:cs typeface="+mn-cs"/>
              </a:defRPr>
            </a:lvl3pPr>
            <a:lvl4pPr marL="224977" indent="0" algn="l" defTabSz="242972" rtl="0" eaLnBrk="1" latinLnBrk="0" hangingPunct="1">
              <a:spcBef>
                <a:spcPts val="263"/>
              </a:spcBef>
              <a:spcAft>
                <a:spcPts val="0"/>
              </a:spcAft>
              <a:buFont typeface="Arial" panose="020B0604020202020204" pitchFamily="34" charset="0"/>
              <a:buNone/>
              <a:defRPr lang="en-US" sz="1115" b="1" kern="1200" dirty="0" smtClean="0">
                <a:solidFill>
                  <a:schemeClr val="tx1"/>
                </a:solidFill>
                <a:latin typeface="Courier New" panose="02070309020205020404" pitchFamily="49" charset="0"/>
                <a:ea typeface="+mn-ea"/>
                <a:cs typeface="Courier New" panose="02070309020205020404" pitchFamily="49" charset="0"/>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lvl="0"/>
            <a:r>
              <a:rPr lang="en-US"/>
              <a:t>Edit Master text styles</a:t>
            </a:r>
          </a:p>
          <a:p>
            <a:pPr lvl="1"/>
            <a:r>
              <a:rPr lang="en-US"/>
              <a:t>Second level</a:t>
            </a:r>
          </a:p>
        </p:txBody>
      </p:sp>
      <p:sp>
        <p:nvSpPr>
          <p:cNvPr id="3" name="Content Placeholder 2"/>
          <p:cNvSpPr>
            <a:spLocks noGrp="1"/>
          </p:cNvSpPr>
          <p:nvPr>
            <p:ph sz="half" idx="1"/>
          </p:nvPr>
        </p:nvSpPr>
        <p:spPr>
          <a:xfrm>
            <a:off x="467810" y="1525329"/>
            <a:ext cx="4038600" cy="3771636"/>
          </a:xfrm>
          <a:prstGeom prst="rect">
            <a:avLst/>
          </a:prstGeom>
        </p:spPr>
        <p:txBody>
          <a:bodyPr/>
          <a:lstStyle>
            <a:lvl1pPr marL="224977" indent="-224977" algn="l" defTabSz="242972" rtl="0" eaLnBrk="1" latinLnBrk="0" hangingPunct="1">
              <a:spcBef>
                <a:spcPts val="393"/>
              </a:spcBef>
              <a:spcAft>
                <a:spcPts val="0"/>
              </a:spcAft>
              <a:buFont typeface="Arial" panose="020B0604020202020204" pitchFamily="34" charset="0"/>
              <a:buChar char="•"/>
              <a:defRPr lang="en-US" sz="2000" kern="1200" dirty="0" smtClean="0">
                <a:solidFill>
                  <a:srgbClr val="BB0000"/>
                </a:solidFill>
                <a:latin typeface="+mn-lt"/>
                <a:ea typeface="+mn-ea"/>
                <a:cs typeface="+mn-cs"/>
              </a:defRPr>
            </a:lvl1pPr>
            <a:lvl2pPr marL="301010" indent="-301010" algn="l" defTabSz="242972" rtl="0" eaLnBrk="1" latinLnBrk="0" hangingPunct="1">
              <a:spcBef>
                <a:spcPts val="393"/>
              </a:spcBef>
              <a:spcAft>
                <a:spcPts val="0"/>
              </a:spcAft>
              <a:buFont typeface="Arial" panose="020B0604020202020204" pitchFamily="34" charset="0"/>
              <a:buChar char="•"/>
              <a:defRPr lang="en-US" sz="1800" kern="1200" dirty="0" smtClean="0">
                <a:solidFill>
                  <a:schemeClr val="tx1">
                    <a:lumMod val="65000"/>
                    <a:lumOff val="35000"/>
                  </a:schemeClr>
                </a:solidFill>
                <a:latin typeface="+mn-lt"/>
                <a:ea typeface="+mn-ea"/>
                <a:cs typeface="+mn-cs"/>
              </a:defRPr>
            </a:lvl2pPr>
            <a:lvl3pPr marL="523904" indent="-298928" algn="l" defTabSz="242972" rtl="0" eaLnBrk="1" latinLnBrk="0" hangingPunct="1">
              <a:buFont typeface="Arial" panose="020B0604020202020204" pitchFamily="34" charset="0"/>
              <a:buChar char="─"/>
              <a:defRPr lang="en-US" sz="1600" kern="1200" dirty="0" smtClean="0">
                <a:solidFill>
                  <a:schemeClr val="tx1">
                    <a:lumMod val="65000"/>
                    <a:lumOff val="35000"/>
                  </a:schemeClr>
                </a:solidFill>
                <a:latin typeface="+mn-lt"/>
                <a:ea typeface="+mn-ea"/>
                <a:cs typeface="+mn-cs"/>
              </a:defRPr>
            </a:lvl3pPr>
            <a:lvl4pPr marL="450995" indent="-226019" algn="l" defTabSz="242972" rtl="0" eaLnBrk="1" latinLnBrk="0" hangingPunct="1">
              <a:spcBef>
                <a:spcPts val="393"/>
              </a:spcBef>
              <a:spcAft>
                <a:spcPts val="0"/>
              </a:spcAft>
              <a:buFont typeface="Arial" panose="020B0604020202020204" pitchFamily="34" charset="0"/>
              <a:buChar char="─"/>
              <a:defRPr lang="en-US" sz="1312" kern="1200" dirty="0" smtClean="0">
                <a:solidFill>
                  <a:schemeClr val="tx1">
                    <a:lumMod val="65000"/>
                    <a:lumOff val="35000"/>
                  </a:schemeClr>
                </a:solidFill>
                <a:latin typeface="+mn-lt"/>
                <a:ea typeface="+mn-ea"/>
                <a:cs typeface="+mn-cs"/>
              </a:defRPr>
            </a:lvl4pPr>
            <a:lvl5pPr algn="l" defTabSz="242972" rtl="0" eaLnBrk="1" latinLnBrk="0" hangingPunct="1">
              <a:defRPr lang="en-US" sz="1418" kern="1200" dirty="0">
                <a:solidFill>
                  <a:srgbClr val="BB0000"/>
                </a:solidFill>
                <a:latin typeface="+mn-lt"/>
                <a:ea typeface="+mn-ea"/>
                <a:cs typeface="+mn-cs"/>
              </a:defRPr>
            </a:lvl5pPr>
            <a:lvl6pPr>
              <a:defRPr sz="1063"/>
            </a:lvl6pPr>
            <a:lvl7pPr>
              <a:defRPr sz="1063"/>
            </a:lvl7pPr>
            <a:lvl8pPr>
              <a:defRPr sz="1063"/>
            </a:lvl8pPr>
            <a:lvl9pPr>
              <a:defRPr sz="1063"/>
            </a:lvl9pPr>
          </a:lstStyle>
          <a:p>
            <a:pPr marL="342900" lvl="0" indent="-342900" algn="l" defTabSz="269969" rtl="0" eaLnBrk="1" latinLnBrk="0" hangingPunct="1">
              <a:spcBef>
                <a:spcPts val="437"/>
              </a:spcBef>
              <a:buFont typeface="Arial" panose="020B0604020202020204" pitchFamily="34" charset="0"/>
              <a:buChar char="•"/>
            </a:pPr>
            <a:r>
              <a:rPr lang="en-US"/>
              <a:t>Edit Master text styles</a:t>
            </a:r>
          </a:p>
          <a:p>
            <a:pPr marL="342900" lvl="1" indent="-342900" algn="l" defTabSz="269969" rtl="0" eaLnBrk="1" latinLnBrk="0" hangingPunct="1">
              <a:spcBef>
                <a:spcPts val="437"/>
              </a:spcBef>
              <a:buFont typeface="Arial" panose="020B0604020202020204" pitchFamily="34" charset="0"/>
              <a:buChar char="•"/>
            </a:pPr>
            <a:r>
              <a:rPr lang="en-US"/>
              <a:t>Second level</a:t>
            </a:r>
          </a:p>
          <a:p>
            <a:pPr marL="342900" lvl="2" indent="-342900" algn="l" defTabSz="269969" rtl="0" eaLnBrk="1" latinLnBrk="0" hangingPunct="1">
              <a:spcBef>
                <a:spcPts val="437"/>
              </a:spcBef>
              <a:buFont typeface="Arial" panose="020B0604020202020204" pitchFamily="34" charset="0"/>
              <a:buChar char="•"/>
            </a:pPr>
            <a:r>
              <a:rPr lang="en-US"/>
              <a:t>Third level</a:t>
            </a:r>
          </a:p>
        </p:txBody>
      </p:sp>
      <p:sp>
        <p:nvSpPr>
          <p:cNvPr id="12" name="Title 3"/>
          <p:cNvSpPr>
            <a:spLocks noGrp="1"/>
          </p:cNvSpPr>
          <p:nvPr>
            <p:ph type="title"/>
          </p:nvPr>
        </p:nvSpPr>
        <p:spPr>
          <a:xfrm>
            <a:off x="439046" y="877471"/>
            <a:ext cx="8296392" cy="647863"/>
          </a:xfrm>
          <a:prstGeom prst="rect">
            <a:avLst/>
          </a:prstGeom>
        </p:spPr>
        <p:txBody>
          <a:bodyPr anchor="ctr"/>
          <a:lstStyle>
            <a:lvl1pPr algn="l" defTabSz="242972" rtl="0" eaLnBrk="1" latinLnBrk="0" hangingPunct="1">
              <a:spcBef>
                <a:spcPct val="0"/>
              </a:spcBef>
              <a:buNone/>
              <a:defRPr lang="en-US" sz="2630" kern="1200" dirty="0">
                <a:solidFill>
                  <a:schemeClr val="tx1"/>
                </a:solidFill>
                <a:latin typeface="+mj-lt"/>
                <a:ea typeface="+mj-ea"/>
                <a:cs typeface="+mj-cs"/>
              </a:defRPr>
            </a:lvl1pPr>
          </a:lstStyle>
          <a:p>
            <a:r>
              <a:rPr lang="en-US"/>
              <a:t>Click to edit Master title style</a:t>
            </a:r>
            <a:endParaRPr lang="en-US" dirty="0"/>
          </a:p>
        </p:txBody>
      </p:sp>
    </p:spTree>
    <p:extLst>
      <p:ext uri="{BB962C8B-B14F-4D97-AF65-F5344CB8AC3E}">
        <p14:creationId xmlns:p14="http://schemas.microsoft.com/office/powerpoint/2010/main" val="12277608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8" y="1445438"/>
            <a:ext cx="7194020" cy="3681126"/>
          </a:xfrm>
          <a:prstGeom prst="rect">
            <a:avLst/>
          </a:prstGeom>
          <a:ln>
            <a:solidFill>
              <a:srgbClr val="FFFFFF"/>
            </a:solidFill>
          </a:ln>
        </p:spPr>
        <p:txBody>
          <a:bodyPr/>
          <a:lstStyle>
            <a:lvl1pPr algn="l">
              <a:lnSpc>
                <a:spcPts val="4465"/>
              </a:lnSpc>
              <a:spcBef>
                <a:spcPts val="0"/>
              </a:spcBef>
              <a:defRPr sz="4252" b="1" baseline="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 BIG PHRASE</a:t>
            </a:r>
            <a:br>
              <a:rPr lang="en-US" dirty="0"/>
            </a:br>
            <a:r>
              <a:rPr lang="en-US" dirty="0"/>
              <a:t>SLIDE</a:t>
            </a:r>
          </a:p>
        </p:txBody>
      </p:sp>
    </p:spTree>
    <p:extLst>
      <p:ext uri="{BB962C8B-B14F-4D97-AF65-F5344CB8AC3E}">
        <p14:creationId xmlns:p14="http://schemas.microsoft.com/office/powerpoint/2010/main" val="11206674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6"/>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solidFill>
                <a:srgbClr val="BB0000"/>
              </a:solidFill>
            </a:endParaRPr>
          </a:p>
        </p:txBody>
      </p:sp>
      <p:sp>
        <p:nvSpPr>
          <p:cNvPr id="9" name="Content Placeholder 2"/>
          <p:cNvSpPr>
            <a:spLocks noGrp="1"/>
          </p:cNvSpPr>
          <p:nvPr>
            <p:ph idx="16" hasCustomPrompt="1"/>
          </p:nvPr>
        </p:nvSpPr>
        <p:spPr>
          <a:xfrm>
            <a:off x="651758" y="1445438"/>
            <a:ext cx="7194020" cy="3681126"/>
          </a:xfrm>
          <a:prstGeom prst="rect">
            <a:avLst/>
          </a:prstGeom>
          <a:ln>
            <a:solidFill>
              <a:srgbClr val="BB0000"/>
            </a:solidFill>
          </a:ln>
        </p:spPr>
        <p:txBody>
          <a:bodyPr/>
          <a:lstStyle>
            <a:lvl1pPr algn="l">
              <a:lnSpc>
                <a:spcPts val="4465"/>
              </a:lnSpc>
              <a:spcBef>
                <a:spcPts val="0"/>
              </a:spcBef>
              <a:defRPr sz="4252" b="1" baseline="0">
                <a:solidFill>
                  <a:schemeClr val="bg1"/>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Tree>
    <p:extLst>
      <p:ext uri="{BB962C8B-B14F-4D97-AF65-F5344CB8AC3E}">
        <p14:creationId xmlns:p14="http://schemas.microsoft.com/office/powerpoint/2010/main" val="32008085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1" y="4477227"/>
            <a:ext cx="3392206" cy="911688"/>
          </a:xfrm>
          <a:prstGeom prst="rect">
            <a:avLst/>
          </a:prstGeom>
          <a:ln>
            <a:solidFill>
              <a:schemeClr val="bg1"/>
            </a:solidFill>
          </a:ln>
        </p:spPr>
        <p:txBody>
          <a:bodyPr/>
          <a:lstStyle>
            <a:lvl1pPr algn="r">
              <a:lnSpc>
                <a:spcPct val="110000"/>
              </a:lnSpc>
              <a:spcBef>
                <a:spcPts val="0"/>
              </a:spcBef>
              <a:defRPr sz="1276" baseline="-25000">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algn="r">
              <a:lnSpc>
                <a:spcPct val="110000"/>
              </a:lnSpc>
            </a:pPr>
            <a:r>
              <a:rPr lang="en-US" sz="1276" dirty="0">
                <a:solidFill>
                  <a:schemeClr val="tx1">
                    <a:lumMod val="75000"/>
                    <a:lumOff val="25000"/>
                  </a:schemeClr>
                </a:solidFill>
                <a:cs typeface="Arial"/>
              </a:rPr>
              <a:t>– </a:t>
            </a:r>
            <a:r>
              <a:rPr lang="en-US" sz="1276" dirty="0" err="1">
                <a:solidFill>
                  <a:schemeClr val="tx1">
                    <a:lumMod val="75000"/>
                    <a:lumOff val="25000"/>
                  </a:schemeClr>
                </a:solidFill>
                <a:cs typeface="Arial"/>
              </a:rPr>
              <a:t>Firstandlast</a:t>
            </a:r>
            <a:r>
              <a:rPr lang="en-US" sz="1276" dirty="0">
                <a:solidFill>
                  <a:schemeClr val="tx1">
                    <a:lumMod val="75000"/>
                    <a:lumOff val="25000"/>
                  </a:schemeClr>
                </a:solidFill>
                <a:cs typeface="Arial"/>
              </a:rPr>
              <a:t> Name</a:t>
            </a:r>
          </a:p>
          <a:p>
            <a:pPr algn="r">
              <a:lnSpc>
                <a:spcPct val="110000"/>
              </a:lnSpc>
            </a:pPr>
            <a:r>
              <a:rPr lang="en-US" sz="957"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6" y="1342941"/>
            <a:ext cx="7200384" cy="3158316"/>
          </a:xfrm>
          <a:prstGeom prst="rect">
            <a:avLst/>
          </a:prstGeom>
          <a:ln>
            <a:solidFill>
              <a:srgbClr val="FFFFFF"/>
            </a:solidFill>
          </a:ln>
        </p:spPr>
        <p:txBody>
          <a:bodyPr vert="horz"/>
          <a:lstStyle>
            <a:lvl1pPr algn="ctr">
              <a:defRPr lang="en-US" sz="1701" b="0" smtClean="0">
                <a:solidFill>
                  <a:srgbClr val="BB0032"/>
                </a:solidFill>
                <a:cs typeface="Arial"/>
              </a:defRPr>
            </a:lvl1pPr>
          </a:lstStyle>
          <a:p>
            <a:pPr lvl="0"/>
            <a:r>
              <a:rPr lang="en-US" sz="3455" b="0" dirty="0">
                <a:solidFill>
                  <a:srgbClr val="BB0032"/>
                </a:solidFill>
                <a:latin typeface="+mj-lt"/>
                <a:cs typeface="Arial"/>
              </a:rPr>
              <a:t>“Notable quotes</a:t>
            </a:r>
            <a:br>
              <a:rPr lang="en-US" sz="3455" b="0" dirty="0">
                <a:solidFill>
                  <a:srgbClr val="BB0032"/>
                </a:solidFill>
                <a:latin typeface="+mj-lt"/>
                <a:cs typeface="Arial"/>
              </a:rPr>
            </a:br>
            <a:r>
              <a:rPr lang="en-US" sz="3455" b="0" dirty="0">
                <a:solidFill>
                  <a:srgbClr val="BB0032"/>
                </a:solidFill>
                <a:latin typeface="+mj-lt"/>
                <a:cs typeface="Arial"/>
              </a:rPr>
              <a:t>goes right here,</a:t>
            </a:r>
            <a:br>
              <a:rPr lang="en-US" sz="3455" b="0" dirty="0">
                <a:solidFill>
                  <a:srgbClr val="BB0032"/>
                </a:solidFill>
                <a:latin typeface="+mj-lt"/>
                <a:cs typeface="Arial"/>
              </a:rPr>
            </a:br>
            <a:r>
              <a:rPr lang="en-US" sz="3455" b="0" dirty="0">
                <a:solidFill>
                  <a:srgbClr val="BB0032"/>
                </a:solidFill>
                <a:latin typeface="+mj-lt"/>
                <a:cs typeface="Arial"/>
              </a:rPr>
              <a:t>yes right here.”</a:t>
            </a:r>
            <a:endParaRPr lang="en-US" dirty="0"/>
          </a:p>
        </p:txBody>
      </p:sp>
    </p:spTree>
    <p:extLst>
      <p:ext uri="{BB962C8B-B14F-4D97-AF65-F5344CB8AC3E}">
        <p14:creationId xmlns:p14="http://schemas.microsoft.com/office/powerpoint/2010/main" val="1074552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51"/>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3" y="1196753"/>
            <a:ext cx="3998890" cy="1533562"/>
          </a:xfrm>
          <a:prstGeom prst="rect">
            <a:avLst/>
          </a:prstGeom>
          <a:ln w="28575" cmpd="sng">
            <a:solidFill>
              <a:srgbClr val="636D6E"/>
            </a:solidFill>
          </a:ln>
          <a:effectLst/>
        </p:spPr>
        <p:txBody>
          <a:bodyPr/>
          <a:lstStyle>
            <a:lvl1pPr marL="48595">
              <a:lnSpc>
                <a:spcPts val="1827"/>
              </a:lnSpc>
              <a:spcBef>
                <a:spcPts val="0"/>
              </a:spcBef>
              <a:defRPr sz="1063" b="1">
                <a:solidFill>
                  <a:srgbClr val="636D6E"/>
                </a:solidFill>
              </a:defRPr>
            </a:lvl1pPr>
            <a:lvl2pPr marL="48595" indent="97188">
              <a:spcBef>
                <a:spcPts val="106"/>
              </a:spcBef>
              <a:spcAft>
                <a:spcPts val="0"/>
              </a:spcAft>
              <a:buClr>
                <a:srgbClr val="BB0000"/>
              </a:buClr>
              <a:buFont typeface="Arial"/>
              <a:buChar char="•"/>
              <a:defRPr sz="850">
                <a:solidFill>
                  <a:srgbClr val="636D6E"/>
                </a:solidFill>
              </a:defRPr>
            </a:lvl2pPr>
            <a:lvl3pPr marL="48595" indent="97188">
              <a:spcBef>
                <a:spcPts val="106"/>
              </a:spcBef>
              <a:spcAft>
                <a:spcPts val="0"/>
              </a:spcAft>
              <a:buClr>
                <a:srgbClr val="BB0000"/>
              </a:buClr>
              <a:defRPr sz="850">
                <a:solidFill>
                  <a:srgbClr val="636D6E"/>
                </a:solidFill>
              </a:defRPr>
            </a:lvl3pPr>
            <a:lvl5pPr marL="267270" indent="0">
              <a:spcBef>
                <a:spcPts val="186"/>
              </a:spcBef>
              <a:buFont typeface="Arial"/>
              <a:buNone/>
              <a:defRPr sz="957">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7596413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1" y="769951"/>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609" y="1525323"/>
            <a:ext cx="4701503" cy="3771636"/>
          </a:xfrm>
          <a:prstGeom prst="rect">
            <a:avLst/>
          </a:prstGeom>
          <a:ln>
            <a:solidFill>
              <a:srgbClr val="FFFFFF"/>
            </a:solidFill>
          </a:ln>
        </p:spPr>
        <p:txBody>
          <a:bodyPr/>
          <a:lstStyle>
            <a:lvl1pPr>
              <a:lnSpc>
                <a:spcPts val="1827"/>
              </a:lnSpc>
              <a:spcBef>
                <a:spcPts val="0"/>
              </a:spcBef>
              <a:defRPr>
                <a:solidFill>
                  <a:srgbClr val="BB0000"/>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Tree>
    <p:extLst>
      <p:ext uri="{BB962C8B-B14F-4D97-AF65-F5344CB8AC3E}">
        <p14:creationId xmlns:p14="http://schemas.microsoft.com/office/powerpoint/2010/main" val="3867787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2" y="877472"/>
            <a:ext cx="4642822" cy="530099"/>
          </a:xfrm>
          <a:prstGeom prst="rect">
            <a:avLst/>
          </a:prstGeom>
          <a:ln>
            <a:solidFill>
              <a:schemeClr val="bg1"/>
            </a:solidFill>
          </a:ln>
        </p:spPr>
        <p:txBody>
          <a:bodyPr/>
          <a:lstStyle>
            <a:lvl1pPr algn="r">
              <a:lnSpc>
                <a:spcPts val="871"/>
              </a:lnSpc>
              <a:spcBef>
                <a:spcPts val="0"/>
              </a:spcBef>
              <a:defRPr sz="850" b="1" baseline="0">
                <a:solidFill>
                  <a:schemeClr val="tx1">
                    <a:lumMod val="65000"/>
                    <a:lumOff val="3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1827"/>
              </a:lnSpc>
              <a:spcBef>
                <a:spcPts val="0"/>
              </a:spcBef>
              <a:defRPr>
                <a:solidFill>
                  <a:schemeClr val="bg1">
                    <a:lumMod val="75000"/>
                  </a:schemeClr>
                </a:solidFill>
              </a:defRPr>
            </a:lvl1pPr>
            <a:lvl2pPr marL="0">
              <a:spcBef>
                <a:spcPts val="319"/>
              </a:spcBef>
              <a:defRPr sz="1276">
                <a:solidFill>
                  <a:schemeClr val="tx1">
                    <a:lumMod val="65000"/>
                    <a:lumOff val="35000"/>
                  </a:schemeClr>
                </a:solidFill>
              </a:defRPr>
            </a:lvl2pPr>
            <a:lvl3pPr>
              <a:spcBef>
                <a:spcPts val="0"/>
              </a:spcBef>
              <a:defRPr sz="1063">
                <a:solidFill>
                  <a:schemeClr val="tx1">
                    <a:lumMod val="65000"/>
                    <a:lumOff val="35000"/>
                  </a:schemeClr>
                </a:solidFill>
              </a:defRPr>
            </a:lvl3pPr>
            <a:lvl5pPr marL="267270" indent="0">
              <a:spcBef>
                <a:spcPts val="186"/>
              </a:spcBef>
              <a:buNone/>
              <a:defRPr sz="85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05742821"/>
      </p:ext>
    </p:extLst>
  </p:cSld>
  <p:clrMapOvr>
    <a:masterClrMapping/>
  </p:clrMapOvr>
  <p:transition spd="slow">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569022"/>
      </p:ext>
    </p:extLst>
  </p:cSld>
  <p:clrMapOvr>
    <a:masterClrMapping/>
  </p:clrMapOvr>
  <p:transition spd="slow">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0400" y="3507442"/>
            <a:ext cx="5458968" cy="873903"/>
          </a:xfrm>
        </p:spPr>
        <p:txBody>
          <a:bodyPr vert="horz" lIns="91440" tIns="45720" rIns="91440" bIns="45720" rtlCol="0" anchor="b" anchorCtr="0">
            <a:normAutofit/>
          </a:bodyPr>
          <a:lstStyle>
            <a:lvl1pPr algn="l" defTabSz="914400" rtl="0" eaLnBrk="1" latinLnBrk="0" hangingPunct="1">
              <a:spcBef>
                <a:spcPct val="0"/>
              </a:spcBef>
              <a:buNone/>
              <a:defRPr sz="4600" kern="1200">
                <a:solidFill>
                  <a:schemeClr val="accent1"/>
                </a:solidFill>
                <a:latin typeface="+mj-lt"/>
                <a:ea typeface="+mj-ea"/>
                <a:cs typeface="+mj-cs"/>
              </a:defRPr>
            </a:lvl1pPr>
          </a:lstStyle>
          <a:p>
            <a:r>
              <a:rPr lang="en-US" dirty="0"/>
              <a:t>Click to edit Master title style</a:t>
            </a:r>
            <a:endParaRPr dirty="0"/>
          </a:p>
        </p:txBody>
      </p:sp>
      <p:sp>
        <p:nvSpPr>
          <p:cNvPr id="3" name="Subtitle 2"/>
          <p:cNvSpPr>
            <a:spLocks noGrp="1"/>
          </p:cNvSpPr>
          <p:nvPr>
            <p:ph type="subTitle" idx="1"/>
          </p:nvPr>
        </p:nvSpPr>
        <p:spPr>
          <a:xfrm>
            <a:off x="3200400" y="4381500"/>
            <a:ext cx="5458968" cy="518160"/>
          </a:xfrm>
        </p:spPr>
        <p:txBody>
          <a:bodyPr vert="horz" lIns="91440" tIns="45720" rIns="91440" bIns="45720" rtlCol="0">
            <a:normAutofit/>
          </a:bodyPr>
          <a:lstStyle>
            <a:lvl1pPr marL="0" indent="0" algn="l" defTabSz="914400" rtl="0" eaLnBrk="1" latinLnBrk="0" hangingPunct="1">
              <a:spcBef>
                <a:spcPts val="0"/>
              </a:spcBef>
              <a:buClr>
                <a:schemeClr val="accent1"/>
              </a:buClr>
              <a:buSzPct val="100000"/>
              <a:buFont typeface="Wingdings 2" pitchFamily="18" charset="2"/>
              <a:buNone/>
              <a:defRPr sz="1600" kern="1200">
                <a:solidFill>
                  <a:schemeClr val="tx2"/>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Tree>
    <p:extLst>
      <p:ext uri="{BB962C8B-B14F-4D97-AF65-F5344CB8AC3E}">
        <p14:creationId xmlns:p14="http://schemas.microsoft.com/office/powerpoint/2010/main" val="28207536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a:xfrm>
            <a:off x="457199" y="1843546"/>
            <a:ext cx="6508377" cy="3536635"/>
          </a:xfrm>
        </p:spPr>
        <p:txBody>
          <a:bodyPr/>
          <a:lstStyle>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endParaRPr dirty="0"/>
          </a:p>
        </p:txBody>
      </p:sp>
    </p:spTree>
    <p:extLst>
      <p:ext uri="{BB962C8B-B14F-4D97-AF65-F5344CB8AC3E}">
        <p14:creationId xmlns:p14="http://schemas.microsoft.com/office/powerpoint/2010/main" val="1063811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ig Phrase-Word Slide WHITE1">
    <p:spTree>
      <p:nvGrpSpPr>
        <p:cNvPr id="1" name=""/>
        <p:cNvGrpSpPr/>
        <p:nvPr/>
      </p:nvGrpSpPr>
      <p:grpSpPr>
        <a:xfrm>
          <a:off x="0" y="0"/>
          <a:ext cx="0" cy="0"/>
          <a:chOff x="0" y="0"/>
          <a:chExt cx="0" cy="0"/>
        </a:xfrm>
      </p:grpSpPr>
      <p:sp>
        <p:nvSpPr>
          <p:cNvPr id="10" name="Content Placeholder 2"/>
          <p:cNvSpPr>
            <a:spLocks noGrp="1"/>
          </p:cNvSpPr>
          <p:nvPr>
            <p:ph idx="16" hasCustomPrompt="1"/>
          </p:nvPr>
        </p:nvSpPr>
        <p:spPr>
          <a:xfrm>
            <a:off x="651757" y="1445435"/>
            <a:ext cx="7194020" cy="3681126"/>
          </a:xfrm>
          <a:prstGeom prst="rect">
            <a:avLst/>
          </a:prstGeom>
          <a:ln>
            <a:solidFill>
              <a:srgbClr val="FFFFFF"/>
            </a:solidFill>
          </a:ln>
        </p:spPr>
        <p:txBody>
          <a:bodyPr/>
          <a:lstStyle>
            <a:lvl1pPr algn="l">
              <a:lnSpc>
                <a:spcPts val="8400"/>
              </a:lnSpc>
              <a:spcBef>
                <a:spcPts val="0"/>
              </a:spcBef>
              <a:defRPr sz="8000" b="1" baseline="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 BIG PHRASE</a:t>
            </a:r>
            <a:br>
              <a:rPr lang="en-US" dirty="0"/>
            </a:br>
            <a:r>
              <a:rPr lang="en-US" dirty="0"/>
              <a:t>SLIDE</a:t>
            </a:r>
          </a:p>
        </p:txBody>
      </p:sp>
    </p:spTree>
    <p:extLst>
      <p:ext uri="{BB962C8B-B14F-4D97-AF65-F5344CB8AC3E}">
        <p14:creationId xmlns:p14="http://schemas.microsoft.com/office/powerpoint/2010/main" val="131963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ig Phrase-Word Slide RED">
    <p:spTree>
      <p:nvGrpSpPr>
        <p:cNvPr id="1" name=""/>
        <p:cNvGrpSpPr/>
        <p:nvPr/>
      </p:nvGrpSpPr>
      <p:grpSpPr>
        <a:xfrm>
          <a:off x="0" y="0"/>
          <a:ext cx="0" cy="0"/>
          <a:chOff x="0" y="0"/>
          <a:chExt cx="0" cy="0"/>
        </a:xfrm>
      </p:grpSpPr>
      <p:sp>
        <p:nvSpPr>
          <p:cNvPr id="4" name="Rectangle 3"/>
          <p:cNvSpPr/>
          <p:nvPr/>
        </p:nvSpPr>
        <p:spPr>
          <a:xfrm>
            <a:off x="0" y="758474"/>
            <a:ext cx="9144000" cy="4956528"/>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srgbClr val="BB0000"/>
              </a:solidFill>
            </a:endParaRPr>
          </a:p>
        </p:txBody>
      </p:sp>
      <p:sp>
        <p:nvSpPr>
          <p:cNvPr id="9" name="Content Placeholder 2"/>
          <p:cNvSpPr>
            <a:spLocks noGrp="1"/>
          </p:cNvSpPr>
          <p:nvPr>
            <p:ph idx="16" hasCustomPrompt="1"/>
          </p:nvPr>
        </p:nvSpPr>
        <p:spPr>
          <a:xfrm>
            <a:off x="651757" y="1445435"/>
            <a:ext cx="7194020" cy="3681126"/>
          </a:xfrm>
          <a:prstGeom prst="rect">
            <a:avLst/>
          </a:prstGeom>
          <a:ln>
            <a:solidFill>
              <a:srgbClr val="BB0000"/>
            </a:solidFill>
          </a:ln>
        </p:spPr>
        <p:txBody>
          <a:bodyPr/>
          <a:lstStyle>
            <a:lvl1pPr algn="l">
              <a:lnSpc>
                <a:spcPts val="8400"/>
              </a:lnSpc>
              <a:spcBef>
                <a:spcPts val="0"/>
              </a:spcBef>
              <a:defRPr sz="8000" b="1" baseline="0">
                <a:solidFill>
                  <a:schemeClr val="bg1"/>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BIG WORD</a:t>
            </a:r>
          </a:p>
          <a:p>
            <a:pPr lvl="0"/>
            <a:r>
              <a:rPr lang="en-US" dirty="0"/>
              <a:t>BIG PHRASE</a:t>
            </a:r>
            <a:br>
              <a:rPr lang="en-US" dirty="0"/>
            </a:br>
            <a:r>
              <a:rPr lang="en-US" dirty="0"/>
              <a:t>SLIDE</a:t>
            </a:r>
          </a:p>
        </p:txBody>
      </p:sp>
    </p:spTree>
    <p:extLst>
      <p:ext uri="{BB962C8B-B14F-4D97-AF65-F5344CB8AC3E}">
        <p14:creationId xmlns:p14="http://schemas.microsoft.com/office/powerpoint/2010/main" val="267881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13" name="Content Placeholder 2"/>
          <p:cNvSpPr>
            <a:spLocks noGrp="1"/>
          </p:cNvSpPr>
          <p:nvPr>
            <p:ph idx="17" hasCustomPrompt="1"/>
          </p:nvPr>
        </p:nvSpPr>
        <p:spPr>
          <a:xfrm>
            <a:off x="4881010" y="4477222"/>
            <a:ext cx="3392206" cy="911688"/>
          </a:xfrm>
          <a:prstGeom prst="rect">
            <a:avLst/>
          </a:prstGeom>
          <a:ln>
            <a:solidFill>
              <a:schemeClr val="bg1"/>
            </a:solidFill>
          </a:ln>
        </p:spPr>
        <p:txBody>
          <a:bodyPr/>
          <a:lstStyle>
            <a:lvl1pPr algn="r">
              <a:lnSpc>
                <a:spcPct val="110000"/>
              </a:lnSpc>
              <a:spcBef>
                <a:spcPts val="0"/>
              </a:spcBef>
              <a:defRPr sz="2400" baseline="-25000">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algn="r">
              <a:lnSpc>
                <a:spcPct val="110000"/>
              </a:lnSpc>
            </a:pPr>
            <a:r>
              <a:rPr lang="en-US" sz="2400" dirty="0">
                <a:solidFill>
                  <a:schemeClr val="tx1">
                    <a:lumMod val="75000"/>
                    <a:lumOff val="25000"/>
                  </a:schemeClr>
                </a:solidFill>
                <a:cs typeface="Arial"/>
              </a:rPr>
              <a:t>– </a:t>
            </a:r>
            <a:r>
              <a:rPr lang="en-US" sz="2400" dirty="0" err="1">
                <a:solidFill>
                  <a:schemeClr val="tx1">
                    <a:lumMod val="75000"/>
                    <a:lumOff val="25000"/>
                  </a:schemeClr>
                </a:solidFill>
                <a:cs typeface="Arial"/>
              </a:rPr>
              <a:t>Firstandlast</a:t>
            </a:r>
            <a:r>
              <a:rPr lang="en-US" sz="2400" dirty="0">
                <a:solidFill>
                  <a:schemeClr val="tx1">
                    <a:lumMod val="75000"/>
                    <a:lumOff val="25000"/>
                  </a:schemeClr>
                </a:solidFill>
                <a:cs typeface="Arial"/>
              </a:rPr>
              <a:t> Name</a:t>
            </a:r>
          </a:p>
          <a:p>
            <a:pPr algn="r">
              <a:lnSpc>
                <a:spcPct val="110000"/>
              </a:lnSpc>
            </a:pPr>
            <a:r>
              <a:rPr lang="en-US" sz="1800" dirty="0">
                <a:solidFill>
                  <a:schemeClr val="tx1">
                    <a:lumMod val="60000"/>
                    <a:lumOff val="40000"/>
                  </a:schemeClr>
                </a:solidFill>
                <a:cs typeface="Arial"/>
              </a:rPr>
              <a:t>   Optional title line</a:t>
            </a:r>
            <a:endParaRPr lang="en-US" dirty="0"/>
          </a:p>
        </p:txBody>
      </p:sp>
      <p:sp>
        <p:nvSpPr>
          <p:cNvPr id="14" name="Text Placeholder 13"/>
          <p:cNvSpPr>
            <a:spLocks noGrp="1"/>
          </p:cNvSpPr>
          <p:nvPr>
            <p:ph type="body" sz="quarter" idx="18" hasCustomPrompt="1"/>
          </p:nvPr>
        </p:nvSpPr>
        <p:spPr>
          <a:xfrm>
            <a:off x="935495" y="1342941"/>
            <a:ext cx="7200384" cy="3158316"/>
          </a:xfrm>
          <a:prstGeom prst="rect">
            <a:avLst/>
          </a:prstGeom>
          <a:ln>
            <a:solidFill>
              <a:srgbClr val="FFFFFF"/>
            </a:solidFill>
          </a:ln>
        </p:spPr>
        <p:txBody>
          <a:bodyPr vert="horz"/>
          <a:lstStyle>
            <a:lvl1pPr algn="ctr">
              <a:defRPr lang="en-US" sz="3200" b="0" smtClean="0">
                <a:solidFill>
                  <a:srgbClr val="BB0032"/>
                </a:solidFill>
                <a:cs typeface="Arial"/>
              </a:defRPr>
            </a:lvl1pPr>
          </a:lstStyle>
          <a:p>
            <a:pPr lvl="0"/>
            <a:r>
              <a:rPr lang="en-US" sz="6500" b="0" dirty="0">
                <a:solidFill>
                  <a:srgbClr val="BB0032"/>
                </a:solidFill>
                <a:latin typeface="+mj-lt"/>
                <a:cs typeface="Arial"/>
              </a:rPr>
              <a:t>“Notable quotes</a:t>
            </a:r>
            <a:br>
              <a:rPr lang="en-US" sz="6500" b="0" dirty="0">
                <a:solidFill>
                  <a:srgbClr val="BB0032"/>
                </a:solidFill>
                <a:latin typeface="+mj-lt"/>
                <a:cs typeface="Arial"/>
              </a:rPr>
            </a:br>
            <a:r>
              <a:rPr lang="en-US" sz="6500" b="0" dirty="0">
                <a:solidFill>
                  <a:srgbClr val="BB0032"/>
                </a:solidFill>
                <a:latin typeface="+mj-lt"/>
                <a:cs typeface="Arial"/>
              </a:rPr>
              <a:t>goes right here,</a:t>
            </a:r>
            <a:br>
              <a:rPr lang="en-US" sz="6500" b="0" dirty="0">
                <a:solidFill>
                  <a:srgbClr val="BB0032"/>
                </a:solidFill>
                <a:latin typeface="+mj-lt"/>
                <a:cs typeface="Arial"/>
              </a:rPr>
            </a:br>
            <a:r>
              <a:rPr lang="en-US" sz="6500" b="0" dirty="0">
                <a:solidFill>
                  <a:srgbClr val="BB0032"/>
                </a:solidFill>
                <a:latin typeface="+mj-lt"/>
                <a:cs typeface="Arial"/>
              </a:rPr>
              <a:t>yes right here.”</a:t>
            </a:r>
            <a:endParaRPr lang="en-US" dirty="0"/>
          </a:p>
        </p:txBody>
      </p:sp>
    </p:spTree>
    <p:extLst>
      <p:ext uri="{BB962C8B-B14F-4D97-AF65-F5344CB8AC3E}">
        <p14:creationId xmlns:p14="http://schemas.microsoft.com/office/powerpoint/2010/main" val="12766986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ull Photo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47"/>
            <a:ext cx="9144000" cy="4945053"/>
          </a:xfrm>
          <a:prstGeom prst="rect">
            <a:avLst/>
          </a:prstGeom>
        </p:spPr>
        <p:txBody>
          <a:bodyPr vert="horz"/>
          <a:lstStyle>
            <a:lvl1pPr>
              <a:defRPr>
                <a:solidFill>
                  <a:schemeClr val="bg1">
                    <a:lumMod val="75000"/>
                  </a:schemeClr>
                </a:solidFill>
              </a:defRPr>
            </a:lvl1pPr>
          </a:lstStyle>
          <a:p>
            <a:r>
              <a:rPr lang="en-US" dirty="0"/>
              <a:t>Full slide picture</a:t>
            </a:r>
          </a:p>
        </p:txBody>
      </p:sp>
      <p:sp>
        <p:nvSpPr>
          <p:cNvPr id="12" name="Content Placeholder 2"/>
          <p:cNvSpPr>
            <a:spLocks noGrp="1"/>
          </p:cNvSpPr>
          <p:nvPr>
            <p:ph idx="14"/>
          </p:nvPr>
        </p:nvSpPr>
        <p:spPr>
          <a:xfrm>
            <a:off x="4868542" y="1196753"/>
            <a:ext cx="3998889" cy="1533562"/>
          </a:xfrm>
          <a:prstGeom prst="rect">
            <a:avLst/>
          </a:prstGeom>
          <a:ln w="28575" cmpd="sng">
            <a:solidFill>
              <a:srgbClr val="636D6E"/>
            </a:solidFill>
          </a:ln>
          <a:effectLst/>
        </p:spPr>
        <p:txBody>
          <a:bodyPr/>
          <a:lstStyle>
            <a:lvl1pPr marL="91440">
              <a:lnSpc>
                <a:spcPts val="3440"/>
              </a:lnSpc>
              <a:spcBef>
                <a:spcPts val="0"/>
              </a:spcBef>
              <a:defRPr sz="2000" b="1">
                <a:solidFill>
                  <a:srgbClr val="636D6E"/>
                </a:solidFill>
              </a:defRPr>
            </a:lvl1pPr>
            <a:lvl2pPr marL="91440" indent="182880">
              <a:spcBef>
                <a:spcPts val="200"/>
              </a:spcBef>
              <a:spcAft>
                <a:spcPts val="0"/>
              </a:spcAft>
              <a:buClr>
                <a:srgbClr val="BB0000"/>
              </a:buClr>
              <a:buFont typeface="Arial"/>
              <a:buChar char="•"/>
              <a:defRPr sz="1600">
                <a:solidFill>
                  <a:srgbClr val="636D6E"/>
                </a:solidFill>
              </a:defRPr>
            </a:lvl2pPr>
            <a:lvl3pPr marL="91440" indent="182880">
              <a:spcBef>
                <a:spcPts val="200"/>
              </a:spcBef>
              <a:spcAft>
                <a:spcPts val="0"/>
              </a:spcAft>
              <a:buClr>
                <a:srgbClr val="BB0000"/>
              </a:buClr>
              <a:defRPr sz="1600">
                <a:solidFill>
                  <a:srgbClr val="636D6E"/>
                </a:solidFill>
              </a:defRPr>
            </a:lvl3pPr>
            <a:lvl5pPr marL="502920" indent="0">
              <a:spcBef>
                <a:spcPts val="350"/>
              </a:spcBef>
              <a:buFont typeface="Arial"/>
              <a:buNone/>
              <a:defRPr sz="18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510398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Text Slide">
    <p:spTree>
      <p:nvGrpSpPr>
        <p:cNvPr id="1" name=""/>
        <p:cNvGrpSpPr/>
        <p:nvPr/>
      </p:nvGrpSpPr>
      <p:grpSpPr>
        <a:xfrm>
          <a:off x="0" y="0"/>
          <a:ext cx="0" cy="0"/>
          <a:chOff x="0" y="0"/>
          <a:chExt cx="0" cy="0"/>
        </a:xfrm>
      </p:grpSpPr>
      <p:sp>
        <p:nvSpPr>
          <p:cNvPr id="7" name="Picture Placeholder 6"/>
          <p:cNvSpPr>
            <a:spLocks noGrp="1"/>
          </p:cNvSpPr>
          <p:nvPr>
            <p:ph type="pic" sz="quarter" idx="13" hasCustomPrompt="1"/>
          </p:nvPr>
        </p:nvSpPr>
        <p:spPr>
          <a:xfrm>
            <a:off x="0" y="769947"/>
            <a:ext cx="3883850" cy="4945053"/>
          </a:xfrm>
          <a:prstGeom prst="rect">
            <a:avLst/>
          </a:prstGeom>
        </p:spPr>
        <p:txBody>
          <a:bodyPr vert="horz"/>
          <a:lstStyle>
            <a:lvl1pPr>
              <a:defRPr>
                <a:solidFill>
                  <a:srgbClr val="BFBFBF"/>
                </a:solidFill>
              </a:defRPr>
            </a:lvl1pPr>
          </a:lstStyle>
          <a:p>
            <a:r>
              <a:rPr lang="en-US" dirty="0"/>
              <a:t>½ slide picture</a:t>
            </a:r>
          </a:p>
        </p:txBody>
      </p:sp>
      <p:sp>
        <p:nvSpPr>
          <p:cNvPr id="8" name="Content Placeholder 2"/>
          <p:cNvSpPr>
            <a:spLocks noGrp="1"/>
          </p:cNvSpPr>
          <p:nvPr>
            <p:ph idx="14"/>
          </p:nvPr>
        </p:nvSpPr>
        <p:spPr>
          <a:xfrm>
            <a:off x="4137594" y="1525323"/>
            <a:ext cx="4701503" cy="3771636"/>
          </a:xfrm>
          <a:prstGeom prst="rect">
            <a:avLst/>
          </a:prstGeom>
          <a:ln>
            <a:solidFill>
              <a:srgbClr val="FFFFFF"/>
            </a:solidFill>
          </a:ln>
        </p:spPr>
        <p:txBody>
          <a:bodyPr/>
          <a:lstStyle>
            <a:lvl1pPr>
              <a:lnSpc>
                <a:spcPts val="3440"/>
              </a:lnSpc>
              <a:spcBef>
                <a:spcPts val="0"/>
              </a:spcBef>
              <a:defRPr>
                <a:solidFill>
                  <a:srgbClr val="BB0000"/>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p:txBody>
      </p:sp>
      <p:sp>
        <p:nvSpPr>
          <p:cNvPr id="13" name="Content Placeholder 2"/>
          <p:cNvSpPr>
            <a:spLocks noGrp="1"/>
          </p:cNvSpPr>
          <p:nvPr>
            <p:ph idx="16" hasCustomPrompt="1"/>
          </p:nvPr>
        </p:nvSpPr>
        <p:spPr>
          <a:xfrm>
            <a:off x="4315391" y="877461"/>
            <a:ext cx="4642821" cy="530099"/>
          </a:xfrm>
          <a:prstGeom prst="rect">
            <a:avLst/>
          </a:prstGeom>
          <a:ln>
            <a:solidFill>
              <a:schemeClr val="bg1"/>
            </a:solidFill>
          </a:ln>
        </p:spPr>
        <p:txBody>
          <a:bodyPr/>
          <a:lstStyle>
            <a:lvl1pPr algn="r">
              <a:lnSpc>
                <a:spcPts val="1640"/>
              </a:lnSpc>
              <a:spcBef>
                <a:spcPts val="0"/>
              </a:spcBef>
              <a:defRPr sz="1600" b="1" baseline="0">
                <a:solidFill>
                  <a:schemeClr val="tx1">
                    <a:lumMod val="65000"/>
                    <a:lumOff val="3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Tree>
    <p:extLst>
      <p:ext uri="{BB962C8B-B14F-4D97-AF65-F5344CB8AC3E}">
        <p14:creationId xmlns:p14="http://schemas.microsoft.com/office/powerpoint/2010/main" val="1314461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Content Placeholder 2"/>
          <p:cNvSpPr>
            <a:spLocks noGrp="1"/>
          </p:cNvSpPr>
          <p:nvPr>
            <p:ph idx="16" hasCustomPrompt="1"/>
          </p:nvPr>
        </p:nvSpPr>
        <p:spPr>
          <a:xfrm>
            <a:off x="4315391" y="877461"/>
            <a:ext cx="4642821" cy="530099"/>
          </a:xfrm>
          <a:prstGeom prst="rect">
            <a:avLst/>
          </a:prstGeom>
          <a:ln>
            <a:solidFill>
              <a:schemeClr val="bg1"/>
            </a:solidFill>
          </a:ln>
        </p:spPr>
        <p:txBody>
          <a:bodyPr/>
          <a:lstStyle>
            <a:lvl1pPr algn="r">
              <a:lnSpc>
                <a:spcPts val="1640"/>
              </a:lnSpc>
              <a:spcBef>
                <a:spcPts val="0"/>
              </a:spcBef>
              <a:defRPr sz="1600" b="1" baseline="0">
                <a:solidFill>
                  <a:schemeClr val="tx1">
                    <a:lumMod val="65000"/>
                    <a:lumOff val="3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dirty="0"/>
              <a:t>TOPIC TITLE HERE</a:t>
            </a:r>
          </a:p>
        </p:txBody>
      </p:sp>
      <p:sp>
        <p:nvSpPr>
          <p:cNvPr id="6" name="Content Placeholder 2"/>
          <p:cNvSpPr>
            <a:spLocks noGrp="1"/>
          </p:cNvSpPr>
          <p:nvPr>
            <p:ph idx="14"/>
          </p:nvPr>
        </p:nvSpPr>
        <p:spPr>
          <a:xfrm>
            <a:off x="1400403" y="1525323"/>
            <a:ext cx="6527582" cy="3771636"/>
          </a:xfrm>
          <a:prstGeom prst="rect">
            <a:avLst/>
          </a:prstGeom>
          <a:ln>
            <a:solidFill>
              <a:srgbClr val="FFFFFF"/>
            </a:solidFill>
          </a:ln>
        </p:spPr>
        <p:txBody>
          <a:bodyPr/>
          <a:lstStyle>
            <a:lvl1pPr algn="ctr">
              <a:lnSpc>
                <a:spcPts val="3440"/>
              </a:lnSpc>
              <a:spcBef>
                <a:spcPts val="0"/>
              </a:spcBef>
              <a:defRPr>
                <a:solidFill>
                  <a:schemeClr val="bg1">
                    <a:lumMod val="75000"/>
                  </a:schemeClr>
                </a:solidFill>
              </a:defRPr>
            </a:lvl1pPr>
            <a:lvl2pPr marL="0">
              <a:spcBef>
                <a:spcPts val="600"/>
              </a:spcBef>
              <a:defRPr sz="2400">
                <a:solidFill>
                  <a:schemeClr val="tx1">
                    <a:lumMod val="65000"/>
                    <a:lumOff val="35000"/>
                  </a:schemeClr>
                </a:solidFill>
              </a:defRPr>
            </a:lvl2pPr>
            <a:lvl3pPr>
              <a:spcBef>
                <a:spcPts val="0"/>
              </a:spcBef>
              <a:defRPr sz="2000">
                <a:solidFill>
                  <a:schemeClr val="tx1">
                    <a:lumMod val="65000"/>
                    <a:lumOff val="35000"/>
                  </a:schemeClr>
                </a:solidFill>
              </a:defRPr>
            </a:lvl3pPr>
            <a:lvl5pPr marL="502920" indent="0">
              <a:spcBef>
                <a:spcPts val="350"/>
              </a:spcBef>
              <a:buNone/>
              <a:defRPr sz="1600">
                <a:solidFill>
                  <a:schemeClr val="tx1">
                    <a:lumMod val="65000"/>
                    <a:lumOff val="3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594139"/>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2.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theme" Target="../theme/theme2.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26.xml"/><Relationship Id="rId7" Type="http://schemas.openxmlformats.org/officeDocument/2006/relationships/image" Target="../media/image1.jpg"/><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theme" Target="../theme/theme4.xml"/><Relationship Id="rId5" Type="http://schemas.openxmlformats.org/officeDocument/2006/relationships/slideLayout" Target="../slideLayouts/slideLayout28.xml"/><Relationship Id="rId4" Type="http://schemas.openxmlformats.org/officeDocument/2006/relationships/slideLayout" Target="../slideLayouts/slideLayout27.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10" Type="http://schemas.openxmlformats.org/officeDocument/2006/relationships/image" Target="../media/image2.emf"/><Relationship Id="rId4" Type="http://schemas.openxmlformats.org/officeDocument/2006/relationships/slideLayout" Target="../slideLayouts/slideLayout32.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9.xml"/><Relationship Id="rId2" Type="http://schemas.openxmlformats.org/officeDocument/2006/relationships/slideLayout" Target="../slideLayouts/slideLayout38.xml"/><Relationship Id="rId1" Type="http://schemas.openxmlformats.org/officeDocument/2006/relationships/slideLayout" Target="../slideLayouts/slideLayout37.xml"/><Relationship Id="rId5" Type="http://schemas.openxmlformats.org/officeDocument/2006/relationships/image" Target="../media/image1.jpg"/><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399374" y="5296959"/>
            <a:ext cx="2133600" cy="304271"/>
          </a:xfrm>
          <a:prstGeom prst="rect">
            <a:avLst/>
          </a:prstGeom>
          <a:ln>
            <a:solidFill>
              <a:schemeClr val="bg1"/>
            </a:solidFill>
          </a:ln>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p:nvPr/>
        </p:nvSpPr>
        <p:spPr>
          <a:xfrm>
            <a:off x="0" y="2478704"/>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descr="OSU-Engineering-Horiz-RGBHEX.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9585" y="1342131"/>
            <a:ext cx="4800600" cy="764801"/>
          </a:xfrm>
          <a:prstGeom prst="rect">
            <a:avLst/>
          </a:prstGeom>
        </p:spPr>
      </p:pic>
    </p:spTree>
    <p:extLst>
      <p:ext uri="{BB962C8B-B14F-4D97-AF65-F5344CB8AC3E}">
        <p14:creationId xmlns:p14="http://schemas.microsoft.com/office/powerpoint/2010/main" val="681317076"/>
      </p:ext>
    </p:extLst>
  </p:cSld>
  <p:clrMap bg1="lt1" tx1="dk1" bg2="lt2" tx2="dk2" accent1="accent1" accent2="accent2" accent3="accent3" accent4="accent4" accent5="accent5" accent6="accent6" hlink="hlink" folHlink="folHlink"/>
  <p:sldLayoutIdLst>
    <p:sldLayoutId id="2147483681" r:id="rId1"/>
    <p:sldLayoutId id="2147483683" r:id="rId2"/>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2"/>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Rectangle 1"/>
          <p:cNvSpPr/>
          <p:nvPr/>
        </p:nvSpPr>
        <p:spPr>
          <a:xfrm>
            <a:off x="8518368" y="5292699"/>
            <a:ext cx="436338" cy="338554"/>
          </a:xfrm>
          <a:prstGeom prst="rect">
            <a:avLst/>
          </a:prstGeom>
        </p:spPr>
        <p:txBody>
          <a:bodyPr wrap="none">
            <a:spAutoFit/>
          </a:bodyPr>
          <a:lstStyle/>
          <a:p>
            <a:fld id="{B5C881AA-F0C4-B947-803C-EA0A96934EAC}" type="slidenum">
              <a:rPr lang="en-US" sz="1600" smtClean="0">
                <a:solidFill>
                  <a:srgbClr val="636D6E"/>
                </a:solidFill>
              </a:rPr>
              <a:pPr/>
              <a:t>‹#›</a:t>
            </a:fld>
            <a:endParaRPr lang="en-US" sz="1600" dirty="0">
              <a:solidFill>
                <a:srgbClr val="636D6E"/>
              </a:solidFill>
            </a:endParaRPr>
          </a:p>
        </p:txBody>
      </p:sp>
      <p:pic>
        <p:nvPicPr>
          <p:cNvPr id="6" name="Picture 5" descr="OSU-Engineering-K-Horiz-RGBHEX white.eps"/>
          <p:cNvPicPr>
            <a:picLocks noChangeAspect="1"/>
          </p:cNvPicPr>
          <p:nvPr/>
        </p:nvPicPr>
        <p:blipFill>
          <a:blip r:embed="rId12" cstate="email">
            <a:extLst>
              <a:ext uri="{28A0092B-C50C-407E-A947-70E740481C1C}">
                <a14:useLocalDpi xmlns:a14="http://schemas.microsoft.com/office/drawing/2010/main" val="0"/>
              </a:ext>
            </a:extLst>
          </a:blip>
          <a:stretch>
            <a:fillRect/>
          </a:stretch>
        </p:blipFill>
        <p:spPr>
          <a:xfrm>
            <a:off x="306917" y="176337"/>
            <a:ext cx="2438400" cy="392729"/>
          </a:xfrm>
          <a:prstGeom prst="rect">
            <a:avLst/>
          </a:prstGeom>
        </p:spPr>
      </p:pic>
      <p:sp>
        <p:nvSpPr>
          <p:cNvPr id="5" name="Content Placeholder 2"/>
          <p:cNvSpPr txBox="1">
            <a:spLocks/>
          </p:cNvSpPr>
          <p:nvPr/>
        </p:nvSpPr>
        <p:spPr>
          <a:xfrm>
            <a:off x="5573888" y="115847"/>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00" dirty="0"/>
              <a:t>Department of Engineering Education</a:t>
            </a:r>
          </a:p>
          <a:p>
            <a:r>
              <a:rPr lang="en-US" sz="1300" dirty="0"/>
              <a:t>ENGR 1182</a:t>
            </a:r>
          </a:p>
        </p:txBody>
      </p:sp>
    </p:spTree>
    <p:extLst>
      <p:ext uri="{BB962C8B-B14F-4D97-AF65-F5344CB8AC3E}">
        <p14:creationId xmlns:p14="http://schemas.microsoft.com/office/powerpoint/2010/main" val="189266466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721" r:id="rId10"/>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8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4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29306"/>
            <a:ext cx="8229600" cy="9525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33501"/>
            <a:ext cx="8229600" cy="37711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5296960"/>
            <a:ext cx="2133600" cy="305152"/>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5296960"/>
            <a:ext cx="2895600" cy="30515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5296960"/>
            <a:ext cx="2133600" cy="305152"/>
          </a:xfrm>
          <a:prstGeom prst="rect">
            <a:avLst/>
          </a:prstGeom>
        </p:spPr>
        <p:txBody>
          <a:bodyPr vert="horz" lIns="91440" tIns="45720" rIns="91440" bIns="45720" rtlCol="0" anchor="ctr"/>
          <a:lstStyle>
            <a:lvl1pPr algn="r">
              <a:defRPr sz="1200">
                <a:solidFill>
                  <a:schemeClr val="tx1">
                    <a:tint val="75000"/>
                  </a:schemeClr>
                </a:solidFill>
              </a:defRPr>
            </a:lvl1pPr>
          </a:lstStyle>
          <a:p>
            <a:fld id="{9C966440-EC59-C54E-B982-91FC87D15E54}" type="slidenum">
              <a:rPr lang="en-US" smtClean="0"/>
              <a:t>‹#›</a:t>
            </a:fld>
            <a:endParaRPr lang="en-US"/>
          </a:p>
        </p:txBody>
      </p:sp>
    </p:spTree>
    <p:extLst>
      <p:ext uri="{BB962C8B-B14F-4D97-AF65-F5344CB8AC3E}">
        <p14:creationId xmlns:p14="http://schemas.microsoft.com/office/powerpoint/2010/main" val="123678887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2478708"/>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pic>
        <p:nvPicPr>
          <p:cNvPr id="5" name="Picture 4" descr="OSU-Engineering-Horiz-RGBHEX.jp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169586" y="1342140"/>
            <a:ext cx="4800600" cy="764801"/>
          </a:xfrm>
          <a:prstGeom prst="rect">
            <a:avLst/>
          </a:prstGeom>
        </p:spPr>
      </p:pic>
      <p:pic>
        <p:nvPicPr>
          <p:cNvPr id="4" name="Picture 3" descr="OSU-Engineering-K-Horiz-RGBHEX white.eps"/>
          <p:cNvPicPr>
            <a:picLocks noChangeAspect="1"/>
          </p:cNvPicPr>
          <p:nvPr/>
        </p:nvPicPr>
        <p:blipFill>
          <a:blip r:embed="rId8" cstate="email">
            <a:extLst>
              <a:ext uri="{28A0092B-C50C-407E-A947-70E740481C1C}">
                <a14:useLocalDpi xmlns:a14="http://schemas.microsoft.com/office/drawing/2010/main" val="0"/>
              </a:ext>
            </a:extLst>
          </a:blip>
          <a:stretch>
            <a:fillRect/>
          </a:stretch>
        </p:blipFill>
        <p:spPr>
          <a:xfrm>
            <a:off x="306917" y="176337"/>
            <a:ext cx="2438400" cy="392729"/>
          </a:xfrm>
          <a:prstGeom prst="rect">
            <a:avLst/>
          </a:prstGeom>
        </p:spPr>
      </p:pic>
      <p:sp>
        <p:nvSpPr>
          <p:cNvPr id="6" name="Content Placeholder 2"/>
          <p:cNvSpPr txBox="1">
            <a:spLocks/>
          </p:cNvSpPr>
          <p:nvPr/>
        </p:nvSpPr>
        <p:spPr>
          <a:xfrm>
            <a:off x="5573888" y="115847"/>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300" dirty="0"/>
              <a:t>Department of Engineering Education</a:t>
            </a:r>
          </a:p>
          <a:p>
            <a:r>
              <a:rPr lang="en-US" sz="1300" dirty="0"/>
              <a:t>ENGR 1181</a:t>
            </a:r>
          </a:p>
        </p:txBody>
      </p:sp>
    </p:spTree>
    <p:extLst>
      <p:ext uri="{BB962C8B-B14F-4D97-AF65-F5344CB8AC3E}">
        <p14:creationId xmlns:p14="http://schemas.microsoft.com/office/powerpoint/2010/main" val="2620287324"/>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Lst>
  <p:hf sldNum="0" hdr="0" ftr="0" dt="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394831" indent="-151858" algn="l" defTabSz="242972" rtl="0" eaLnBrk="1" latinLnBrk="0" hangingPunct="1">
        <a:spcBef>
          <a:spcPct val="20000"/>
        </a:spcBef>
        <a:buFont typeface="Arial"/>
        <a:buChar char="–"/>
        <a:defRPr sz="1488" kern="1200">
          <a:solidFill>
            <a:schemeClr val="tx1"/>
          </a:solidFill>
          <a:latin typeface="+mn-lt"/>
          <a:ea typeface="+mn-ea"/>
          <a:cs typeface="+mn-cs"/>
        </a:defRPr>
      </a:lvl2pPr>
      <a:lvl3pPr marL="607431" indent="-121486" algn="l" defTabSz="242972" rtl="0" eaLnBrk="1" latinLnBrk="0" hangingPunct="1">
        <a:spcBef>
          <a:spcPct val="20000"/>
        </a:spcBef>
        <a:buFont typeface="Arial"/>
        <a:buChar char="•"/>
        <a:defRPr sz="1276" kern="1200">
          <a:solidFill>
            <a:schemeClr val="tx1"/>
          </a:solidFill>
          <a:latin typeface="+mn-lt"/>
          <a:ea typeface="+mn-ea"/>
          <a:cs typeface="+mn-cs"/>
        </a:defRPr>
      </a:lvl3pPr>
      <a:lvl4pPr marL="850404" indent="-121486" algn="l" defTabSz="242972" rtl="0" eaLnBrk="1" latinLnBrk="0" hangingPunct="1">
        <a:spcBef>
          <a:spcPct val="20000"/>
        </a:spcBef>
        <a:buFont typeface="Arial"/>
        <a:buChar char="–"/>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0" y="5"/>
            <a:ext cx="9144000" cy="758472"/>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57"/>
          </a:p>
        </p:txBody>
      </p:sp>
      <p:sp>
        <p:nvSpPr>
          <p:cNvPr id="2" name="Rectangle 1"/>
          <p:cNvSpPr/>
          <p:nvPr/>
        </p:nvSpPr>
        <p:spPr>
          <a:xfrm>
            <a:off x="8495925" y="5292703"/>
            <a:ext cx="389850" cy="292388"/>
          </a:xfrm>
          <a:prstGeom prst="rect">
            <a:avLst/>
          </a:prstGeom>
        </p:spPr>
        <p:txBody>
          <a:bodyPr wrap="none">
            <a:spAutoFit/>
          </a:bodyPr>
          <a:lstStyle/>
          <a:p>
            <a:fld id="{B5C881AA-F0C4-B947-803C-EA0A96934EAC}" type="slidenum">
              <a:rPr lang="en-US" sz="1300" smtClean="0">
                <a:solidFill>
                  <a:srgbClr val="636D6E"/>
                </a:solidFill>
                <a:latin typeface="+mj-lt"/>
              </a:rPr>
              <a:pPr/>
              <a:t>‹#›</a:t>
            </a:fld>
            <a:endParaRPr lang="en-US" sz="1300" dirty="0">
              <a:solidFill>
                <a:srgbClr val="636D6E"/>
              </a:solidFill>
              <a:latin typeface="+mj-lt"/>
            </a:endParaRPr>
          </a:p>
        </p:txBody>
      </p:sp>
      <p:pic>
        <p:nvPicPr>
          <p:cNvPr id="6" name="Picture 5" descr="OSU-Engineering-K-Horiz-RGBHEX white.eps"/>
          <p:cNvPicPr>
            <a:picLocks noChangeAspect="1"/>
          </p:cNvPicPr>
          <p:nvPr/>
        </p:nvPicPr>
        <p:blipFill>
          <a:blip r:embed="rId10" cstate="email">
            <a:extLst>
              <a:ext uri="{28A0092B-C50C-407E-A947-70E740481C1C}">
                <a14:useLocalDpi xmlns:a14="http://schemas.microsoft.com/office/drawing/2010/main" val="0"/>
              </a:ext>
            </a:extLst>
          </a:blip>
          <a:stretch>
            <a:fillRect/>
          </a:stretch>
        </p:blipFill>
        <p:spPr>
          <a:xfrm>
            <a:off x="306917" y="176341"/>
            <a:ext cx="2438400" cy="392729"/>
          </a:xfrm>
          <a:prstGeom prst="rect">
            <a:avLst/>
          </a:prstGeom>
        </p:spPr>
      </p:pic>
      <p:sp>
        <p:nvSpPr>
          <p:cNvPr id="5" name="Content Placeholder 2"/>
          <p:cNvSpPr txBox="1">
            <a:spLocks/>
          </p:cNvSpPr>
          <p:nvPr/>
        </p:nvSpPr>
        <p:spPr>
          <a:xfrm>
            <a:off x="5573888" y="115857"/>
            <a:ext cx="3392206" cy="557343"/>
          </a:xfrm>
          <a:prstGeom prst="rect">
            <a:avLst/>
          </a:prstGeom>
          <a:ln>
            <a:solidFill>
              <a:srgbClr val="BB0000"/>
            </a:solidFill>
          </a:ln>
        </p:spPr>
        <p:txBody>
          <a:bodyPr/>
          <a:lstStyle>
            <a:lvl1pPr marL="0" indent="0" algn="r" defTabSz="457200" rtl="0" eaLnBrk="1" latinLnBrk="0" hangingPunct="1">
              <a:lnSpc>
                <a:spcPts val="1640"/>
              </a:lnSpc>
              <a:spcBef>
                <a:spcPts val="0"/>
              </a:spcBef>
              <a:buFont typeface="Arial"/>
              <a:buNone/>
              <a:defRPr sz="1300" kern="1200" baseline="0">
                <a:solidFill>
                  <a:schemeClr val="bg1"/>
                </a:solidFill>
                <a:latin typeface="+mn-lt"/>
                <a:ea typeface="+mn-ea"/>
                <a:cs typeface="+mn-cs"/>
              </a:defRPr>
            </a:lvl1pPr>
            <a:lvl2pPr marL="0" indent="0" algn="l" defTabSz="457200" rtl="0" eaLnBrk="1" latinLnBrk="0" hangingPunct="1">
              <a:spcBef>
                <a:spcPts val="600"/>
              </a:spcBef>
              <a:buFont typeface="Arial"/>
              <a:buNone/>
              <a:defRPr sz="2400" kern="1200">
                <a:solidFill>
                  <a:schemeClr val="tx1">
                    <a:lumMod val="65000"/>
                    <a:lumOff val="35000"/>
                  </a:schemeClr>
                </a:solidFill>
                <a:latin typeface="+mn-lt"/>
                <a:ea typeface="+mn-ea"/>
                <a:cs typeface="+mn-cs"/>
              </a:defRPr>
            </a:lvl2pPr>
            <a:lvl3pPr marL="0" indent="-228600" algn="l" defTabSz="457200" rtl="0" eaLnBrk="1" latinLnBrk="0" hangingPunct="1">
              <a:spcBef>
                <a:spcPts val="0"/>
              </a:spcBef>
              <a:buFont typeface="Arial"/>
              <a:buChar char="•"/>
              <a:defRPr sz="2000" kern="1200">
                <a:solidFill>
                  <a:schemeClr val="tx1">
                    <a:lumMod val="65000"/>
                    <a:lumOff val="35000"/>
                  </a:schemeClr>
                </a:solidFill>
                <a:latin typeface="+mn-lt"/>
                <a:ea typeface="+mn-ea"/>
                <a:cs typeface="+mn-cs"/>
              </a:defRPr>
            </a:lvl3pPr>
            <a:lvl4pPr marL="548640" indent="0" algn="l" defTabSz="457200" rtl="0" eaLnBrk="1" latinLnBrk="0" hangingPunct="1">
              <a:spcBef>
                <a:spcPts val="0"/>
              </a:spcBef>
              <a:buFont typeface="Arial"/>
              <a:buNone/>
              <a:defRPr sz="2000" kern="1200">
                <a:solidFill>
                  <a:schemeClr val="tx1"/>
                </a:solidFill>
                <a:latin typeface="+mn-lt"/>
                <a:ea typeface="+mn-ea"/>
                <a:cs typeface="+mn-cs"/>
              </a:defRPr>
            </a:lvl4pPr>
            <a:lvl5pPr marL="502920" indent="0" algn="l" defTabSz="457200" rtl="0" eaLnBrk="1" latinLnBrk="0" hangingPunct="1">
              <a:spcBef>
                <a:spcPts val="350"/>
              </a:spcBef>
              <a:buFont typeface="Arial"/>
              <a:buNone/>
              <a:defRPr sz="1600" kern="1200">
                <a:solidFill>
                  <a:schemeClr val="tx1">
                    <a:lumMod val="65000"/>
                    <a:lumOff val="3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050" dirty="0"/>
              <a:t>Department of Engineering Education</a:t>
            </a:r>
          </a:p>
          <a:p>
            <a:r>
              <a:rPr lang="en-US" sz="1050" dirty="0"/>
              <a:t>ENGR 1182</a:t>
            </a:r>
          </a:p>
        </p:txBody>
      </p:sp>
    </p:spTree>
    <p:extLst>
      <p:ext uri="{BB962C8B-B14F-4D97-AF65-F5344CB8AC3E}">
        <p14:creationId xmlns:p14="http://schemas.microsoft.com/office/powerpoint/2010/main" val="245914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Lst>
  <p:hf sldNum="0" hdr="0" ftr="0" dt="0"/>
  <p:txStyles>
    <p:titleStyle>
      <a:lvl1pPr algn="ctr" defTabSz="242972" rtl="0" eaLnBrk="1" latinLnBrk="0" hangingPunct="1">
        <a:spcBef>
          <a:spcPct val="0"/>
        </a:spcBef>
        <a:buNone/>
        <a:defRPr sz="2338" kern="1200">
          <a:solidFill>
            <a:schemeClr val="tx1"/>
          </a:solidFill>
          <a:latin typeface="+mj-lt"/>
          <a:ea typeface="+mj-ea"/>
          <a:cs typeface="+mj-cs"/>
        </a:defRPr>
      </a:lvl1pPr>
    </p:titleStyle>
    <p:bodyStyle>
      <a:lvl1pPr marL="0" indent="0" algn="l" defTabSz="242972" rtl="0" eaLnBrk="1" latinLnBrk="0" hangingPunct="1">
        <a:spcBef>
          <a:spcPct val="20000"/>
        </a:spcBef>
        <a:buFont typeface="Arial"/>
        <a:buNone/>
        <a:defRPr sz="1701" kern="1200">
          <a:solidFill>
            <a:schemeClr val="tx1"/>
          </a:solidFill>
          <a:latin typeface="+mn-lt"/>
          <a:ea typeface="+mn-ea"/>
          <a:cs typeface="+mn-cs"/>
        </a:defRPr>
      </a:lvl1pPr>
      <a:lvl2pPr marL="242972" indent="0" algn="l" defTabSz="242972" rtl="0" eaLnBrk="1" latinLnBrk="0" hangingPunct="1">
        <a:spcBef>
          <a:spcPct val="20000"/>
        </a:spcBef>
        <a:buFont typeface="Arial"/>
        <a:buNone/>
        <a:defRPr sz="1488" kern="1200">
          <a:solidFill>
            <a:schemeClr val="tx1"/>
          </a:solidFill>
          <a:latin typeface="+mn-lt"/>
          <a:ea typeface="+mn-ea"/>
          <a:cs typeface="+mn-cs"/>
        </a:defRPr>
      </a:lvl2pPr>
      <a:lvl3pPr marL="0" indent="-121486" algn="l" defTabSz="242972" rtl="0" eaLnBrk="1" latinLnBrk="0" hangingPunct="1">
        <a:spcBef>
          <a:spcPts val="266"/>
        </a:spcBef>
        <a:buFont typeface="Arial"/>
        <a:buChar char="•"/>
        <a:defRPr sz="1276" kern="1200">
          <a:solidFill>
            <a:schemeClr val="tx1"/>
          </a:solidFill>
          <a:latin typeface="+mn-lt"/>
          <a:ea typeface="+mn-ea"/>
          <a:cs typeface="+mn-cs"/>
        </a:defRPr>
      </a:lvl3pPr>
      <a:lvl4pPr marL="291568" indent="0" algn="l" defTabSz="242972" rtl="0" eaLnBrk="1" latinLnBrk="0" hangingPunct="1">
        <a:spcBef>
          <a:spcPts val="0"/>
        </a:spcBef>
        <a:buFont typeface="Arial"/>
        <a:buNone/>
        <a:defRPr sz="1063" kern="1200">
          <a:solidFill>
            <a:schemeClr val="tx1"/>
          </a:solidFill>
          <a:latin typeface="+mn-lt"/>
          <a:ea typeface="+mn-ea"/>
          <a:cs typeface="+mn-cs"/>
        </a:defRPr>
      </a:lvl4pPr>
      <a:lvl5pPr marL="1093375" indent="-121486" algn="l" defTabSz="242972" rtl="0" eaLnBrk="1" latinLnBrk="0" hangingPunct="1">
        <a:spcBef>
          <a:spcPct val="20000"/>
        </a:spcBef>
        <a:buFont typeface="Arial"/>
        <a:buChar char="»"/>
        <a:defRPr sz="1063" kern="1200">
          <a:solidFill>
            <a:schemeClr val="tx1"/>
          </a:solidFill>
          <a:latin typeface="+mn-lt"/>
          <a:ea typeface="+mn-ea"/>
          <a:cs typeface="+mn-cs"/>
        </a:defRPr>
      </a:lvl5pPr>
      <a:lvl6pPr marL="1336349" indent="-121486" algn="l" defTabSz="242972" rtl="0" eaLnBrk="1" latinLnBrk="0" hangingPunct="1">
        <a:spcBef>
          <a:spcPct val="20000"/>
        </a:spcBef>
        <a:buFont typeface="Arial"/>
        <a:buChar char="•"/>
        <a:defRPr sz="1063" kern="1200">
          <a:solidFill>
            <a:schemeClr val="tx1"/>
          </a:solidFill>
          <a:latin typeface="+mn-lt"/>
          <a:ea typeface="+mn-ea"/>
          <a:cs typeface="+mn-cs"/>
        </a:defRPr>
      </a:lvl6pPr>
      <a:lvl7pPr marL="1579321" indent="-121486" algn="l" defTabSz="242972" rtl="0" eaLnBrk="1" latinLnBrk="0" hangingPunct="1">
        <a:spcBef>
          <a:spcPct val="20000"/>
        </a:spcBef>
        <a:buFont typeface="Arial"/>
        <a:buChar char="•"/>
        <a:defRPr sz="1063" kern="1200">
          <a:solidFill>
            <a:schemeClr val="tx1"/>
          </a:solidFill>
          <a:latin typeface="+mn-lt"/>
          <a:ea typeface="+mn-ea"/>
          <a:cs typeface="+mn-cs"/>
        </a:defRPr>
      </a:lvl7pPr>
      <a:lvl8pPr marL="1822293" indent="-121486" algn="l" defTabSz="242972" rtl="0" eaLnBrk="1" latinLnBrk="0" hangingPunct="1">
        <a:spcBef>
          <a:spcPct val="20000"/>
        </a:spcBef>
        <a:buFont typeface="Arial"/>
        <a:buChar char="•"/>
        <a:defRPr sz="1063" kern="1200">
          <a:solidFill>
            <a:schemeClr val="tx1"/>
          </a:solidFill>
          <a:latin typeface="+mn-lt"/>
          <a:ea typeface="+mn-ea"/>
          <a:cs typeface="+mn-cs"/>
        </a:defRPr>
      </a:lvl8pPr>
      <a:lvl9pPr marL="2065266" indent="-121486" algn="l" defTabSz="242972" rtl="0" eaLnBrk="1" latinLnBrk="0" hangingPunct="1">
        <a:spcBef>
          <a:spcPct val="20000"/>
        </a:spcBef>
        <a:buFont typeface="Arial"/>
        <a:buChar char="•"/>
        <a:defRPr sz="1063" kern="1200">
          <a:solidFill>
            <a:schemeClr val="tx1"/>
          </a:solidFill>
          <a:latin typeface="+mn-lt"/>
          <a:ea typeface="+mn-ea"/>
          <a:cs typeface="+mn-cs"/>
        </a:defRPr>
      </a:lvl9pPr>
    </p:bodyStyle>
    <p:otherStyle>
      <a:defPPr>
        <a:defRPr lang="en-US"/>
      </a:defPPr>
      <a:lvl1pPr marL="0" algn="l" defTabSz="242972" rtl="0" eaLnBrk="1" latinLnBrk="0" hangingPunct="1">
        <a:defRPr sz="957" kern="1200">
          <a:solidFill>
            <a:schemeClr val="tx1"/>
          </a:solidFill>
          <a:latin typeface="+mn-lt"/>
          <a:ea typeface="+mn-ea"/>
          <a:cs typeface="+mn-cs"/>
        </a:defRPr>
      </a:lvl1pPr>
      <a:lvl2pPr marL="242972" algn="l" defTabSz="242972" rtl="0" eaLnBrk="1" latinLnBrk="0" hangingPunct="1">
        <a:defRPr sz="957" kern="1200">
          <a:solidFill>
            <a:schemeClr val="tx1"/>
          </a:solidFill>
          <a:latin typeface="+mn-lt"/>
          <a:ea typeface="+mn-ea"/>
          <a:cs typeface="+mn-cs"/>
        </a:defRPr>
      </a:lvl2pPr>
      <a:lvl3pPr marL="485945" algn="l" defTabSz="242972" rtl="0" eaLnBrk="1" latinLnBrk="0" hangingPunct="1">
        <a:defRPr sz="957" kern="1200">
          <a:solidFill>
            <a:schemeClr val="tx1"/>
          </a:solidFill>
          <a:latin typeface="+mn-lt"/>
          <a:ea typeface="+mn-ea"/>
          <a:cs typeface="+mn-cs"/>
        </a:defRPr>
      </a:lvl3pPr>
      <a:lvl4pPr marL="728917" algn="l" defTabSz="242972" rtl="0" eaLnBrk="1" latinLnBrk="0" hangingPunct="1">
        <a:defRPr sz="957" kern="1200">
          <a:solidFill>
            <a:schemeClr val="tx1"/>
          </a:solidFill>
          <a:latin typeface="+mn-lt"/>
          <a:ea typeface="+mn-ea"/>
          <a:cs typeface="+mn-cs"/>
        </a:defRPr>
      </a:lvl4pPr>
      <a:lvl5pPr marL="971891" algn="l" defTabSz="242972" rtl="0" eaLnBrk="1" latinLnBrk="0" hangingPunct="1">
        <a:defRPr sz="957" kern="1200">
          <a:solidFill>
            <a:schemeClr val="tx1"/>
          </a:solidFill>
          <a:latin typeface="+mn-lt"/>
          <a:ea typeface="+mn-ea"/>
          <a:cs typeface="+mn-cs"/>
        </a:defRPr>
      </a:lvl5pPr>
      <a:lvl6pPr marL="1214862" algn="l" defTabSz="242972" rtl="0" eaLnBrk="1" latinLnBrk="0" hangingPunct="1">
        <a:defRPr sz="957" kern="1200">
          <a:solidFill>
            <a:schemeClr val="tx1"/>
          </a:solidFill>
          <a:latin typeface="+mn-lt"/>
          <a:ea typeface="+mn-ea"/>
          <a:cs typeface="+mn-cs"/>
        </a:defRPr>
      </a:lvl6pPr>
      <a:lvl7pPr marL="1457834" algn="l" defTabSz="242972" rtl="0" eaLnBrk="1" latinLnBrk="0" hangingPunct="1">
        <a:defRPr sz="957" kern="1200">
          <a:solidFill>
            <a:schemeClr val="tx1"/>
          </a:solidFill>
          <a:latin typeface="+mn-lt"/>
          <a:ea typeface="+mn-ea"/>
          <a:cs typeface="+mn-cs"/>
        </a:defRPr>
      </a:lvl7pPr>
      <a:lvl8pPr marL="1700807" algn="l" defTabSz="242972" rtl="0" eaLnBrk="1" latinLnBrk="0" hangingPunct="1">
        <a:defRPr sz="957" kern="1200">
          <a:solidFill>
            <a:schemeClr val="tx1"/>
          </a:solidFill>
          <a:latin typeface="+mn-lt"/>
          <a:ea typeface="+mn-ea"/>
          <a:cs typeface="+mn-cs"/>
        </a:defRPr>
      </a:lvl8pPr>
      <a:lvl9pPr marL="1943779" algn="l" defTabSz="242972" rtl="0" eaLnBrk="1" latinLnBrk="0" hangingPunct="1">
        <a:defRPr sz="957"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3399374" y="5296959"/>
            <a:ext cx="2133600" cy="304271"/>
          </a:xfrm>
          <a:prstGeom prst="rect">
            <a:avLst/>
          </a:prstGeom>
          <a:ln>
            <a:solidFill>
              <a:schemeClr val="bg1"/>
            </a:solidFill>
          </a:ln>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Rectangle 6"/>
          <p:cNvSpPr/>
          <p:nvPr/>
        </p:nvSpPr>
        <p:spPr>
          <a:xfrm>
            <a:off x="0" y="2478704"/>
            <a:ext cx="9144000" cy="2469006"/>
          </a:xfrm>
          <a:prstGeom prst="rect">
            <a:avLst/>
          </a:prstGeom>
          <a:solidFill>
            <a:srgbClr val="B70F2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Picture 4" descr="OSU-Engineering-Horiz-RGBHEX.jp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9585" y="1342131"/>
            <a:ext cx="4800600" cy="764801"/>
          </a:xfrm>
          <a:prstGeom prst="rect">
            <a:avLst/>
          </a:prstGeom>
        </p:spPr>
      </p:pic>
    </p:spTree>
    <p:extLst>
      <p:ext uri="{BB962C8B-B14F-4D97-AF65-F5344CB8AC3E}">
        <p14:creationId xmlns:p14="http://schemas.microsoft.com/office/powerpoint/2010/main" val="1620679371"/>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indent="0" algn="l" defTabSz="457200" rtl="0" eaLnBrk="1" latinLnBrk="0" hangingPunct="1">
        <a:spcBef>
          <a:spcPct val="20000"/>
        </a:spcBef>
        <a:buFont typeface="Arial"/>
        <a:buNone/>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2.jpg"/></Relationships>
</file>

<file path=ppt/slides/_rels/slide41.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45.jp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47.jp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51.jp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9.xml"/><Relationship Id="rId1" Type="http://schemas.openxmlformats.org/officeDocument/2006/relationships/slideLayout" Target="../slideLayouts/slideLayout3.xml"/><Relationship Id="rId4" Type="http://schemas.openxmlformats.org/officeDocument/2006/relationships/image" Target="../media/image55.png"/></Relationships>
</file>

<file path=ppt/slides/_rels/slide53.xml.rels><?xml version="1.0" encoding="UTF-8" standalone="yes"?>
<Relationships xmlns="http://schemas.openxmlformats.org/package/2006/relationships"><Relationship Id="rId3" Type="http://schemas.openxmlformats.org/officeDocument/2006/relationships/image" Target="../media/image56.jp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57.jp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notesSlide" Target="../notesSlides/notesSlide54.xml"/><Relationship Id="rId1" Type="http://schemas.openxmlformats.org/officeDocument/2006/relationships/slideLayout" Target="../slideLayouts/slideLayout3.xml"/><Relationship Id="rId4" Type="http://schemas.openxmlformats.org/officeDocument/2006/relationships/image" Target="../media/image61.jpg"/></Relationships>
</file>

<file path=ppt/slides/_rels/slide58.xml.rels><?xml version="1.0" encoding="UTF-8" standalone="yes"?>
<Relationships xmlns="http://schemas.openxmlformats.org/package/2006/relationships"><Relationship Id="rId3" Type="http://schemas.openxmlformats.org/officeDocument/2006/relationships/image" Target="../media/image62.jp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34574"/>
            <a:ext cx="9144000" cy="2216567"/>
          </a:xfrm>
        </p:spPr>
        <p:txBody>
          <a:bodyPr anchor="ctr" anchorCtr="0">
            <a:noAutofit/>
          </a:bodyPr>
          <a:lstStyle/>
          <a:p>
            <a:pPr algn="ctr">
              <a:spcAft>
                <a:spcPts val="4800"/>
              </a:spcAft>
            </a:pPr>
            <a:r>
              <a:rPr lang="en-US" sz="2400" dirty="0">
                <a:latin typeface="Arial"/>
                <a:cs typeface="Arial"/>
              </a:rPr>
              <a:t>ENGR 1182 – Fundamentals of Engineering</a:t>
            </a:r>
            <a:br>
              <a:rPr lang="en-US" sz="2400" dirty="0">
                <a:latin typeface="Arial" panose="020B0604020202020204" pitchFamily="34" charset="0"/>
                <a:cs typeface="Arial" panose="020B0604020202020204" pitchFamily="34" charset="0"/>
              </a:rPr>
            </a:br>
            <a:r>
              <a:rPr lang="en-US" sz="2400" dirty="0">
                <a:solidFill>
                  <a:schemeClr val="bg1"/>
                </a:solidFill>
                <a:latin typeface="Arial"/>
                <a:cs typeface="Arial"/>
              </a:rPr>
              <a:t>Graphics Preparation 07 – </a:t>
            </a:r>
            <a:r>
              <a:rPr lang="en-US" sz="2400" b="1" dirty="0">
                <a:solidFill>
                  <a:schemeClr val="bg1"/>
                </a:solidFill>
                <a:latin typeface="Arial"/>
                <a:cs typeface="Arial"/>
              </a:rPr>
              <a:t>Wheel</a:t>
            </a:r>
            <a:br>
              <a:rPr lang="en-US" sz="2400" b="1" dirty="0"/>
            </a:br>
            <a:endParaRPr lang="en-US" sz="2400" dirty="0">
              <a:solidFill>
                <a:schemeClr val="bg1"/>
              </a:solidFill>
            </a:endParaRPr>
          </a:p>
        </p:txBody>
      </p:sp>
    </p:spTree>
    <p:extLst>
      <p:ext uri="{BB962C8B-B14F-4D97-AF65-F5344CB8AC3E}">
        <p14:creationId xmlns:p14="http://schemas.microsoft.com/office/powerpoint/2010/main" val="375103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7988508"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000" dirty="0">
                <a:solidFill>
                  <a:schemeClr val="tx1"/>
                </a:solidFill>
              </a:rPr>
              <a:t>10. Now, relations need to be added to ensure that  the part is constrained appropriately using the </a:t>
            </a:r>
            <a:r>
              <a:rPr lang="en-US" sz="2000" b="1" dirty="0">
                <a:solidFill>
                  <a:schemeClr val="tx1"/>
                </a:solidFill>
              </a:rPr>
              <a:t>Add Relation </a:t>
            </a:r>
            <a:r>
              <a:rPr lang="en-US" sz="2000" dirty="0">
                <a:solidFill>
                  <a:schemeClr val="tx1"/>
                </a:solidFill>
              </a:rPr>
              <a:t>tool from </a:t>
            </a:r>
            <a:r>
              <a:rPr lang="en-US" sz="2000" b="1" dirty="0">
                <a:solidFill>
                  <a:schemeClr val="tx1"/>
                </a:solidFill>
              </a:rPr>
              <a:t>Display/Delete Relations</a:t>
            </a:r>
            <a:r>
              <a:rPr lang="en-US" sz="2000" dirty="0">
                <a:solidFill>
                  <a:schemeClr val="tx1"/>
                </a:solidFill>
              </a:rPr>
              <a:t>.</a:t>
            </a: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14"/>
          <p:cNvSpPr/>
          <p:nvPr/>
        </p:nvSpPr>
        <p:spPr>
          <a:xfrm>
            <a:off x="2642840" y="3010829"/>
            <a:ext cx="3930964" cy="203738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76227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439046" y="1525323"/>
            <a:ext cx="4991598"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1800" dirty="0">
                <a:solidFill>
                  <a:schemeClr val="tx1"/>
                </a:solidFill>
              </a:rPr>
              <a:t>11. Click on the two angled lines and apply the </a:t>
            </a:r>
            <a:r>
              <a:rPr lang="en-US" sz="1800" b="1" dirty="0">
                <a:solidFill>
                  <a:schemeClr val="tx1"/>
                </a:solidFill>
              </a:rPr>
              <a:t>Equal</a:t>
            </a:r>
            <a:r>
              <a:rPr lang="en-US" sz="1800" dirty="0">
                <a:solidFill>
                  <a:schemeClr val="tx1"/>
                </a:solidFill>
              </a:rPr>
              <a:t> relation. Accept the relations  with the </a:t>
            </a:r>
            <a:r>
              <a:rPr lang="en-US" sz="1800" b="1" dirty="0">
                <a:solidFill>
                  <a:schemeClr val="tx1"/>
                </a:solidFill>
              </a:rPr>
              <a:t>green checkmark</a:t>
            </a:r>
            <a:r>
              <a:rPr lang="en-US" sz="1800" dirty="0">
                <a:solidFill>
                  <a:schemeClr val="tx1"/>
                </a:solidFill>
              </a:rPr>
              <a:t>. Depending  on your </a:t>
            </a:r>
            <a:r>
              <a:rPr lang="en-US" sz="1800" b="1" u="sng" dirty="0">
                <a:solidFill>
                  <a:schemeClr val="tx1"/>
                </a:solidFill>
              </a:rPr>
              <a:t>sketch proportions</a:t>
            </a:r>
            <a:r>
              <a:rPr lang="en-US" sz="1800" dirty="0">
                <a:solidFill>
                  <a:schemeClr val="tx1"/>
                </a:solidFill>
              </a:rPr>
              <a:t>, the upper right corner may “fold” which will be  corrected in step 12, so do not add extra relations yet.</a:t>
            </a:r>
          </a:p>
          <a:p>
            <a:pPr lvl="0"/>
            <a:endParaRPr lang="en-US" sz="1800" dirty="0">
              <a:solidFill>
                <a:schemeClr val="tx1"/>
              </a:solidFill>
            </a:endParaRPr>
          </a:p>
          <a:p>
            <a:pPr lvl="0"/>
            <a:r>
              <a:rPr lang="en-US" sz="1800" dirty="0">
                <a:solidFill>
                  <a:schemeClr val="tx1"/>
                </a:solidFill>
              </a:rPr>
              <a:t>12. Repeat the process for the two vertical lines below the  angled lines. The sketch should look approximately  like the image to the right.</a:t>
            </a: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endParaRPr lang="en-US" sz="1800" dirty="0">
              <a:solidFill>
                <a:srgbClr val="00B0F0"/>
              </a:solidFill>
            </a:endParaRPr>
          </a:p>
          <a:p>
            <a:pPr lvl="0"/>
            <a:endParaRPr lang="en-US" sz="1800" dirty="0">
              <a:solidFill>
                <a:schemeClr val="tx1"/>
              </a:solidFill>
            </a:endParaRPr>
          </a:p>
          <a:p>
            <a:pPr lvl="0"/>
            <a:endParaRPr lang="en-US" sz="18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13"/>
          <p:cNvSpPr/>
          <p:nvPr/>
        </p:nvSpPr>
        <p:spPr>
          <a:xfrm>
            <a:off x="5430644" y="2146057"/>
            <a:ext cx="3304794" cy="253016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55111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3680104"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1800" dirty="0">
                <a:solidFill>
                  <a:schemeClr val="tx1"/>
                </a:solidFill>
              </a:rPr>
              <a:t>13. Use the </a:t>
            </a:r>
            <a:r>
              <a:rPr lang="en-US" sz="1800" b="1" dirty="0">
                <a:solidFill>
                  <a:schemeClr val="tx1"/>
                </a:solidFill>
              </a:rPr>
              <a:t>Smart Dimension</a:t>
            </a:r>
            <a:r>
              <a:rPr lang="en-US" sz="1800" dirty="0">
                <a:solidFill>
                  <a:schemeClr val="tx1"/>
                </a:solidFill>
              </a:rPr>
              <a:t> tool to apply the  dimensions shown in the image to the right.</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3"/>
          <p:cNvSpPr/>
          <p:nvPr/>
        </p:nvSpPr>
        <p:spPr>
          <a:xfrm>
            <a:off x="5539073" y="1546493"/>
            <a:ext cx="3026410" cy="396697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62478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3758163"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800" dirty="0">
                <a:solidFill>
                  <a:schemeClr val="tx1"/>
                </a:solidFill>
              </a:rPr>
              <a:t>14. Continue to use the </a:t>
            </a:r>
            <a:r>
              <a:rPr lang="en-US" sz="1800" b="1" dirty="0">
                <a:solidFill>
                  <a:schemeClr val="tx1"/>
                </a:solidFill>
              </a:rPr>
              <a:t>Smart Dimension </a:t>
            </a:r>
            <a:r>
              <a:rPr lang="en-US" sz="1800" dirty="0">
                <a:solidFill>
                  <a:schemeClr val="tx1"/>
                </a:solidFill>
              </a:rPr>
              <a:t>tool  to apply the same dimensions to the other side of the part. Also, apply the </a:t>
            </a:r>
            <a:r>
              <a:rPr lang="en-US" sz="1800" b="1" dirty="0">
                <a:solidFill>
                  <a:schemeClr val="tx1"/>
                </a:solidFill>
              </a:rPr>
              <a:t>0.25 inches </a:t>
            </a:r>
            <a:r>
              <a:rPr lang="en-US" sz="1800" dirty="0">
                <a:solidFill>
                  <a:schemeClr val="tx1"/>
                </a:solidFill>
              </a:rPr>
              <a:t>dimension to ensure the part is centered about the origin as well as the other dimensions shown on the right.</a:t>
            </a:r>
          </a:p>
          <a:p>
            <a:endParaRPr lang="en-US" sz="1800" dirty="0">
              <a:solidFill>
                <a:schemeClr val="tx1"/>
              </a:solidFill>
            </a:endParaRPr>
          </a:p>
          <a:p>
            <a:r>
              <a:rPr lang="en-US" sz="1800" dirty="0">
                <a:solidFill>
                  <a:schemeClr val="tx1"/>
                </a:solidFill>
              </a:rPr>
              <a:t>If your part does not look like the images to the right, you may have to dimension in a different order.</a:t>
            </a:r>
          </a:p>
          <a:p>
            <a:r>
              <a:rPr lang="en-US" sz="1800" dirty="0">
                <a:solidFill>
                  <a:schemeClr val="tx1"/>
                </a:solidFill>
              </a:rPr>
              <a:t> </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5"/>
          <p:cNvSpPr/>
          <p:nvPr/>
        </p:nvSpPr>
        <p:spPr>
          <a:xfrm>
            <a:off x="6194471" y="3452919"/>
            <a:ext cx="1659906" cy="2064969"/>
          </a:xfrm>
          <a:prstGeom prst="rect">
            <a:avLst/>
          </a:prstGeom>
          <a:blipFill>
            <a:blip r:embed="rId3" cstate="print"/>
            <a:stretch>
              <a:fillRect/>
            </a:stretch>
          </a:blipFill>
        </p:spPr>
        <p:txBody>
          <a:bodyPr wrap="square" lIns="0" tIns="0" rIns="0" bIns="0" rtlCol="0"/>
          <a:lstStyle/>
          <a:p>
            <a:endParaRPr/>
          </a:p>
        </p:txBody>
      </p:sp>
      <p:pic>
        <p:nvPicPr>
          <p:cNvPr id="3" name="Picture 2" descr="Graphical user interface&#10;&#10;Description automatically generated with medium confidence">
            <a:extLst>
              <a:ext uri="{FF2B5EF4-FFF2-40B4-BE49-F238E27FC236}">
                <a16:creationId xmlns:a16="http://schemas.microsoft.com/office/drawing/2014/main" id="{0D7AE76D-25B5-4B48-A7B9-07EB0C261925}"/>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194471" y="861065"/>
            <a:ext cx="1659906" cy="2575459"/>
          </a:xfrm>
          <a:prstGeom prst="rect">
            <a:avLst/>
          </a:prstGeom>
        </p:spPr>
      </p:pic>
      <p:sp>
        <p:nvSpPr>
          <p:cNvPr id="5" name="TextBox 4">
            <a:extLst>
              <a:ext uri="{FF2B5EF4-FFF2-40B4-BE49-F238E27FC236}">
                <a16:creationId xmlns:a16="http://schemas.microsoft.com/office/drawing/2014/main" id="{4A757312-8FB5-4D08-ADD8-397127B069D9}"/>
              </a:ext>
            </a:extLst>
          </p:cNvPr>
          <p:cNvSpPr txBox="1"/>
          <p:nvPr/>
        </p:nvSpPr>
        <p:spPr>
          <a:xfrm>
            <a:off x="7948115" y="1824959"/>
            <a:ext cx="750898" cy="2862322"/>
          </a:xfrm>
          <a:prstGeom prst="rect">
            <a:avLst/>
          </a:prstGeom>
          <a:noFill/>
        </p:spPr>
        <p:txBody>
          <a:bodyPr wrap="square" rtlCol="0">
            <a:spAutoFit/>
          </a:bodyPr>
          <a:lstStyle/>
          <a:p>
            <a:r>
              <a:rPr lang="en-US" dirty="0"/>
              <a:t>1</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2</a:t>
            </a:r>
          </a:p>
        </p:txBody>
      </p:sp>
    </p:spTree>
    <p:extLst>
      <p:ext uri="{BB962C8B-B14F-4D97-AF65-F5344CB8AC3E}">
        <p14:creationId xmlns:p14="http://schemas.microsoft.com/office/powerpoint/2010/main" val="4054385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4"/>
          <p:cNvSpPr txBox="1"/>
          <p:nvPr/>
        </p:nvSpPr>
        <p:spPr>
          <a:xfrm>
            <a:off x="635620" y="1829960"/>
            <a:ext cx="4282068" cy="844462"/>
          </a:xfrm>
          <a:prstGeom prst="rect">
            <a:avLst/>
          </a:prstGeom>
        </p:spPr>
        <p:txBody>
          <a:bodyPr vert="horz" wrap="square" lIns="0" tIns="13335" rIns="0" bIns="0" rtlCol="0">
            <a:spAutoFit/>
          </a:bodyPr>
          <a:lstStyle/>
          <a:p>
            <a:pPr marL="12700">
              <a:spcBef>
                <a:spcPts val="105"/>
              </a:spcBef>
            </a:pPr>
            <a:r>
              <a:rPr lang="en-US" dirty="0">
                <a:latin typeface="+mj-lt"/>
                <a:cs typeface="Times New Roman"/>
              </a:rPr>
              <a:t>15. To apply the height dimensions, you are going to need  to create a centerline about which this feature will be  revolved.</a:t>
            </a:r>
          </a:p>
        </p:txBody>
      </p:sp>
      <p:sp>
        <p:nvSpPr>
          <p:cNvPr id="13" name="object 5"/>
          <p:cNvSpPr txBox="1"/>
          <p:nvPr/>
        </p:nvSpPr>
        <p:spPr>
          <a:xfrm>
            <a:off x="663715" y="3142741"/>
            <a:ext cx="4478642" cy="567463"/>
          </a:xfrm>
          <a:prstGeom prst="rect">
            <a:avLst/>
          </a:prstGeom>
        </p:spPr>
        <p:txBody>
          <a:bodyPr vert="horz" wrap="square" lIns="0" tIns="13335" rIns="0" bIns="0" rtlCol="0">
            <a:spAutoFit/>
          </a:bodyPr>
          <a:lstStyle/>
          <a:p>
            <a:pPr marL="12700">
              <a:lnSpc>
                <a:spcPct val="100000"/>
              </a:lnSpc>
              <a:spcBef>
                <a:spcPts val="105"/>
              </a:spcBef>
            </a:pPr>
            <a:r>
              <a:rPr lang="en-US" dirty="0">
                <a:latin typeface="+mj-lt"/>
                <a:cs typeface="Times New Roman"/>
              </a:rPr>
              <a:t>16. To do so, click on the dropdown arrow next to the Line tool and select </a:t>
            </a:r>
            <a:r>
              <a:rPr lang="en-US" b="1" dirty="0">
                <a:latin typeface="+mj-lt"/>
                <a:cs typeface="Times New Roman"/>
              </a:rPr>
              <a:t>Centerline</a:t>
            </a:r>
            <a:r>
              <a:rPr lang="en-US" dirty="0">
                <a:latin typeface="+mj-lt"/>
                <a:cs typeface="Times New Roman"/>
              </a:rPr>
              <a:t>.</a:t>
            </a:r>
          </a:p>
        </p:txBody>
      </p:sp>
      <p:sp>
        <p:nvSpPr>
          <p:cNvPr id="9" name="object 6"/>
          <p:cNvSpPr/>
          <p:nvPr/>
        </p:nvSpPr>
        <p:spPr>
          <a:xfrm>
            <a:off x="5114262" y="3802566"/>
            <a:ext cx="3293458" cy="1358163"/>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402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3691255"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400" dirty="0">
                <a:solidFill>
                  <a:schemeClr val="tx1"/>
                </a:solidFill>
              </a:rPr>
              <a:t>17. Then, take your cursor to the left of the origin. You should see a  series of blue dots that ensures you are aligned with the origin. Then, click once.</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4"/>
          <p:cNvSpPr/>
          <p:nvPr/>
        </p:nvSpPr>
        <p:spPr>
          <a:xfrm>
            <a:off x="5408341" y="1829960"/>
            <a:ext cx="3327097" cy="273088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22611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3334416"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18. Move your cursor over to the right of  the origin and click again. Make  sure you see the </a:t>
            </a:r>
            <a:r>
              <a:rPr lang="en-US" sz="2000" b="1" dirty="0">
                <a:solidFill>
                  <a:schemeClr val="tx1"/>
                </a:solidFill>
              </a:rPr>
              <a:t>Horizontal</a:t>
            </a:r>
            <a:r>
              <a:rPr lang="en-US" sz="2000" dirty="0">
                <a:solidFill>
                  <a:schemeClr val="tx1"/>
                </a:solidFill>
              </a:rPr>
              <a:t> symbol  appear in the yellow box before.</a:t>
            </a:r>
          </a:p>
          <a:p>
            <a:r>
              <a:rPr lang="en-US" sz="2000" dirty="0">
                <a:solidFill>
                  <a:schemeClr val="tx1"/>
                </a:solidFill>
              </a:rPr>
              <a:t>19. Then, hit </a:t>
            </a:r>
            <a:r>
              <a:rPr lang="en-US" sz="2000" b="1" dirty="0">
                <a:solidFill>
                  <a:schemeClr val="tx1"/>
                </a:solidFill>
              </a:rPr>
              <a:t>Esc</a:t>
            </a:r>
            <a:r>
              <a:rPr lang="en-US" sz="2000" dirty="0">
                <a:solidFill>
                  <a:schemeClr val="tx1"/>
                </a:solidFill>
              </a:rPr>
              <a:t> to accept the  centerline.</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5"/>
          <p:cNvSpPr/>
          <p:nvPr/>
        </p:nvSpPr>
        <p:spPr>
          <a:xfrm>
            <a:off x="4211486" y="2239683"/>
            <a:ext cx="4051932" cy="234291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853234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3292176"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400" dirty="0">
                <a:solidFill>
                  <a:schemeClr val="tx1"/>
                </a:solidFill>
              </a:rPr>
              <a:t>20. For ease of visibility, click  and drag all the  previously applied  dimensions above  the sketch, as  shown to the right.</a:t>
            </a:r>
          </a:p>
          <a:p>
            <a:pPr lvl="0"/>
            <a:endParaRPr lang="en-US" sz="18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6"/>
          <p:cNvSpPr/>
          <p:nvPr/>
        </p:nvSpPr>
        <p:spPr>
          <a:xfrm>
            <a:off x="4871593" y="1525323"/>
            <a:ext cx="3525478" cy="404970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06812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8095987"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400" dirty="0">
                <a:solidFill>
                  <a:schemeClr val="tx1"/>
                </a:solidFill>
              </a:rPr>
              <a:t>21. Now, to apply the height dimensions, linear diameter  dimensions will be used because the part is going to be  revolved. This means that you can set the dimension based  on the final diameter that you want the part to be instead of  having to determine radial dimensions.</a:t>
            </a:r>
          </a:p>
          <a:p>
            <a:pPr lvl="0"/>
            <a:endParaRPr lang="en-US" sz="2400" dirty="0">
              <a:solidFill>
                <a:schemeClr val="tx1"/>
              </a:solidFill>
            </a:endParaRPr>
          </a:p>
          <a:p>
            <a:pPr lvl="0"/>
            <a:endParaRPr lang="en-US" sz="18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588042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234176" y="1525323"/>
            <a:ext cx="6703382"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400" dirty="0">
                <a:solidFill>
                  <a:schemeClr val="tx1"/>
                </a:solidFill>
              </a:rPr>
              <a:t>22. To start, select the </a:t>
            </a:r>
            <a:r>
              <a:rPr lang="en-US" sz="2400" b="1" dirty="0">
                <a:solidFill>
                  <a:schemeClr val="tx1"/>
                </a:solidFill>
              </a:rPr>
              <a:t>Smart Dimension </a:t>
            </a:r>
            <a:r>
              <a:rPr lang="en-US" sz="2400" dirty="0">
                <a:solidFill>
                  <a:schemeClr val="tx1"/>
                </a:solidFill>
              </a:rPr>
              <a:t>tool.</a:t>
            </a:r>
          </a:p>
          <a:p>
            <a:r>
              <a:rPr lang="en-US" sz="2400" dirty="0">
                <a:solidFill>
                  <a:schemeClr val="tx1"/>
                </a:solidFill>
              </a:rPr>
              <a:t>23. First, click on the centerline you previously drew.</a:t>
            </a:r>
          </a:p>
          <a:p>
            <a:r>
              <a:rPr lang="en-US" sz="2400" dirty="0">
                <a:solidFill>
                  <a:schemeClr val="tx1"/>
                </a:solidFill>
              </a:rPr>
              <a:t>24. Next, click on the top horizontal line.</a:t>
            </a:r>
          </a:p>
          <a:p>
            <a:r>
              <a:rPr lang="en-US" sz="2400" dirty="0">
                <a:solidFill>
                  <a:schemeClr val="tx1"/>
                </a:solidFill>
              </a:rPr>
              <a:t>25. </a:t>
            </a:r>
            <a:r>
              <a:rPr lang="en-US" sz="2400" b="1" dirty="0">
                <a:solidFill>
                  <a:schemeClr val="tx1"/>
                </a:solidFill>
              </a:rPr>
              <a:t>Follow these directions exactly</a:t>
            </a:r>
            <a:r>
              <a:rPr lang="en-US" sz="2400" dirty="0">
                <a:solidFill>
                  <a:schemeClr val="tx1"/>
                </a:solidFill>
              </a:rPr>
              <a:t>: Drag the cursor off the part </a:t>
            </a:r>
            <a:r>
              <a:rPr lang="en-US" sz="2400" b="1" dirty="0">
                <a:solidFill>
                  <a:schemeClr val="tx1"/>
                </a:solidFill>
              </a:rPr>
              <a:t>to the right </a:t>
            </a:r>
            <a:r>
              <a:rPr lang="en-US" sz="2400" dirty="0">
                <a:solidFill>
                  <a:schemeClr val="tx1"/>
                </a:solidFill>
              </a:rPr>
              <a:t>and </a:t>
            </a:r>
            <a:r>
              <a:rPr lang="en-US" sz="2400" b="1" dirty="0">
                <a:solidFill>
                  <a:srgbClr val="FF0000"/>
                </a:solidFill>
              </a:rPr>
              <a:t>below</a:t>
            </a:r>
            <a:r>
              <a:rPr lang="en-US" sz="2400" dirty="0">
                <a:solidFill>
                  <a:schemeClr val="tx1"/>
                </a:solidFill>
              </a:rPr>
              <a:t> the centerline you drew in previous steps. Then, click to place the dimension. Set this dimension to </a:t>
            </a:r>
            <a:r>
              <a:rPr lang="en-US" sz="2400" b="1" dirty="0">
                <a:solidFill>
                  <a:schemeClr val="tx1"/>
                </a:solidFill>
              </a:rPr>
              <a:t>8.00 inches</a:t>
            </a:r>
            <a:r>
              <a:rPr lang="en-US" sz="2400" dirty="0">
                <a:solidFill>
                  <a:schemeClr val="tx1"/>
                </a:solidFill>
              </a:rPr>
              <a:t>, as shown in the image to the right.</a:t>
            </a: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pPr lvl="0"/>
            <a:r>
              <a:rPr lang="en-US" sz="2400" dirty="0">
                <a:solidFill>
                  <a:schemeClr val="tx1"/>
                </a:solidFill>
              </a:rPr>
              <a:t> </a:t>
            </a:r>
          </a:p>
          <a:p>
            <a:pPr lvl="0"/>
            <a:endParaRPr lang="en-US" sz="18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7"/>
          <p:cNvSpPr/>
          <p:nvPr/>
        </p:nvSpPr>
        <p:spPr>
          <a:xfrm>
            <a:off x="6937558" y="877460"/>
            <a:ext cx="1571498" cy="475390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80938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3"/>
          </p:nvPr>
        </p:nvSpPr>
        <p:spPr>
          <a:xfrm>
            <a:off x="341011" y="1534080"/>
            <a:ext cx="4701724" cy="3771636"/>
          </a:xfrm>
        </p:spPr>
        <p:txBody>
          <a:bodyPr lIns="91440" tIns="45720" rIns="91440" bIns="45720" anchor="t">
            <a:noAutofit/>
          </a:bodyPr>
          <a:lstStyle/>
          <a:p>
            <a:pPr>
              <a:lnSpc>
                <a:spcPct val="150000"/>
              </a:lnSpc>
            </a:pPr>
            <a:r>
              <a:rPr lang="en-US" sz="2000" dirty="0"/>
              <a:t>Pur</a:t>
            </a:r>
            <a:r>
              <a:rPr lang="en-US" sz="2000" dirty="0">
                <a:solidFill>
                  <a:srgbClr val="C00000"/>
                </a:solidFill>
              </a:rPr>
              <a:t>pos</a:t>
            </a:r>
            <a:r>
              <a:rPr lang="en-US" sz="2000" dirty="0"/>
              <a:t>e: </a:t>
            </a:r>
            <a:r>
              <a:rPr lang="en-US" sz="2000" dirty="0">
                <a:solidFill>
                  <a:schemeClr val="tx1">
                    <a:lumMod val="50000"/>
                    <a:lumOff val="50000"/>
                  </a:schemeClr>
                </a:solidFill>
              </a:rPr>
              <a:t>Create a complex part using revolve and patterning. </a:t>
            </a:r>
            <a:endParaRPr lang="en-US" sz="2000">
              <a:solidFill>
                <a:schemeClr val="tx1">
                  <a:lumMod val="50000"/>
                  <a:lumOff val="50000"/>
                </a:schemeClr>
              </a:solidFill>
              <a:cs typeface="Arial"/>
            </a:endParaRPr>
          </a:p>
          <a:p>
            <a:pPr>
              <a:lnSpc>
                <a:spcPct val="150000"/>
              </a:lnSpc>
            </a:pPr>
            <a:r>
              <a:rPr lang="en-US" sz="2000" dirty="0"/>
              <a:t>Description: </a:t>
            </a:r>
            <a:r>
              <a:rPr lang="en-US" sz="2000" dirty="0">
                <a:solidFill>
                  <a:schemeClr val="tx1">
                    <a:lumMod val="50000"/>
                    <a:lumOff val="50000"/>
                  </a:schemeClr>
                </a:solidFill>
              </a:rPr>
              <a:t>Follow the SolidWorks tutorial to create the part to the right.</a:t>
            </a:r>
            <a:endParaRPr lang="en-US" sz="2000" dirty="0">
              <a:solidFill>
                <a:schemeClr val="tx1">
                  <a:lumMod val="50000"/>
                  <a:lumOff val="50000"/>
                </a:schemeClr>
              </a:solidFill>
              <a:cs typeface="Arial"/>
            </a:endParaRPr>
          </a:p>
          <a:p>
            <a:pPr>
              <a:lnSpc>
                <a:spcPct val="150000"/>
              </a:lnSpc>
            </a:pPr>
            <a:r>
              <a:rPr lang="en-US" sz="2000" dirty="0"/>
              <a:t>Deliverables: </a:t>
            </a:r>
            <a:r>
              <a:rPr lang="en-US" sz="2000" dirty="0">
                <a:solidFill>
                  <a:schemeClr val="tx1">
                    <a:lumMod val="50000"/>
                    <a:lumOff val="50000"/>
                  </a:schemeClr>
                </a:solidFill>
                <a:ea typeface="+mn-lt"/>
                <a:cs typeface="+mn-lt"/>
              </a:rPr>
              <a:t>A completed wheel part submitted using standard submission practices for parts.</a:t>
            </a:r>
          </a:p>
        </p:txBody>
      </p:sp>
      <p:sp>
        <p:nvSpPr>
          <p:cNvPr id="2" name="Title 1"/>
          <p:cNvSpPr>
            <a:spLocks noGrp="1"/>
          </p:cNvSpPr>
          <p:nvPr>
            <p:ph type="title"/>
          </p:nvPr>
        </p:nvSpPr>
        <p:spPr>
          <a:xfrm>
            <a:off x="439046" y="877460"/>
            <a:ext cx="8296392" cy="647863"/>
          </a:xfrm>
          <a:prstGeom prst="rect">
            <a:avLst/>
          </a:prstGeom>
        </p:spPr>
        <p:txBody>
          <a:bodyPr/>
          <a:lstStyle/>
          <a:p>
            <a:r>
              <a:rPr lang="en-US" sz="3200" dirty="0"/>
              <a:t>Part to be created: Wheel</a:t>
            </a:r>
            <a:br>
              <a:rPr lang="en-US" sz="3200" dirty="0"/>
            </a:br>
            <a:endParaRPr lang="en-US" sz="3200" dirty="0"/>
          </a:p>
        </p:txBody>
      </p:sp>
      <p:sp>
        <p:nvSpPr>
          <p:cNvPr id="5" name="Title 1"/>
          <p:cNvSpPr txBox="1">
            <a:spLocks/>
          </p:cNvSpPr>
          <p:nvPr/>
        </p:nvSpPr>
        <p:spPr>
          <a:xfrm>
            <a:off x="457200" y="228866"/>
            <a:ext cx="8229600" cy="952500"/>
          </a:xfrm>
          <a:prstGeom prst="rect">
            <a:avLst/>
          </a:prstGeom>
        </p:spPr>
        <p:txBody>
          <a:bodyPr vert="horz" lIns="91440" tIns="45720" rIns="91440" bIns="45720" rtlCol="0" anchor="b" anchorCtr="0">
            <a:normAutofit/>
          </a:bodyPr>
          <a:lstStyle>
            <a:lvl1pPr algn="l" defTabSz="914400" rtl="0" eaLnBrk="1" latinLnBrk="0" hangingPunct="1">
              <a:spcBef>
                <a:spcPct val="0"/>
              </a:spcBef>
              <a:buNone/>
              <a:defRPr sz="3600" kern="1200">
                <a:solidFill>
                  <a:schemeClr val="accent1"/>
                </a:solidFill>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DDDDDD"/>
              </a:solidFill>
              <a:effectLst/>
              <a:uLnTx/>
              <a:uFillTx/>
              <a:latin typeface="Arial"/>
              <a:ea typeface="+mj-ea"/>
              <a:cs typeface="+mj-cs"/>
            </a:endParaRPr>
          </a:p>
        </p:txBody>
      </p:sp>
      <p:sp>
        <p:nvSpPr>
          <p:cNvPr id="7" name="object 4">
            <a:extLst>
              <a:ext uri="{FF2B5EF4-FFF2-40B4-BE49-F238E27FC236}">
                <a16:creationId xmlns:a16="http://schemas.microsoft.com/office/drawing/2014/main" id="{0D9403AD-26BB-A157-E259-CC0796137075}"/>
              </a:ext>
            </a:extLst>
          </p:cNvPr>
          <p:cNvSpPr/>
          <p:nvPr/>
        </p:nvSpPr>
        <p:spPr>
          <a:xfrm>
            <a:off x="5223817" y="2031029"/>
            <a:ext cx="2939154" cy="2692110"/>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16793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5018251"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400" dirty="0">
                <a:solidFill>
                  <a:schemeClr val="tx1"/>
                </a:solidFill>
              </a:rPr>
              <a:t>26. Then, while still in </a:t>
            </a:r>
            <a:r>
              <a:rPr lang="en-US" sz="2400" b="1" dirty="0">
                <a:solidFill>
                  <a:schemeClr val="tx1"/>
                </a:solidFill>
              </a:rPr>
              <a:t>Smart Dimension </a:t>
            </a:r>
            <a:r>
              <a:rPr lang="en-US" sz="2400" dirty="0">
                <a:solidFill>
                  <a:schemeClr val="tx1"/>
                </a:solidFill>
              </a:rPr>
              <a:t>mode, click on the  vertex circled in the image to the right. Since you have  previously put a linear dimension on the part,  SOLIDWORKS should automatically assume it is a linear  dimension whether you are above or below the centerline.</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7"/>
          <p:cNvSpPr/>
          <p:nvPr/>
        </p:nvSpPr>
        <p:spPr>
          <a:xfrm>
            <a:off x="5765180" y="2269936"/>
            <a:ext cx="2888166" cy="228241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35026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5163217"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27. Repeat this process and to apply the dimensions shown in the  image to the right.</a:t>
            </a:r>
          </a:p>
          <a:p>
            <a:r>
              <a:rPr lang="en-US" sz="2000" dirty="0">
                <a:solidFill>
                  <a:schemeClr val="tx1"/>
                </a:solidFill>
              </a:rPr>
              <a:t>28. Exit the sketch.</a:t>
            </a:r>
          </a:p>
          <a:p>
            <a:endParaRPr lang="en-US" sz="2000" dirty="0">
              <a:solidFill>
                <a:schemeClr val="tx1"/>
              </a:solidFill>
            </a:endParaRPr>
          </a:p>
          <a:p>
            <a:endParaRPr lang="en-US" sz="2000" dirty="0">
              <a:solidFill>
                <a:schemeClr val="tx1"/>
              </a:solidFill>
            </a:endParaRPr>
          </a:p>
          <a:p>
            <a:r>
              <a:rPr lang="en-US" sz="2000" dirty="0">
                <a:solidFill>
                  <a:schemeClr val="tx1"/>
                </a:solidFill>
              </a:rPr>
              <a:t>If you are having trouble dimensioning, you may have accidentally added an extra relation. Double check that you only have two equal relations (you can do this by clicking on Display Relations and clicking on the lines you want to view).</a:t>
            </a:r>
          </a:p>
          <a:p>
            <a:endParaRPr lang="en-US" sz="2000" dirty="0">
              <a:solidFill>
                <a:schemeClr val="tx1"/>
              </a:solidFill>
            </a:endParaRPr>
          </a:p>
          <a:p>
            <a:endParaRPr lang="en-US" sz="2000" dirty="0">
              <a:solidFill>
                <a:schemeClr val="tx1"/>
              </a:solidFill>
            </a:endParaRPr>
          </a:p>
          <a:p>
            <a:pPr lvl="0"/>
            <a:endParaRPr lang="en-US" sz="2000" dirty="0">
              <a:solidFill>
                <a:schemeClr val="tx1"/>
              </a:solidFill>
            </a:endParaRPr>
          </a:p>
          <a:p>
            <a:pPr lvl="0"/>
            <a:r>
              <a:rPr lang="en-US" sz="2000" dirty="0">
                <a:solidFill>
                  <a:schemeClr val="tx1"/>
                </a:solidFill>
              </a:rPr>
              <a:t> </a:t>
            </a: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8"/>
          <p:cNvSpPr/>
          <p:nvPr/>
        </p:nvSpPr>
        <p:spPr>
          <a:xfrm>
            <a:off x="6497602" y="883674"/>
            <a:ext cx="1650380" cy="483132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889496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3802769"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29. To remove visibility of the  Front plane, right  click on </a:t>
            </a:r>
            <a:r>
              <a:rPr lang="en-US" sz="2000" b="1" dirty="0">
                <a:solidFill>
                  <a:schemeClr val="tx1"/>
                </a:solidFill>
              </a:rPr>
              <a:t>Front  Plane</a:t>
            </a:r>
            <a:r>
              <a:rPr lang="en-US" sz="2000" dirty="0">
                <a:solidFill>
                  <a:schemeClr val="tx1"/>
                </a:solidFill>
              </a:rPr>
              <a:t> in the  </a:t>
            </a:r>
            <a:r>
              <a:rPr lang="en-US" sz="2000" b="1" dirty="0">
                <a:solidFill>
                  <a:schemeClr val="tx1"/>
                </a:solidFill>
              </a:rPr>
              <a:t>Feature Manager  Design Tree </a:t>
            </a:r>
            <a:r>
              <a:rPr lang="en-US" sz="2000" dirty="0">
                <a:solidFill>
                  <a:schemeClr val="tx1"/>
                </a:solidFill>
              </a:rPr>
              <a:t>panel  to the left of the  workspace.</a:t>
            </a:r>
          </a:p>
          <a:p>
            <a:r>
              <a:rPr lang="en-US" sz="2000" dirty="0">
                <a:solidFill>
                  <a:schemeClr val="tx1"/>
                </a:solidFill>
              </a:rPr>
              <a:t>30. Then, click on the Hide icon, which is like the icon used  to show the plane but appears instead as an eye with a slash  through it.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chemeClr val="tx1"/>
              </a:solidFill>
            </a:endParaRPr>
          </a:p>
          <a:p>
            <a:pPr lvl="0"/>
            <a:r>
              <a:rPr lang="en-US" sz="2000" dirty="0">
                <a:solidFill>
                  <a:schemeClr val="tx1"/>
                </a:solidFill>
              </a:rPr>
              <a:t> </a:t>
            </a: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9"/>
          <p:cNvSpPr/>
          <p:nvPr/>
        </p:nvSpPr>
        <p:spPr>
          <a:xfrm>
            <a:off x="5631366" y="2096429"/>
            <a:ext cx="2758542" cy="2660639"/>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97449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picture containing icon&#10;&#10;Description automatically generated">
            <a:extLst>
              <a:ext uri="{FF2B5EF4-FFF2-40B4-BE49-F238E27FC236}">
                <a16:creationId xmlns:a16="http://schemas.microsoft.com/office/drawing/2014/main" id="{6AC33DF4-184C-4249-A9FE-16751391F6FB}"/>
              </a:ext>
            </a:extLst>
          </p:cNvPr>
          <p:cNvPicPr>
            <a:picLocks noGrp="1" noChangeAspect="1"/>
          </p:cNvPicPr>
          <p:nvPr>
            <p:ph idx="16"/>
          </p:nvPr>
        </p:nvPicPr>
        <p:blipFill>
          <a:blip r:embed="rId2" cstate="email">
            <a:extLst>
              <a:ext uri="{28A0092B-C50C-407E-A947-70E740481C1C}">
                <a14:useLocalDpi xmlns:a14="http://schemas.microsoft.com/office/drawing/2010/main" val="0"/>
              </a:ext>
            </a:extLst>
          </a:blip>
          <a:stretch>
            <a:fillRect/>
          </a:stretch>
        </p:blipFill>
        <p:spPr>
          <a:xfrm>
            <a:off x="6232231" y="1006907"/>
            <a:ext cx="1517641" cy="4520458"/>
          </a:xfrm>
        </p:spPr>
      </p:pic>
      <p:sp>
        <p:nvSpPr>
          <p:cNvPr id="5" name="Content Placeholder 2">
            <a:extLst>
              <a:ext uri="{FF2B5EF4-FFF2-40B4-BE49-F238E27FC236}">
                <a16:creationId xmlns:a16="http://schemas.microsoft.com/office/drawing/2014/main" id="{DA2D6F8B-DEE3-4C35-B282-0ED18304FAF5}"/>
              </a:ext>
            </a:extLst>
          </p:cNvPr>
          <p:cNvSpPr txBox="1">
            <a:spLocks/>
          </p:cNvSpPr>
          <p:nvPr/>
        </p:nvSpPr>
        <p:spPr>
          <a:xfrm>
            <a:off x="637927" y="1331543"/>
            <a:ext cx="5163217" cy="3771636"/>
          </a:xfrm>
          <a:prstGeom prst="rect">
            <a:avLst/>
          </a:prstGeom>
        </p:spPr>
        <p:txBody>
          <a:bodyPr>
            <a:noAutofit/>
          </a:bodyPr>
          <a:lstStyle>
            <a:lvl1pPr marL="0" indent="0" algn="l" defTabSz="457200" rtl="0" eaLnBrk="1" latinLnBrk="0" hangingPunct="1">
              <a:spcBef>
                <a:spcPct val="20000"/>
              </a:spcBef>
              <a:buFont typeface="Arial"/>
              <a:buNone/>
              <a:defRPr sz="2800" kern="1200">
                <a:solidFill>
                  <a:schemeClr val="tx1"/>
                </a:solidFill>
                <a:latin typeface="+mn-lt"/>
                <a:ea typeface="+mn-ea"/>
                <a:cs typeface="+mn-cs"/>
              </a:defRPr>
            </a:lvl1pPr>
            <a:lvl2pPr marL="457200" indent="0" algn="l" defTabSz="457200" rtl="0" eaLnBrk="1" latinLnBrk="0" hangingPunct="1">
              <a:spcBef>
                <a:spcPct val="20000"/>
              </a:spcBef>
              <a:buFont typeface="Arial"/>
              <a:buNone/>
              <a:defRPr sz="2400" kern="1200">
                <a:solidFill>
                  <a:schemeClr val="tx1"/>
                </a:solidFill>
                <a:latin typeface="+mn-lt"/>
                <a:ea typeface="+mn-ea"/>
                <a:cs typeface="+mn-cs"/>
              </a:defRPr>
            </a:lvl2pPr>
            <a:lvl3pPr marL="0" indent="-228600" algn="l" defTabSz="457200" rtl="0" eaLnBrk="1" latinLnBrk="0" hangingPunct="1">
              <a:spcBef>
                <a:spcPts val="500"/>
              </a:spcBef>
              <a:buFont typeface="Arial"/>
              <a:buChar char="•"/>
              <a:defRPr sz="2000" kern="1200">
                <a:solidFill>
                  <a:schemeClr val="tx1"/>
                </a:solidFill>
                <a:latin typeface="+mn-lt"/>
                <a:ea typeface="+mn-ea"/>
                <a:cs typeface="+mn-cs"/>
              </a:defRPr>
            </a:lvl3pPr>
            <a:lvl4pPr marL="548640" indent="0" algn="l" defTabSz="457200" rtl="0" eaLnBrk="1" latinLnBrk="0" hangingPunct="1">
              <a:spcBef>
                <a:spcPts val="0"/>
              </a:spcBef>
              <a:buFont typeface="Arial"/>
              <a:buNone/>
              <a:defRPr sz="18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8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endParaRPr lang="en-US" sz="2000" dirty="0"/>
          </a:p>
          <a:p>
            <a:endParaRPr lang="en-US" sz="2000" dirty="0"/>
          </a:p>
          <a:p>
            <a:endParaRPr lang="en-US" sz="2000" dirty="0"/>
          </a:p>
          <a:p>
            <a:r>
              <a:rPr lang="en-US" sz="2000" dirty="0"/>
              <a:t>Your drawing should look like the image to the right.</a:t>
            </a:r>
          </a:p>
        </p:txBody>
      </p:sp>
    </p:spTree>
    <p:extLst>
      <p:ext uri="{BB962C8B-B14F-4D97-AF65-F5344CB8AC3E}">
        <p14:creationId xmlns:p14="http://schemas.microsoft.com/office/powerpoint/2010/main" val="1960526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538749"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31. Now, the next steps involve revolving the sketch you just made about the centerline, which in this  case is the x-axis.</a:t>
            </a:r>
          </a:p>
          <a:p>
            <a:r>
              <a:rPr lang="en-US" sz="2000" dirty="0">
                <a:solidFill>
                  <a:schemeClr val="tx1"/>
                </a:solidFill>
              </a:rPr>
              <a:t>32. To do so, left click on </a:t>
            </a:r>
            <a:r>
              <a:rPr lang="en-US" sz="2000" b="1" dirty="0">
                <a:solidFill>
                  <a:schemeClr val="tx1"/>
                </a:solidFill>
              </a:rPr>
              <a:t>Sketch1</a:t>
            </a:r>
            <a:r>
              <a:rPr lang="en-US" sz="2000" dirty="0">
                <a:solidFill>
                  <a:schemeClr val="tx1"/>
                </a:solidFill>
              </a:rPr>
              <a:t> in the </a:t>
            </a:r>
            <a:r>
              <a:rPr lang="en-US" sz="2000" b="1" dirty="0">
                <a:solidFill>
                  <a:schemeClr val="tx1"/>
                </a:solidFill>
              </a:rPr>
              <a:t>Feature Manager Design  Tree </a:t>
            </a:r>
            <a:r>
              <a:rPr lang="en-US" sz="2000" dirty="0">
                <a:solidFill>
                  <a:schemeClr val="tx1"/>
                </a:solidFill>
              </a:rPr>
              <a:t>panel to the left of the workspace.</a:t>
            </a:r>
          </a:p>
          <a:p>
            <a:r>
              <a:rPr lang="en-US" sz="2000" dirty="0">
                <a:solidFill>
                  <a:schemeClr val="tx1"/>
                </a:solidFill>
              </a:rPr>
              <a:t>33. Then, click on the </a:t>
            </a:r>
            <a:r>
              <a:rPr lang="en-US" sz="2000" b="1" dirty="0">
                <a:solidFill>
                  <a:schemeClr val="tx1"/>
                </a:solidFill>
              </a:rPr>
              <a:t>Features</a:t>
            </a:r>
            <a:r>
              <a:rPr lang="en-US" sz="2000" dirty="0">
                <a:solidFill>
                  <a:schemeClr val="tx1"/>
                </a:solidFill>
              </a:rPr>
              <a:t> tab and select the </a:t>
            </a:r>
            <a:r>
              <a:rPr lang="en-US" sz="2000" b="1" dirty="0">
                <a:solidFill>
                  <a:schemeClr val="tx1"/>
                </a:solidFill>
              </a:rPr>
              <a:t>Revolved Boss/Base </a:t>
            </a:r>
            <a:r>
              <a:rPr lang="en-US" sz="2000" dirty="0">
                <a:solidFill>
                  <a:schemeClr val="tx1"/>
                </a:solidFill>
              </a:rPr>
              <a:t>icon.</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11"/>
          <p:cNvSpPr/>
          <p:nvPr/>
        </p:nvSpPr>
        <p:spPr>
          <a:xfrm>
            <a:off x="5285678" y="4095944"/>
            <a:ext cx="2073037" cy="120101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285678" y="1662634"/>
            <a:ext cx="2200476" cy="2201094"/>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648240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126154"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1800" dirty="0">
                <a:solidFill>
                  <a:schemeClr val="tx1"/>
                </a:solidFill>
              </a:rPr>
              <a:t>34. SOLIDWORKS should automatically select the centerline  you drew as the axis of revolution. If it did not, click on the  centerline and ensure that it appears in the </a:t>
            </a:r>
            <a:r>
              <a:rPr lang="en-US" sz="1800" b="1" dirty="0">
                <a:solidFill>
                  <a:schemeClr val="tx1"/>
                </a:solidFill>
              </a:rPr>
              <a:t>Axis of  Revolution </a:t>
            </a:r>
            <a:r>
              <a:rPr lang="en-US" sz="1800" dirty="0">
                <a:solidFill>
                  <a:schemeClr val="tx1"/>
                </a:solidFill>
              </a:rPr>
              <a:t>window.</a:t>
            </a:r>
          </a:p>
          <a:p>
            <a:pPr lvl="0"/>
            <a:r>
              <a:rPr lang="en-US" sz="1800" dirty="0">
                <a:solidFill>
                  <a:schemeClr val="tx1"/>
                </a:solidFill>
              </a:rPr>
              <a:t>35. In the </a:t>
            </a:r>
            <a:r>
              <a:rPr lang="en-US" sz="1800" b="1" dirty="0">
                <a:solidFill>
                  <a:schemeClr val="tx1"/>
                </a:solidFill>
              </a:rPr>
              <a:t>Revolve</a:t>
            </a:r>
            <a:r>
              <a:rPr lang="en-US" sz="1800" dirty="0">
                <a:solidFill>
                  <a:schemeClr val="tx1"/>
                </a:solidFill>
              </a:rPr>
              <a:t> panel to the left of the workspace, ensure that  the settings under </a:t>
            </a:r>
            <a:r>
              <a:rPr lang="en-US" sz="1800" b="1" dirty="0">
                <a:solidFill>
                  <a:schemeClr val="tx1"/>
                </a:solidFill>
              </a:rPr>
              <a:t>Direction1</a:t>
            </a:r>
            <a:r>
              <a:rPr lang="en-US" sz="1800" dirty="0">
                <a:solidFill>
                  <a:schemeClr val="tx1"/>
                </a:solidFill>
              </a:rPr>
              <a:t> match those in the image to  the right.</a:t>
            </a:r>
          </a:p>
          <a:p>
            <a:pPr lvl="0"/>
            <a:r>
              <a:rPr lang="en-US" sz="1800" dirty="0">
                <a:solidFill>
                  <a:schemeClr val="tx1"/>
                </a:solidFill>
              </a:rPr>
              <a:t>36. Click on the </a:t>
            </a:r>
            <a:r>
              <a:rPr lang="en-US" sz="1800" b="1" dirty="0">
                <a:solidFill>
                  <a:schemeClr val="tx1"/>
                </a:solidFill>
              </a:rPr>
              <a:t>green checkmark </a:t>
            </a:r>
            <a:r>
              <a:rPr lang="en-US" sz="1800" dirty="0">
                <a:solidFill>
                  <a:schemeClr val="tx1"/>
                </a:solidFill>
              </a:rPr>
              <a:t>to accept the revolution.</a:t>
            </a: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pPr lvl="0"/>
            <a:endParaRPr lang="en-US" sz="1800" dirty="0">
              <a:solidFill>
                <a:schemeClr val="tx1"/>
              </a:solidFill>
            </a:endParaRPr>
          </a:p>
          <a:p>
            <a:endParaRPr lang="en-US" sz="1800" dirty="0">
              <a:solidFill>
                <a:schemeClr val="tx1"/>
              </a:solidFill>
            </a:endParaRPr>
          </a:p>
          <a:p>
            <a:pPr lvl="0"/>
            <a:endParaRPr lang="en-US" sz="1800" dirty="0">
              <a:solidFill>
                <a:schemeClr val="tx1"/>
              </a:solidFill>
            </a:endParaRPr>
          </a:p>
          <a:p>
            <a:pPr lvl="0"/>
            <a:r>
              <a:rPr lang="en-US" sz="1800" dirty="0">
                <a:solidFill>
                  <a:schemeClr val="tx1"/>
                </a:solidFill>
              </a:rPr>
              <a:t> </a:t>
            </a:r>
          </a:p>
          <a:p>
            <a:pPr lvl="0"/>
            <a:endParaRPr lang="en-US" sz="18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12"/>
          <p:cNvSpPr/>
          <p:nvPr/>
        </p:nvSpPr>
        <p:spPr>
          <a:xfrm>
            <a:off x="5812983" y="1687200"/>
            <a:ext cx="2432414" cy="330854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028165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3557442"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800" dirty="0">
                <a:solidFill>
                  <a:schemeClr val="tx1"/>
                </a:solidFill>
              </a:rPr>
              <a:t>37. The part should now look like the image to the right.</a:t>
            </a:r>
          </a:p>
          <a:p>
            <a:endParaRPr lang="en-US" sz="1800" dirty="0">
              <a:solidFill>
                <a:schemeClr val="tx1"/>
              </a:solidFill>
            </a:endParaRPr>
          </a:p>
          <a:p>
            <a:r>
              <a:rPr lang="en-US" sz="1800" dirty="0">
                <a:solidFill>
                  <a:schemeClr val="tx1"/>
                </a:solidFill>
              </a:rPr>
              <a:t>38. Next, you will add some features to the wheel.</a:t>
            </a:r>
          </a:p>
          <a:p>
            <a:endParaRPr lang="en-US" sz="1800" dirty="0">
              <a:solidFill>
                <a:schemeClr val="tx1"/>
              </a:solidFill>
            </a:endParaRPr>
          </a:p>
          <a:p>
            <a:r>
              <a:rPr lang="en-US" sz="1800" dirty="0">
                <a:solidFill>
                  <a:schemeClr val="tx1"/>
                </a:solidFill>
              </a:rPr>
              <a:t>39. Using the </a:t>
            </a:r>
            <a:r>
              <a:rPr lang="en-US" sz="1800" b="1" dirty="0">
                <a:solidFill>
                  <a:schemeClr val="tx1"/>
                </a:solidFill>
              </a:rPr>
              <a:t>Sketch</a:t>
            </a:r>
            <a:r>
              <a:rPr lang="en-US" sz="1800" dirty="0">
                <a:solidFill>
                  <a:schemeClr val="tx1"/>
                </a:solidFill>
              </a:rPr>
              <a:t> tool, create a sketch on the surface  outlined in orange in the image to the right.</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400" dirty="0">
              <a:solidFill>
                <a:schemeClr val="tx1"/>
              </a:solidFill>
            </a:endParaRPr>
          </a:p>
          <a:p>
            <a:pPr lvl="0"/>
            <a:endParaRPr lang="en-US" sz="1400" dirty="0">
              <a:solidFill>
                <a:schemeClr val="tx1"/>
              </a:solidFill>
            </a:endParaRPr>
          </a:p>
          <a:p>
            <a:pPr lvl="0"/>
            <a:r>
              <a:rPr lang="en-US" sz="1400" dirty="0">
                <a:solidFill>
                  <a:schemeClr val="tx1"/>
                </a:solidFill>
              </a:rPr>
              <a:t> </a:t>
            </a:r>
          </a:p>
          <a:p>
            <a:pPr lvl="0"/>
            <a:endParaRPr lang="en-US" sz="14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13"/>
          <p:cNvSpPr/>
          <p:nvPr/>
        </p:nvSpPr>
        <p:spPr>
          <a:xfrm>
            <a:off x="5285678" y="1624762"/>
            <a:ext cx="3009057" cy="357275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477643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440466" y="1525323"/>
            <a:ext cx="3903130"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000" dirty="0">
                <a:solidFill>
                  <a:schemeClr val="tx1"/>
                </a:solidFill>
              </a:rPr>
              <a:t>40. If not done automatically, use the Normal To icon in the View Orientation menu to look directly at the sketch.</a:t>
            </a:r>
          </a:p>
          <a:p>
            <a:pPr lvl="0"/>
            <a:r>
              <a:rPr lang="en-US" sz="2000" dirty="0">
                <a:solidFill>
                  <a:schemeClr val="tx1"/>
                </a:solidFill>
              </a:rPr>
              <a:t>41. Select the Polygon tool in  the Sketch tab.</a:t>
            </a:r>
          </a:p>
          <a:p>
            <a:pPr lvl="0"/>
            <a:r>
              <a:rPr lang="en-US" sz="2000" dirty="0">
                <a:solidFill>
                  <a:schemeClr val="tx1"/>
                </a:solidFill>
              </a:rPr>
              <a:t>42. In the </a:t>
            </a:r>
            <a:r>
              <a:rPr lang="en-US" sz="2000" b="1" dirty="0">
                <a:solidFill>
                  <a:schemeClr val="tx1"/>
                </a:solidFill>
              </a:rPr>
              <a:t>Polygon</a:t>
            </a:r>
            <a:r>
              <a:rPr lang="en-US" sz="2000" dirty="0">
                <a:solidFill>
                  <a:schemeClr val="tx1"/>
                </a:solidFill>
              </a:rPr>
              <a:t> panel that appears to the left of the workspace,  change the </a:t>
            </a:r>
            <a:r>
              <a:rPr lang="en-US" sz="2000" b="1" dirty="0">
                <a:solidFill>
                  <a:schemeClr val="tx1"/>
                </a:solidFill>
              </a:rPr>
              <a:t>Number of Sides (Parameters) </a:t>
            </a:r>
            <a:r>
              <a:rPr lang="en-US" sz="2000" dirty="0">
                <a:solidFill>
                  <a:schemeClr val="tx1"/>
                </a:solidFill>
              </a:rPr>
              <a:t>to 3.</a:t>
            </a: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7"/>
          <p:cNvSpPr/>
          <p:nvPr/>
        </p:nvSpPr>
        <p:spPr>
          <a:xfrm>
            <a:off x="4332297" y="1562123"/>
            <a:ext cx="2217390" cy="1000107"/>
          </a:xfrm>
          <a:prstGeom prst="rect">
            <a:avLst/>
          </a:prstGeom>
          <a:blipFill>
            <a:blip r:embed="rId3" cstate="print"/>
            <a:stretch>
              <a:fillRect/>
            </a:stretch>
          </a:blipFill>
        </p:spPr>
        <p:txBody>
          <a:bodyPr wrap="square" lIns="0" tIns="0" rIns="0" bIns="0" rtlCol="0"/>
          <a:lstStyle/>
          <a:p>
            <a:endParaRPr/>
          </a:p>
        </p:txBody>
      </p:sp>
      <p:sp>
        <p:nvSpPr>
          <p:cNvPr id="10" name="object 3"/>
          <p:cNvSpPr/>
          <p:nvPr/>
        </p:nvSpPr>
        <p:spPr>
          <a:xfrm>
            <a:off x="6783568" y="1979016"/>
            <a:ext cx="1951870" cy="286425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196356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616808"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400" dirty="0">
                <a:solidFill>
                  <a:schemeClr val="tx1"/>
                </a:solidFill>
              </a:rPr>
              <a:t>43. Place the cursor above the origin. Once you see the blue dots, click once to  start drawing of the polygon.</a:t>
            </a:r>
          </a:p>
          <a:p>
            <a:pPr lvl="0"/>
            <a:endParaRPr lang="en-US" sz="2400" dirty="0">
              <a:solidFill>
                <a:schemeClr val="tx1"/>
              </a:solidFill>
            </a:endParaRPr>
          </a:p>
          <a:p>
            <a:pPr lvl="0"/>
            <a:endParaRPr lang="en-US" sz="2400" dirty="0">
              <a:solidFill>
                <a:schemeClr val="tx1"/>
              </a:solidFill>
            </a:endParaRPr>
          </a:p>
          <a:p>
            <a:endParaRPr lang="en-US" sz="1400" dirty="0">
              <a:solidFill>
                <a:schemeClr val="tx1"/>
              </a:solidFill>
            </a:endParaRPr>
          </a:p>
          <a:p>
            <a:pPr lvl="0"/>
            <a:endParaRPr lang="en-US" sz="1400" dirty="0">
              <a:solidFill>
                <a:schemeClr val="tx1"/>
              </a:solidFill>
            </a:endParaRPr>
          </a:p>
          <a:p>
            <a:pPr lvl="0"/>
            <a:r>
              <a:rPr lang="en-US" sz="1400" dirty="0">
                <a:solidFill>
                  <a:schemeClr val="tx1"/>
                </a:solidFill>
              </a:rPr>
              <a:t> </a:t>
            </a:r>
          </a:p>
          <a:p>
            <a:pPr lvl="0"/>
            <a:endParaRPr lang="en-US" sz="14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4"/>
          <p:cNvSpPr/>
          <p:nvPr/>
        </p:nvSpPr>
        <p:spPr>
          <a:xfrm>
            <a:off x="6697056" y="1525323"/>
            <a:ext cx="1645576" cy="192435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568548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697082"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400" dirty="0">
                <a:solidFill>
                  <a:schemeClr val="tx1"/>
                </a:solidFill>
              </a:rPr>
              <a:t>44. Drag the cursor around to create  a profile of the triangle similar  to that shown in the image to  the right.</a:t>
            </a:r>
          </a:p>
          <a:p>
            <a:pPr lvl="0"/>
            <a:r>
              <a:rPr lang="en-US" sz="2400" dirty="0">
                <a:solidFill>
                  <a:schemeClr val="tx1"/>
                </a:solidFill>
              </a:rPr>
              <a:t>45. Click on the </a:t>
            </a:r>
            <a:r>
              <a:rPr lang="en-US" sz="2400" b="1" dirty="0">
                <a:solidFill>
                  <a:schemeClr val="tx1"/>
                </a:solidFill>
              </a:rPr>
              <a:t>green checkmark </a:t>
            </a:r>
            <a:r>
              <a:rPr lang="en-US" sz="2400" dirty="0">
                <a:solidFill>
                  <a:schemeClr val="tx1"/>
                </a:solidFill>
              </a:rPr>
              <a:t>to accept the polygon.</a:t>
            </a:r>
          </a:p>
          <a:p>
            <a:pPr lvl="0"/>
            <a:r>
              <a:rPr lang="en-US" sz="2400" dirty="0">
                <a:solidFill>
                  <a:schemeClr val="tx1"/>
                </a:solidFill>
              </a:rPr>
              <a:t>46. Apply a </a:t>
            </a:r>
            <a:r>
              <a:rPr lang="en-US" sz="2400" b="1" dirty="0">
                <a:solidFill>
                  <a:schemeClr val="tx1"/>
                </a:solidFill>
              </a:rPr>
              <a:t>horizontal relation </a:t>
            </a:r>
            <a:r>
              <a:rPr lang="en-US" sz="2400" dirty="0">
                <a:solidFill>
                  <a:schemeClr val="tx1"/>
                </a:solidFill>
              </a:rPr>
              <a:t>to  the top segment of the triangle</a:t>
            </a:r>
          </a:p>
          <a:p>
            <a:pPr lvl="0"/>
            <a:endParaRPr lang="en-US" sz="2400" dirty="0">
              <a:solidFill>
                <a:schemeClr val="tx1"/>
              </a:solidFill>
            </a:endParaRPr>
          </a:p>
          <a:p>
            <a:pPr lvl="0"/>
            <a:endParaRPr lang="en-US" sz="2400" dirty="0">
              <a:solidFill>
                <a:schemeClr val="tx1"/>
              </a:solidFill>
            </a:endParaRPr>
          </a:p>
          <a:p>
            <a:pPr lvl="0"/>
            <a:endParaRPr lang="en-US" sz="2400" dirty="0">
              <a:solidFill>
                <a:schemeClr val="tx1"/>
              </a:solidFill>
            </a:endParaRPr>
          </a:p>
          <a:p>
            <a:pPr lvl="0"/>
            <a:endParaRPr lang="en-US" sz="2400" dirty="0">
              <a:solidFill>
                <a:schemeClr val="tx1"/>
              </a:solidFill>
            </a:endParaRPr>
          </a:p>
          <a:p>
            <a:endParaRPr lang="en-US" sz="1800" dirty="0">
              <a:solidFill>
                <a:schemeClr val="tx1"/>
              </a:solidFill>
            </a:endParaRPr>
          </a:p>
          <a:p>
            <a:pPr lvl="0"/>
            <a:endParaRPr lang="en-US" sz="1800" dirty="0">
              <a:solidFill>
                <a:schemeClr val="tx1"/>
              </a:solidFill>
            </a:endParaRPr>
          </a:p>
          <a:p>
            <a:pPr lvl="0"/>
            <a:r>
              <a:rPr lang="en-US" sz="1800" dirty="0">
                <a:solidFill>
                  <a:schemeClr val="tx1"/>
                </a:solidFill>
              </a:rPr>
              <a:t> </a:t>
            </a:r>
          </a:p>
          <a:p>
            <a:pPr lvl="0"/>
            <a:endParaRPr lang="en-US" sz="18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5">
            <a:extLst>
              <a:ext uri="{FF2B5EF4-FFF2-40B4-BE49-F238E27FC236}">
                <a16:creationId xmlns:a16="http://schemas.microsoft.com/office/drawing/2014/main" id="{974CFFD5-BEB8-44FC-9C03-64F966559782}"/>
              </a:ext>
            </a:extLst>
          </p:cNvPr>
          <p:cNvSpPr/>
          <p:nvPr/>
        </p:nvSpPr>
        <p:spPr>
          <a:xfrm>
            <a:off x="5365122" y="1829960"/>
            <a:ext cx="3370316" cy="27965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342886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228866"/>
            <a:ext cx="8229600" cy="952500"/>
          </a:xfrm>
          <a:prstGeom prst="rect">
            <a:avLst/>
          </a:prstGeom>
        </p:spPr>
        <p:txBody>
          <a:bodyPr vert="horz" lIns="91440" tIns="45720" rIns="91440" bIns="45720" rtlCol="0" anchor="b" anchorCtr="0">
            <a:normAutofit/>
          </a:bodyPr>
          <a:lstStyle>
            <a:defPPr>
              <a:defRPr lang="en-US"/>
            </a:defPPr>
            <a:lvl1pPr>
              <a:spcBef>
                <a:spcPct val="0"/>
              </a:spcBef>
              <a:buNone/>
              <a:defRPr sz="3600">
                <a:solidFill>
                  <a:schemeClr val="accent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DDDDDD"/>
              </a:solidFill>
              <a:effectLst/>
              <a:uLnTx/>
              <a:uFillTx/>
              <a:latin typeface="Arial"/>
              <a:ea typeface="+mj-ea"/>
              <a:cs typeface="+mj-cs"/>
            </a:endParaRPr>
          </a:p>
        </p:txBody>
      </p:sp>
      <p:sp>
        <p:nvSpPr>
          <p:cNvPr id="9" name="Content Placeholder 2"/>
          <p:cNvSpPr>
            <a:spLocks noGrp="1"/>
          </p:cNvSpPr>
          <p:nvPr>
            <p:ph idx="13"/>
          </p:nvPr>
        </p:nvSpPr>
        <p:spPr/>
        <p:txBody>
          <a:bodyPr>
            <a:noAutofit/>
          </a:bodyPr>
          <a:lstStyle/>
          <a:p>
            <a:pPr marL="342900" lvl="1" indent="-342900">
              <a:buFont typeface="Arial"/>
              <a:buChar char="•"/>
            </a:pPr>
            <a:r>
              <a:rPr lang="en-US" dirty="0">
                <a:solidFill>
                  <a:srgbClr val="C00000"/>
                </a:solidFill>
              </a:rPr>
              <a:t>Revolved sketches</a:t>
            </a:r>
          </a:p>
          <a:p>
            <a:pPr marL="342900" lvl="1" indent="-342900">
              <a:buFont typeface="Arial"/>
              <a:buChar char="•"/>
            </a:pPr>
            <a:r>
              <a:rPr lang="en-US" dirty="0">
                <a:solidFill>
                  <a:srgbClr val="C00000"/>
                </a:solidFill>
              </a:rPr>
              <a:t>Repeated Circular patterned features</a:t>
            </a:r>
          </a:p>
          <a:p>
            <a:pPr marL="342900" lvl="1" indent="-342900">
              <a:buFont typeface="Arial"/>
              <a:buChar char="•"/>
            </a:pPr>
            <a:r>
              <a:rPr lang="en-US" dirty="0">
                <a:solidFill>
                  <a:srgbClr val="C00000"/>
                </a:solidFill>
              </a:rPr>
              <a:t>Extruded Cuts</a:t>
            </a:r>
          </a:p>
          <a:p>
            <a:pPr marL="342900" lvl="1" indent="-342900">
              <a:buFont typeface="Arial"/>
              <a:buChar char="•"/>
            </a:pPr>
            <a:r>
              <a:rPr lang="en-US" dirty="0">
                <a:solidFill>
                  <a:srgbClr val="C00000"/>
                </a:solidFill>
              </a:rPr>
              <a:t>Tapped Holes</a:t>
            </a:r>
          </a:p>
          <a:p>
            <a:pPr marL="342900" lvl="1" indent="-342900">
              <a:buFont typeface="Arial"/>
              <a:buChar char="•"/>
            </a:pPr>
            <a:r>
              <a:rPr lang="en-US" dirty="0">
                <a:solidFill>
                  <a:srgbClr val="C00000"/>
                </a:solidFill>
              </a:rPr>
              <a:t>Hole Wizard</a:t>
            </a:r>
          </a:p>
          <a:p>
            <a:pPr marL="342900" lvl="1" indent="-342900">
              <a:buFont typeface="Arial"/>
              <a:buChar char="•"/>
            </a:pPr>
            <a:r>
              <a:rPr lang="en-US" dirty="0">
                <a:solidFill>
                  <a:srgbClr val="C00000"/>
                </a:solidFill>
              </a:rPr>
              <a:t>3D Sketches</a:t>
            </a:r>
          </a:p>
        </p:txBody>
      </p:sp>
      <p:sp>
        <p:nvSpPr>
          <p:cNvPr id="3" name="Title 2"/>
          <p:cNvSpPr>
            <a:spLocks noGrp="1"/>
          </p:cNvSpPr>
          <p:nvPr>
            <p:ph type="title"/>
          </p:nvPr>
        </p:nvSpPr>
        <p:spPr>
          <a:xfrm>
            <a:off x="439046" y="877460"/>
            <a:ext cx="8296392" cy="952500"/>
          </a:xfrm>
          <a:prstGeom prst="rect">
            <a:avLst/>
          </a:prstGeom>
        </p:spPr>
        <p:txBody>
          <a:bodyPr/>
          <a:lstStyle/>
          <a:p>
            <a:r>
              <a:rPr lang="en-US" dirty="0"/>
              <a:t>SolidWorks Skills Developed:</a:t>
            </a:r>
          </a:p>
        </p:txBody>
      </p:sp>
    </p:spTree>
    <p:extLst>
      <p:ext uri="{BB962C8B-B14F-4D97-AF65-F5344CB8AC3E}">
        <p14:creationId xmlns:p14="http://schemas.microsoft.com/office/powerpoint/2010/main" val="17785800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8" y="1525323"/>
            <a:ext cx="4940193"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47. You also need to apply a </a:t>
            </a:r>
            <a:r>
              <a:rPr lang="en-US" sz="2000" b="1" dirty="0">
                <a:solidFill>
                  <a:schemeClr val="tx1"/>
                </a:solidFill>
              </a:rPr>
              <a:t>vertical relation </a:t>
            </a:r>
            <a:r>
              <a:rPr lang="en-US" sz="2000" dirty="0">
                <a:solidFill>
                  <a:schemeClr val="tx1"/>
                </a:solidFill>
              </a:rPr>
              <a:t>between the  bottom point of the polygon and the origin. While in  the</a:t>
            </a:r>
            <a:r>
              <a:rPr lang="en-US" sz="2000" b="1" dirty="0">
                <a:solidFill>
                  <a:schemeClr val="tx1"/>
                </a:solidFill>
              </a:rPr>
              <a:t> Add Relation </a:t>
            </a:r>
            <a:r>
              <a:rPr lang="en-US" sz="2000" dirty="0">
                <a:solidFill>
                  <a:schemeClr val="tx1"/>
                </a:solidFill>
              </a:rPr>
              <a:t>mode, click on the two points  highlighted in blue in the image shown on the right. Then click the </a:t>
            </a:r>
            <a:r>
              <a:rPr lang="en-US" sz="2000" b="1" dirty="0">
                <a:solidFill>
                  <a:schemeClr val="tx1"/>
                </a:solidFill>
              </a:rPr>
              <a:t>vertical relation </a:t>
            </a:r>
            <a:r>
              <a:rPr lang="en-US" sz="2000" dirty="0">
                <a:solidFill>
                  <a:schemeClr val="tx1"/>
                </a:solidFill>
              </a:rPr>
              <a:t>icon in the </a:t>
            </a:r>
            <a:r>
              <a:rPr lang="en-US" sz="2000" b="1" dirty="0">
                <a:solidFill>
                  <a:schemeClr val="tx1"/>
                </a:solidFill>
              </a:rPr>
              <a:t>Add Relation Panel</a:t>
            </a:r>
            <a:r>
              <a:rPr lang="en-US" sz="2000" dirty="0">
                <a:solidFill>
                  <a:schemeClr val="tx1"/>
                </a:solidFill>
              </a:rPr>
              <a:t>. Click the </a:t>
            </a:r>
            <a:r>
              <a:rPr lang="en-US" sz="2000" b="1" dirty="0">
                <a:solidFill>
                  <a:schemeClr val="tx1"/>
                </a:solidFill>
              </a:rPr>
              <a:t>green checkmark </a:t>
            </a:r>
            <a:r>
              <a:rPr lang="en-US" sz="2000" dirty="0">
                <a:solidFill>
                  <a:schemeClr val="tx1"/>
                </a:solidFill>
              </a:rPr>
              <a:t>to accept the  relation.</a:t>
            </a:r>
          </a:p>
          <a:p>
            <a:r>
              <a:rPr lang="en-US" sz="2000" dirty="0">
                <a:solidFill>
                  <a:schemeClr val="tx1"/>
                </a:solidFill>
              </a:rPr>
              <a:t>48. Using the </a:t>
            </a:r>
            <a:r>
              <a:rPr lang="en-US" sz="2000" b="1" dirty="0">
                <a:solidFill>
                  <a:schemeClr val="tx1"/>
                </a:solidFill>
              </a:rPr>
              <a:t>Smart Dimension </a:t>
            </a:r>
            <a:r>
              <a:rPr lang="en-US" sz="2000" dirty="0">
                <a:solidFill>
                  <a:schemeClr val="tx1"/>
                </a:solidFill>
              </a:rPr>
              <a:t>tool, dimension the side of the polygon and set it to </a:t>
            </a:r>
            <a:r>
              <a:rPr lang="en-US" sz="2000" b="1" dirty="0">
                <a:solidFill>
                  <a:schemeClr val="tx1"/>
                </a:solidFill>
              </a:rPr>
              <a:t>1.35 inches</a:t>
            </a:r>
            <a:r>
              <a:rPr lang="en-US" sz="2000" dirty="0">
                <a:solidFill>
                  <a:schemeClr val="tx1"/>
                </a:solidFill>
              </a:rPr>
              <a: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chemeClr val="tx1"/>
              </a:solidFill>
            </a:endParaRPr>
          </a:p>
          <a:p>
            <a:pPr lvl="0"/>
            <a:r>
              <a:rPr lang="en-US" sz="2000" dirty="0">
                <a:solidFill>
                  <a:schemeClr val="tx1"/>
                </a:solidFill>
              </a:rPr>
              <a:t> </a:t>
            </a: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5">
            <a:extLst>
              <a:ext uri="{FF2B5EF4-FFF2-40B4-BE49-F238E27FC236}">
                <a16:creationId xmlns:a16="http://schemas.microsoft.com/office/drawing/2014/main" id="{5753B29A-5EA8-4395-8405-19220D29B6BC}"/>
              </a:ext>
            </a:extLst>
          </p:cNvPr>
          <p:cNvSpPr/>
          <p:nvPr/>
        </p:nvSpPr>
        <p:spPr>
          <a:xfrm>
            <a:off x="5906908" y="1829960"/>
            <a:ext cx="3000922" cy="246348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9452757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439046" y="1525323"/>
            <a:ext cx="5464300"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800" dirty="0">
                <a:solidFill>
                  <a:schemeClr val="tx1"/>
                </a:solidFill>
              </a:rPr>
              <a:t>49. When you apply this dimension, the triangle  might move. You need to also dimension the  relative position in the y-direction of the triangle.  Apply the dimension shown in the image to the  right.</a:t>
            </a:r>
          </a:p>
          <a:p>
            <a:endParaRPr lang="en-US" sz="1800" dirty="0">
              <a:solidFill>
                <a:schemeClr val="tx1"/>
              </a:solidFill>
            </a:endParaRPr>
          </a:p>
          <a:p>
            <a:endParaRPr lang="en-US" sz="1800" dirty="0">
              <a:solidFill>
                <a:schemeClr val="tx1"/>
              </a:solidFill>
            </a:endParaRPr>
          </a:p>
          <a:p>
            <a:r>
              <a:rPr lang="en-US" sz="1800" dirty="0">
                <a:solidFill>
                  <a:schemeClr val="tx1"/>
                </a:solidFill>
              </a:rPr>
              <a:t>50. At the three vertices of the triangle, apply a fillet of  radius </a:t>
            </a:r>
            <a:r>
              <a:rPr lang="en-US" sz="1800" b="1" dirty="0">
                <a:solidFill>
                  <a:schemeClr val="tx1"/>
                </a:solidFill>
              </a:rPr>
              <a:t>0.25 inches</a:t>
            </a:r>
            <a:r>
              <a:rPr lang="en-US" sz="1800" dirty="0">
                <a:solidFill>
                  <a:schemeClr val="tx1"/>
                </a:solidFill>
              </a:rPr>
              <a:t>. To do so, select the </a:t>
            </a:r>
            <a:r>
              <a:rPr lang="en-US" sz="1800" b="1" dirty="0">
                <a:solidFill>
                  <a:schemeClr val="tx1"/>
                </a:solidFill>
              </a:rPr>
              <a:t>Sketch Fillet</a:t>
            </a:r>
            <a:r>
              <a:rPr lang="en-US" sz="1800" dirty="0">
                <a:solidFill>
                  <a:schemeClr val="tx1"/>
                </a:solidFill>
              </a:rPr>
              <a:t> tool in the </a:t>
            </a:r>
            <a:r>
              <a:rPr lang="en-US" sz="1800" b="1" dirty="0">
                <a:solidFill>
                  <a:schemeClr val="tx1"/>
                </a:solidFill>
              </a:rPr>
              <a:t>Sketch tab</a:t>
            </a:r>
            <a:r>
              <a:rPr lang="en-US" sz="1800" dirty="0">
                <a:solidFill>
                  <a:schemeClr val="tx1"/>
                </a:solidFill>
              </a:rPr>
              <a:t>.</a:t>
            </a:r>
          </a:p>
          <a:p>
            <a:endParaRPr lang="en-US" sz="18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8" name="object 7"/>
          <p:cNvSpPr/>
          <p:nvPr/>
        </p:nvSpPr>
        <p:spPr>
          <a:xfrm>
            <a:off x="6167499" y="1106530"/>
            <a:ext cx="2567939" cy="1942846"/>
          </a:xfrm>
          <a:prstGeom prst="rect">
            <a:avLst/>
          </a:prstGeom>
          <a:blipFill>
            <a:blip r:embed="rId3" cstate="print"/>
            <a:stretch>
              <a:fillRect/>
            </a:stretch>
          </a:blipFill>
        </p:spPr>
        <p:txBody>
          <a:bodyPr wrap="square" lIns="0" tIns="0" rIns="0" bIns="0" rtlCol="0"/>
          <a:lstStyle/>
          <a:p>
            <a:endParaRPr/>
          </a:p>
        </p:txBody>
      </p:sp>
      <p:sp>
        <p:nvSpPr>
          <p:cNvPr id="9" name="object 8"/>
          <p:cNvSpPr/>
          <p:nvPr/>
        </p:nvSpPr>
        <p:spPr>
          <a:xfrm>
            <a:off x="6097108" y="3713357"/>
            <a:ext cx="2638330" cy="128252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28551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8" y="1525323"/>
            <a:ext cx="8229803"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000" dirty="0">
                <a:solidFill>
                  <a:schemeClr val="tx1"/>
                </a:solidFill>
              </a:rPr>
              <a:t>51. To select a vertex, select the lines on each side of the  vertex. For example, click on the first line shown in orange  in the first image below. Then, click on the line shown in  orange in the second image below.</a:t>
            </a: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10"/>
          <p:cNvSpPr/>
          <p:nvPr/>
        </p:nvSpPr>
        <p:spPr>
          <a:xfrm>
            <a:off x="2207942" y="3111188"/>
            <a:ext cx="2047231" cy="1901669"/>
          </a:xfrm>
          <a:prstGeom prst="rect">
            <a:avLst/>
          </a:prstGeom>
          <a:blipFill>
            <a:blip r:embed="rId3" cstate="print"/>
            <a:stretch>
              <a:fillRect/>
            </a:stretch>
          </a:blipFill>
        </p:spPr>
        <p:txBody>
          <a:bodyPr wrap="square" lIns="0" tIns="0" rIns="0" bIns="0" rtlCol="0"/>
          <a:lstStyle/>
          <a:p>
            <a:endParaRPr/>
          </a:p>
        </p:txBody>
      </p:sp>
      <p:sp>
        <p:nvSpPr>
          <p:cNvPr id="11" name="object 11"/>
          <p:cNvSpPr/>
          <p:nvPr/>
        </p:nvSpPr>
        <p:spPr>
          <a:xfrm>
            <a:off x="5316266" y="3111189"/>
            <a:ext cx="2190029" cy="190166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26070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5508905"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600" dirty="0">
                <a:solidFill>
                  <a:schemeClr val="tx1"/>
                </a:solidFill>
              </a:rPr>
              <a:t>52. Alternatively, you can select a vertex by clicking on the  vertex itself. Select </a:t>
            </a:r>
            <a:r>
              <a:rPr lang="en-US" sz="1600" b="1" dirty="0">
                <a:solidFill>
                  <a:schemeClr val="tx1"/>
                </a:solidFill>
              </a:rPr>
              <a:t>all 3</a:t>
            </a:r>
            <a:r>
              <a:rPr lang="en-US" sz="1600" dirty="0">
                <a:solidFill>
                  <a:schemeClr val="tx1"/>
                </a:solidFill>
              </a:rPr>
              <a:t> vertices using either method.</a:t>
            </a:r>
          </a:p>
          <a:p>
            <a:endParaRPr lang="en-US" sz="1600" dirty="0">
              <a:solidFill>
                <a:schemeClr val="tx1"/>
              </a:solidFill>
            </a:endParaRPr>
          </a:p>
          <a:p>
            <a:r>
              <a:rPr lang="en-US" sz="1600" dirty="0">
                <a:solidFill>
                  <a:schemeClr val="tx1"/>
                </a:solidFill>
              </a:rPr>
              <a:t>53. Change the fillet radius to </a:t>
            </a:r>
            <a:r>
              <a:rPr lang="en-US" sz="1600" b="1" dirty="0">
                <a:solidFill>
                  <a:schemeClr val="tx1"/>
                </a:solidFill>
              </a:rPr>
              <a:t>0.25 inches </a:t>
            </a:r>
            <a:r>
              <a:rPr lang="en-US" sz="1600" dirty="0">
                <a:solidFill>
                  <a:schemeClr val="tx1"/>
                </a:solidFill>
              </a:rPr>
              <a:t>in the </a:t>
            </a:r>
            <a:r>
              <a:rPr lang="en-US" sz="1600" b="1" dirty="0">
                <a:solidFill>
                  <a:schemeClr val="tx1"/>
                </a:solidFill>
              </a:rPr>
              <a:t>Sketch Fillet</a:t>
            </a:r>
            <a:r>
              <a:rPr lang="en-US" sz="1600" dirty="0">
                <a:solidFill>
                  <a:schemeClr val="tx1"/>
                </a:solidFill>
              </a:rPr>
              <a:t> panel to the left of the workspace.</a:t>
            </a:r>
          </a:p>
          <a:p>
            <a:endParaRPr lang="en-US" sz="1600" dirty="0">
              <a:solidFill>
                <a:schemeClr val="tx1"/>
              </a:solidFill>
            </a:endParaRPr>
          </a:p>
          <a:p>
            <a:r>
              <a:rPr lang="en-US" sz="1600" dirty="0">
                <a:solidFill>
                  <a:schemeClr val="tx1"/>
                </a:solidFill>
              </a:rPr>
              <a:t>54. Click on the </a:t>
            </a:r>
            <a:r>
              <a:rPr lang="en-US" sz="1600" b="1" dirty="0">
                <a:solidFill>
                  <a:schemeClr val="tx1"/>
                </a:solidFill>
              </a:rPr>
              <a:t>green checkmark </a:t>
            </a:r>
            <a:r>
              <a:rPr lang="en-US" sz="1600" dirty="0">
                <a:solidFill>
                  <a:schemeClr val="tx1"/>
                </a:solidFill>
              </a:rPr>
              <a:t>to accept the fillet. Then click the </a:t>
            </a:r>
            <a:r>
              <a:rPr lang="en-US" sz="1600" b="1" dirty="0">
                <a:solidFill>
                  <a:schemeClr val="tx1"/>
                </a:solidFill>
              </a:rPr>
              <a:t>green checkmark </a:t>
            </a:r>
            <a:r>
              <a:rPr lang="en-US" sz="1600" dirty="0">
                <a:solidFill>
                  <a:schemeClr val="tx1"/>
                </a:solidFill>
              </a:rPr>
              <a:t>again to exit the </a:t>
            </a:r>
            <a:r>
              <a:rPr lang="en-US" sz="1600" b="1" dirty="0">
                <a:solidFill>
                  <a:schemeClr val="tx1"/>
                </a:solidFill>
              </a:rPr>
              <a:t>Sketch Fillet</a:t>
            </a:r>
            <a:r>
              <a:rPr lang="en-US" sz="1600" dirty="0">
                <a:solidFill>
                  <a:schemeClr val="tx1"/>
                </a:solidFill>
              </a:rPr>
              <a:t> panel.</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8" name="object 9"/>
          <p:cNvSpPr/>
          <p:nvPr/>
        </p:nvSpPr>
        <p:spPr>
          <a:xfrm>
            <a:off x="6362217" y="1525323"/>
            <a:ext cx="2030557" cy="31140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10817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439046" y="1525323"/>
            <a:ext cx="4293422"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400" dirty="0">
                <a:solidFill>
                  <a:schemeClr val="tx1"/>
                </a:solidFill>
              </a:rPr>
              <a:t>55. The final sketch should look like the image to the right. It  may also show many relations.</a:t>
            </a:r>
          </a:p>
          <a:p>
            <a:endParaRPr lang="en-US" sz="2400" dirty="0">
              <a:solidFill>
                <a:schemeClr val="tx1"/>
              </a:solidFill>
            </a:endParaRPr>
          </a:p>
          <a:p>
            <a:r>
              <a:rPr lang="en-US" sz="2400" dirty="0">
                <a:solidFill>
                  <a:schemeClr val="tx1"/>
                </a:solidFill>
              </a:rPr>
              <a:t>56. Exit the sketch.</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9"/>
          <p:cNvSpPr/>
          <p:nvPr/>
        </p:nvSpPr>
        <p:spPr>
          <a:xfrm>
            <a:off x="5056450" y="1951156"/>
            <a:ext cx="3678988" cy="288638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9842520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4583354"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57. Click on </a:t>
            </a:r>
            <a:r>
              <a:rPr lang="en-US" sz="2000" b="1" dirty="0">
                <a:solidFill>
                  <a:schemeClr val="tx1"/>
                </a:solidFill>
              </a:rPr>
              <a:t>Sketch2</a:t>
            </a:r>
            <a:r>
              <a:rPr lang="en-US" sz="2000" dirty="0">
                <a:solidFill>
                  <a:schemeClr val="tx1"/>
                </a:solidFill>
              </a:rPr>
              <a:t> in the </a:t>
            </a:r>
            <a:r>
              <a:rPr lang="en-US" sz="2000" b="1" dirty="0">
                <a:solidFill>
                  <a:schemeClr val="tx1"/>
                </a:solidFill>
              </a:rPr>
              <a:t>Feature Manager Design Tree </a:t>
            </a:r>
            <a:r>
              <a:rPr lang="en-US" sz="2000" dirty="0">
                <a:solidFill>
                  <a:schemeClr val="tx1"/>
                </a:solidFill>
              </a:rPr>
              <a:t>panel to  the left of the workspace.</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10"/>
          <p:cNvSpPr/>
          <p:nvPr/>
        </p:nvSpPr>
        <p:spPr>
          <a:xfrm>
            <a:off x="5854501" y="1829960"/>
            <a:ext cx="2880937" cy="299526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2596895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5787686"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latin typeface="+mj-lt"/>
              </a:rPr>
              <a:t>58. Then, click on the </a:t>
            </a:r>
            <a:r>
              <a:rPr lang="en-US" sz="2000" b="1" dirty="0">
                <a:solidFill>
                  <a:schemeClr val="tx1"/>
                </a:solidFill>
                <a:latin typeface="+mj-lt"/>
              </a:rPr>
              <a:t>Extruded Cut</a:t>
            </a:r>
            <a:r>
              <a:rPr lang="en-US" sz="2000" dirty="0">
                <a:solidFill>
                  <a:schemeClr val="tx1"/>
                </a:solidFill>
                <a:latin typeface="+mj-lt"/>
              </a:rPr>
              <a:t> icon in the </a:t>
            </a:r>
            <a:r>
              <a:rPr lang="en-US" sz="2000" b="1" dirty="0">
                <a:solidFill>
                  <a:schemeClr val="tx1"/>
                </a:solidFill>
                <a:latin typeface="+mj-lt"/>
              </a:rPr>
              <a:t>Features</a:t>
            </a:r>
            <a:r>
              <a:rPr lang="en-US" sz="2000" dirty="0">
                <a:solidFill>
                  <a:schemeClr val="tx1"/>
                </a:solidFill>
                <a:latin typeface="+mj-lt"/>
              </a:rPr>
              <a:t> tab.  The triangular feature you just sketched should be  automatically selected. If not, select it.</a:t>
            </a:r>
          </a:p>
          <a:p>
            <a:r>
              <a:rPr lang="en-US" sz="2000" dirty="0">
                <a:solidFill>
                  <a:schemeClr val="tx1"/>
                </a:solidFill>
                <a:latin typeface="+mj-lt"/>
              </a:rPr>
              <a:t>59. Change the </a:t>
            </a:r>
            <a:r>
              <a:rPr lang="en-US" sz="2000" b="1" dirty="0">
                <a:solidFill>
                  <a:schemeClr val="tx1"/>
                </a:solidFill>
                <a:latin typeface="+mj-lt"/>
              </a:rPr>
              <a:t>End Condition</a:t>
            </a:r>
            <a:r>
              <a:rPr lang="en-US" sz="2000" dirty="0">
                <a:solidFill>
                  <a:schemeClr val="tx1"/>
                </a:solidFill>
                <a:latin typeface="+mj-lt"/>
              </a:rPr>
              <a:t> to </a:t>
            </a:r>
            <a:r>
              <a:rPr lang="en-US" sz="2000" b="1" dirty="0">
                <a:solidFill>
                  <a:schemeClr val="tx1"/>
                </a:solidFill>
                <a:latin typeface="+mj-lt"/>
              </a:rPr>
              <a:t>Through All</a:t>
            </a:r>
            <a:r>
              <a:rPr lang="en-US" sz="2000" dirty="0">
                <a:solidFill>
                  <a:schemeClr val="tx1"/>
                </a:solidFill>
                <a:latin typeface="+mj-lt"/>
              </a:rPr>
              <a:t>.</a:t>
            </a:r>
          </a:p>
          <a:p>
            <a:r>
              <a:rPr lang="en-US" sz="2000" dirty="0">
                <a:solidFill>
                  <a:schemeClr val="tx1"/>
                </a:solidFill>
                <a:latin typeface="+mj-lt"/>
              </a:rPr>
              <a:t>60. Click on the </a:t>
            </a:r>
            <a:r>
              <a:rPr lang="en-US" sz="2000" b="1" dirty="0">
                <a:solidFill>
                  <a:schemeClr val="tx1"/>
                </a:solidFill>
                <a:latin typeface="+mj-lt"/>
              </a:rPr>
              <a:t>green checkmark </a:t>
            </a:r>
            <a:r>
              <a:rPr lang="en-US" sz="2000" dirty="0">
                <a:solidFill>
                  <a:schemeClr val="tx1"/>
                </a:solidFill>
                <a:latin typeface="+mj-lt"/>
              </a:rPr>
              <a:t>to accept the cut.</a:t>
            </a: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endParaRPr lang="en-US" sz="2000" dirty="0">
              <a:solidFill>
                <a:schemeClr val="tx1"/>
              </a:solidFill>
              <a:latin typeface="+mj-lt"/>
            </a:endParaRPr>
          </a:p>
          <a:p>
            <a:pPr lvl="0"/>
            <a:endParaRPr lang="en-US" sz="2000" dirty="0">
              <a:solidFill>
                <a:schemeClr val="tx1"/>
              </a:solidFill>
              <a:latin typeface="+mj-lt"/>
            </a:endParaRPr>
          </a:p>
          <a:p>
            <a:endParaRPr lang="en-US" sz="1600" dirty="0">
              <a:solidFill>
                <a:schemeClr val="tx1"/>
              </a:solidFill>
              <a:latin typeface="+mj-lt"/>
            </a:endParaRPr>
          </a:p>
          <a:p>
            <a:pPr lvl="0"/>
            <a:endParaRPr lang="en-US" sz="1600" dirty="0">
              <a:solidFill>
                <a:schemeClr val="tx1"/>
              </a:solidFill>
              <a:latin typeface="+mj-lt"/>
            </a:endParaRPr>
          </a:p>
          <a:p>
            <a:pPr lvl="0"/>
            <a:r>
              <a:rPr lang="en-US" sz="1600" dirty="0">
                <a:solidFill>
                  <a:schemeClr val="tx1"/>
                </a:solidFill>
                <a:latin typeface="+mj-lt"/>
              </a:rPr>
              <a:t> </a:t>
            </a:r>
          </a:p>
          <a:p>
            <a:pPr lvl="0"/>
            <a:endParaRPr lang="en-US" sz="1600" dirty="0">
              <a:solidFill>
                <a:schemeClr val="tx1"/>
              </a:solidFill>
              <a:latin typeface="+mj-lt"/>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1" name="object 11"/>
          <p:cNvSpPr/>
          <p:nvPr/>
        </p:nvSpPr>
        <p:spPr>
          <a:xfrm>
            <a:off x="6800851" y="2084510"/>
            <a:ext cx="2114086" cy="265326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1338727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8319012"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61. The wheel should now look like the image below.</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12"/>
          <p:cNvSpPr/>
          <p:nvPr/>
        </p:nvSpPr>
        <p:spPr>
          <a:xfrm>
            <a:off x="2856212" y="2294392"/>
            <a:ext cx="3462060" cy="269096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23598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5096310"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62. Now, you need to cut other holes into the wheel using the Circular Pattern tool. Before you begin, put the part in  Isometric view.</a:t>
            </a:r>
          </a:p>
          <a:p>
            <a:endParaRPr lang="en-US" sz="2000" dirty="0">
              <a:solidFill>
                <a:schemeClr val="tx1"/>
              </a:solidFill>
            </a:endParaRPr>
          </a:p>
          <a:p>
            <a:r>
              <a:rPr lang="en-US" sz="2000" dirty="0">
                <a:solidFill>
                  <a:schemeClr val="tx1"/>
                </a:solidFill>
              </a:rPr>
              <a:t>63. Then, click on </a:t>
            </a:r>
            <a:r>
              <a:rPr lang="en-US" sz="2000" b="1" dirty="0">
                <a:solidFill>
                  <a:schemeClr val="tx1"/>
                </a:solidFill>
              </a:rPr>
              <a:t>Cut-Extrude1</a:t>
            </a:r>
            <a:r>
              <a:rPr lang="en-US" sz="2000" dirty="0">
                <a:solidFill>
                  <a:schemeClr val="tx1"/>
                </a:solidFill>
              </a:rPr>
              <a:t> in the </a:t>
            </a:r>
            <a:r>
              <a:rPr lang="en-US" sz="2000" b="1" dirty="0">
                <a:solidFill>
                  <a:schemeClr val="tx1"/>
                </a:solidFill>
              </a:rPr>
              <a:t>Feature Manager Design Tree </a:t>
            </a:r>
            <a:r>
              <a:rPr lang="en-US" sz="2000" dirty="0">
                <a:solidFill>
                  <a:schemeClr val="tx1"/>
                </a:solidFill>
              </a:rPr>
              <a:t>panel to the left of the workspace.</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7"/>
          <p:cNvSpPr/>
          <p:nvPr/>
        </p:nvSpPr>
        <p:spPr>
          <a:xfrm>
            <a:off x="6544326" y="1829960"/>
            <a:ext cx="2191112" cy="305782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274787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5062857"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64. On the </a:t>
            </a:r>
            <a:r>
              <a:rPr lang="en-US" sz="2000" b="1" dirty="0">
                <a:solidFill>
                  <a:schemeClr val="tx1"/>
                </a:solidFill>
              </a:rPr>
              <a:t>Features</a:t>
            </a:r>
            <a:r>
              <a:rPr lang="en-US" sz="2000" dirty="0">
                <a:solidFill>
                  <a:schemeClr val="tx1"/>
                </a:solidFill>
              </a:rPr>
              <a:t> tab, click on the arrow below the </a:t>
            </a:r>
            <a:r>
              <a:rPr lang="en-US" sz="2000" b="1" dirty="0">
                <a:solidFill>
                  <a:schemeClr val="tx1"/>
                </a:solidFill>
              </a:rPr>
              <a:t>Linear Pattern</a:t>
            </a:r>
            <a:r>
              <a:rPr lang="en-US" sz="2000" dirty="0">
                <a:solidFill>
                  <a:schemeClr val="tx1"/>
                </a:solidFill>
              </a:rPr>
              <a:t> icon.</a:t>
            </a:r>
          </a:p>
          <a:p>
            <a:endParaRPr lang="en-US" sz="2000" dirty="0">
              <a:solidFill>
                <a:schemeClr val="tx1"/>
              </a:solidFill>
            </a:endParaRPr>
          </a:p>
          <a:p>
            <a:r>
              <a:rPr lang="en-US" sz="2000" dirty="0">
                <a:solidFill>
                  <a:schemeClr val="tx1"/>
                </a:solidFill>
              </a:rPr>
              <a:t>65. Then, click on </a:t>
            </a:r>
            <a:r>
              <a:rPr lang="en-US" sz="2000" b="1" dirty="0">
                <a:solidFill>
                  <a:schemeClr val="tx1"/>
                </a:solidFill>
              </a:rPr>
              <a:t>Circular Pattern</a:t>
            </a:r>
            <a:r>
              <a:rPr lang="en-US" sz="2000" dirty="0">
                <a:solidFill>
                  <a:schemeClr val="tx1"/>
                </a:solidFill>
              </a:rPr>
              <a:t>.</a:t>
            </a:r>
          </a:p>
          <a:p>
            <a:endParaRPr lang="en-US" sz="2000" dirty="0">
              <a:solidFill>
                <a:schemeClr val="tx1"/>
              </a:solidFill>
            </a:endParaRPr>
          </a:p>
          <a:p>
            <a:r>
              <a:rPr lang="en-US" sz="2000" dirty="0">
                <a:solidFill>
                  <a:schemeClr val="tx1"/>
                </a:solidFill>
              </a:rPr>
              <a:t>66. The first thing you need to select is the feature that you  wish to create the circular pattern from. This is already  selected since you clicked on the extrusion prior to  selecting the </a:t>
            </a:r>
            <a:r>
              <a:rPr lang="en-US" sz="2000" b="1" dirty="0">
                <a:solidFill>
                  <a:schemeClr val="tx1"/>
                </a:solidFill>
              </a:rPr>
              <a:t>Circular Pattern </a:t>
            </a:r>
            <a:r>
              <a:rPr lang="en-US" sz="2000" dirty="0">
                <a:solidFill>
                  <a:schemeClr val="tx1"/>
                </a:solidFill>
              </a:rPr>
              <a:t>tool. Ensure that </a:t>
            </a:r>
            <a:r>
              <a:rPr lang="en-US" sz="2000" b="1" dirty="0">
                <a:solidFill>
                  <a:schemeClr val="tx1"/>
                </a:solidFill>
              </a:rPr>
              <a:t>Cut- Extrude1 </a:t>
            </a:r>
            <a:r>
              <a:rPr lang="en-US" sz="2000" dirty="0">
                <a:solidFill>
                  <a:schemeClr val="tx1"/>
                </a:solidFill>
              </a:rPr>
              <a:t>appears in the </a:t>
            </a:r>
            <a:r>
              <a:rPr lang="en-US" sz="2000" b="1" dirty="0">
                <a:solidFill>
                  <a:schemeClr val="tx1"/>
                </a:solidFill>
              </a:rPr>
              <a:t>Features to Pattern </a:t>
            </a:r>
            <a:r>
              <a:rPr lang="en-US" sz="2000" dirty="0">
                <a:solidFill>
                  <a:schemeClr val="tx1"/>
                </a:solidFill>
              </a:rPr>
              <a:t>window.</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8"/>
          <p:cNvSpPr/>
          <p:nvPr/>
        </p:nvSpPr>
        <p:spPr>
          <a:xfrm>
            <a:off x="5997306" y="2012969"/>
            <a:ext cx="2738132" cy="279634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1964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228866"/>
            <a:ext cx="8229600" cy="952500"/>
          </a:xfrm>
          <a:prstGeom prst="rect">
            <a:avLst/>
          </a:prstGeom>
        </p:spPr>
        <p:txBody>
          <a:bodyPr vert="horz" lIns="91440" tIns="45720" rIns="91440" bIns="45720" rtlCol="0" anchor="b" anchorCtr="0">
            <a:normAutofit/>
          </a:bodyPr>
          <a:lstStyle>
            <a:defPPr>
              <a:defRPr lang="en-US"/>
            </a:defPPr>
            <a:lvl1pPr>
              <a:spcBef>
                <a:spcPct val="0"/>
              </a:spcBef>
              <a:buNone/>
              <a:defRPr sz="3600">
                <a:solidFill>
                  <a:schemeClr val="accent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DDDDDD"/>
              </a:solidFill>
              <a:effectLst/>
              <a:uLnTx/>
              <a:uFillTx/>
              <a:latin typeface="Arial"/>
              <a:ea typeface="+mj-ea"/>
              <a:cs typeface="+mj-cs"/>
            </a:endParaRPr>
          </a:p>
        </p:txBody>
      </p:sp>
      <p:sp>
        <p:nvSpPr>
          <p:cNvPr id="9" name="Content Placeholder 2"/>
          <p:cNvSpPr>
            <a:spLocks noGrp="1"/>
          </p:cNvSpPr>
          <p:nvPr>
            <p:ph idx="13"/>
          </p:nvPr>
        </p:nvSpPr>
        <p:spPr/>
        <p:txBody>
          <a:bodyPr lIns="91440" tIns="45720" rIns="91440" bIns="45720" anchor="t">
            <a:noAutofit/>
          </a:bodyPr>
          <a:lstStyle/>
          <a:p>
            <a:pPr lvl="1"/>
            <a:r>
              <a:rPr lang="en-US" dirty="0">
                <a:solidFill>
                  <a:schemeClr val="tx1"/>
                </a:solidFill>
              </a:rPr>
              <a:t>The wheel part will be created by first sketching the profile and revolving around an axis. This revolve will create the round disk that is the base for the wheel. Then triangular cuts will be created using the extruded cut and the circular pattern features. The hole for the shaft will then be another extruded cut, and the hole that will attach to the handle will be a tapped hole created using the Hole Wizard.</a:t>
            </a:r>
            <a:endParaRPr lang="en-US" dirty="0">
              <a:solidFill>
                <a:schemeClr val="tx1"/>
              </a:solidFill>
              <a:cs typeface="Arial"/>
            </a:endParaRPr>
          </a:p>
        </p:txBody>
      </p:sp>
      <p:sp>
        <p:nvSpPr>
          <p:cNvPr id="3" name="Title 2"/>
          <p:cNvSpPr>
            <a:spLocks noGrp="1"/>
          </p:cNvSpPr>
          <p:nvPr>
            <p:ph type="title"/>
          </p:nvPr>
        </p:nvSpPr>
        <p:spPr>
          <a:xfrm>
            <a:off x="439046" y="877460"/>
            <a:ext cx="8296392" cy="952500"/>
          </a:xfrm>
          <a:prstGeom prst="rect">
            <a:avLst/>
          </a:prstGeom>
        </p:spPr>
        <p:txBody>
          <a:bodyPr/>
          <a:lstStyle/>
          <a:p>
            <a:r>
              <a:rPr lang="en-US" dirty="0"/>
              <a:t>Introduction</a:t>
            </a:r>
          </a:p>
        </p:txBody>
      </p:sp>
    </p:spTree>
    <p:extLst>
      <p:ext uri="{BB962C8B-B14F-4D97-AF65-F5344CB8AC3E}">
        <p14:creationId xmlns:p14="http://schemas.microsoft.com/office/powerpoint/2010/main" val="7455841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3066788"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67. Next, you will select the axis of rotation. For this, you can also select a circular feature that is  circular about the same  axis as the desired pattern. For this tutorial, first click on </a:t>
            </a:r>
            <a:r>
              <a:rPr lang="en-US" sz="2000" b="1" dirty="0">
                <a:solidFill>
                  <a:schemeClr val="tx1"/>
                </a:solidFill>
              </a:rPr>
              <a:t>the Pattern Axis</a:t>
            </a:r>
            <a:r>
              <a:rPr lang="en-US" sz="2000" dirty="0">
                <a:solidFill>
                  <a:schemeClr val="tx1"/>
                </a:solidFill>
              </a:rPr>
              <a:t>  window, circled in red, and then click on the edge of the wheel, shown in orange in the image to the  right.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9"/>
          <p:cNvSpPr/>
          <p:nvPr/>
        </p:nvSpPr>
        <p:spPr>
          <a:xfrm>
            <a:off x="4121600" y="2096429"/>
            <a:ext cx="2519244" cy="2788763"/>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7058722" y="1897406"/>
            <a:ext cx="1962045" cy="3027469"/>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6544377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393783"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68. Once you click on the edge, it will become blue. You  will also see an additional outline of the triangular cut in  yellow. This is a preview of the pattern.</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7"/>
          <p:cNvSpPr/>
          <p:nvPr/>
        </p:nvSpPr>
        <p:spPr>
          <a:xfrm>
            <a:off x="5776332" y="1967638"/>
            <a:ext cx="2830142" cy="288700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965474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036944"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69. Change the </a:t>
            </a:r>
            <a:r>
              <a:rPr lang="en-US" sz="2000" b="1" dirty="0">
                <a:solidFill>
                  <a:schemeClr val="tx1"/>
                </a:solidFill>
              </a:rPr>
              <a:t>Number of Features</a:t>
            </a:r>
            <a:r>
              <a:rPr lang="en-US" sz="2000" dirty="0">
                <a:solidFill>
                  <a:schemeClr val="tx1"/>
                </a:solidFill>
              </a:rPr>
              <a:t> to </a:t>
            </a:r>
            <a:r>
              <a:rPr lang="en-US" sz="2000" b="1" dirty="0">
                <a:solidFill>
                  <a:schemeClr val="tx1"/>
                </a:solidFill>
              </a:rPr>
              <a:t>6</a:t>
            </a:r>
            <a:r>
              <a:rPr lang="en-US" sz="2000" dirty="0">
                <a:solidFill>
                  <a:schemeClr val="tx1"/>
                </a:solidFill>
              </a:rPr>
              <a:t>.</a:t>
            </a:r>
          </a:p>
          <a:p>
            <a:r>
              <a:rPr lang="en-US" sz="2000" dirty="0">
                <a:solidFill>
                  <a:schemeClr val="tx1"/>
                </a:solidFill>
              </a:rPr>
              <a:t>70. </a:t>
            </a:r>
            <a:r>
              <a:rPr lang="en-US" sz="2000" b="1" dirty="0">
                <a:solidFill>
                  <a:schemeClr val="tx1"/>
                </a:solidFill>
              </a:rPr>
              <a:t>Check</a:t>
            </a:r>
            <a:r>
              <a:rPr lang="en-US" sz="2000" dirty="0">
                <a:solidFill>
                  <a:schemeClr val="tx1"/>
                </a:solidFill>
              </a:rPr>
              <a:t> the </a:t>
            </a:r>
            <a:r>
              <a:rPr lang="en-US" sz="2000" b="1" dirty="0">
                <a:solidFill>
                  <a:schemeClr val="tx1"/>
                </a:solidFill>
              </a:rPr>
              <a:t>Equal spacing</a:t>
            </a:r>
            <a:r>
              <a:rPr lang="en-US" sz="2000" dirty="0">
                <a:solidFill>
                  <a:schemeClr val="tx1"/>
                </a:solidFill>
              </a:rPr>
              <a:t> box. This will update the </a:t>
            </a:r>
            <a:r>
              <a:rPr lang="en-US" sz="2000" b="1" dirty="0">
                <a:solidFill>
                  <a:schemeClr val="tx1"/>
                </a:solidFill>
              </a:rPr>
              <a:t>Total Angle</a:t>
            </a:r>
            <a:r>
              <a:rPr lang="en-US" sz="2000" dirty="0">
                <a:solidFill>
                  <a:schemeClr val="tx1"/>
                </a:solidFill>
              </a:rPr>
              <a:t> to </a:t>
            </a:r>
            <a:r>
              <a:rPr lang="en-US" sz="2000" b="1" dirty="0">
                <a:solidFill>
                  <a:schemeClr val="tx1"/>
                </a:solidFill>
              </a:rPr>
              <a:t>360 degrees</a:t>
            </a:r>
            <a:r>
              <a:rPr lang="en-US" sz="2000" dirty="0">
                <a:solidFill>
                  <a:schemeClr val="tx1"/>
                </a:solidFill>
              </a:rPr>
              <a:t>.</a:t>
            </a:r>
          </a:p>
          <a:p>
            <a:r>
              <a:rPr lang="en-US" sz="2000" dirty="0">
                <a:solidFill>
                  <a:schemeClr val="tx1"/>
                </a:solidFill>
              </a:rPr>
              <a:t>71. The </a:t>
            </a:r>
            <a:r>
              <a:rPr lang="en-US" sz="2000" b="1" dirty="0">
                <a:solidFill>
                  <a:schemeClr val="tx1"/>
                </a:solidFill>
              </a:rPr>
              <a:t>Circular Pattern </a:t>
            </a:r>
            <a:r>
              <a:rPr lang="en-US" sz="2000" dirty="0">
                <a:solidFill>
                  <a:schemeClr val="tx1"/>
                </a:solidFill>
              </a:rPr>
              <a:t>panel to the left of the workspace should  now look like the image to the right.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8"/>
          <p:cNvSpPr/>
          <p:nvPr/>
        </p:nvSpPr>
        <p:spPr>
          <a:xfrm>
            <a:off x="5943600" y="1855162"/>
            <a:ext cx="2278290" cy="311195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2470160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460691"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800" dirty="0">
                <a:solidFill>
                  <a:schemeClr val="tx1"/>
                </a:solidFill>
              </a:rPr>
              <a:t>72. The wheel should now show an updated preview of the new  extrusions, as in the image to the right.</a:t>
            </a:r>
            <a:r>
              <a:rPr lang="en-US" sz="1800" b="1" dirty="0">
                <a:solidFill>
                  <a:schemeClr val="tx1"/>
                </a:solidFill>
              </a:rPr>
              <a:t> If the Sketch does not  indicate FULLY DEFINED, use the mouse to grab the Center  Pattern Center Point and move it slightly off the center of the  wheel and then move it back to the center of the wheel to  achieve FULLY DEFINED.</a:t>
            </a:r>
          </a:p>
          <a:p>
            <a:endParaRPr lang="en-US" sz="1800" b="1" dirty="0">
              <a:solidFill>
                <a:schemeClr val="tx1"/>
              </a:solidFill>
            </a:endParaRPr>
          </a:p>
          <a:p>
            <a:r>
              <a:rPr lang="en-US" sz="1800" dirty="0">
                <a:solidFill>
                  <a:schemeClr val="tx1"/>
                </a:solidFill>
              </a:rPr>
              <a:t>73. Click on the </a:t>
            </a:r>
            <a:r>
              <a:rPr lang="en-US" sz="1800" b="1" dirty="0">
                <a:solidFill>
                  <a:schemeClr val="tx1"/>
                </a:solidFill>
              </a:rPr>
              <a:t>green checkmark </a:t>
            </a:r>
            <a:r>
              <a:rPr lang="en-US" sz="1800" dirty="0">
                <a:solidFill>
                  <a:schemeClr val="tx1"/>
                </a:solidFill>
              </a:rPr>
              <a:t>to accept the circular pattern.</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pPr lvl="0"/>
            <a:endParaRPr lang="en-US" sz="1800" dirty="0">
              <a:solidFill>
                <a:srgbClr val="00B0F0"/>
              </a:solidFill>
            </a:endParaRPr>
          </a:p>
          <a:p>
            <a:endParaRPr lang="en-US" sz="1800" dirty="0">
              <a:solidFill>
                <a:schemeClr val="tx1"/>
              </a:solidFill>
            </a:endParaRPr>
          </a:p>
          <a:p>
            <a:pPr lvl="0"/>
            <a:endParaRPr lang="en-US" sz="1800" dirty="0">
              <a:solidFill>
                <a:schemeClr val="tx1"/>
              </a:solidFill>
            </a:endParaRPr>
          </a:p>
          <a:p>
            <a:pPr lvl="0"/>
            <a:r>
              <a:rPr lang="en-US" sz="1800" dirty="0">
                <a:solidFill>
                  <a:schemeClr val="tx1"/>
                </a:solidFill>
              </a:rPr>
              <a:t> </a:t>
            </a:r>
          </a:p>
          <a:p>
            <a:pPr lvl="0"/>
            <a:endParaRPr lang="en-US" sz="18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9"/>
          <p:cNvSpPr/>
          <p:nvPr/>
        </p:nvSpPr>
        <p:spPr>
          <a:xfrm>
            <a:off x="5620062" y="1829960"/>
            <a:ext cx="2702934" cy="249787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16624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538749"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74. Once the circular pattern is completed, select the inner face of the  disk highlighted in blue in the image shown and start a new  sketch.</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3"/>
          <p:cNvSpPr/>
          <p:nvPr/>
        </p:nvSpPr>
        <p:spPr>
          <a:xfrm>
            <a:off x="6085197" y="2265571"/>
            <a:ext cx="2296456" cy="229114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42725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267629" y="1525323"/>
            <a:ext cx="4928839"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800" dirty="0">
                <a:solidFill>
                  <a:schemeClr val="tx1"/>
                </a:solidFill>
              </a:rPr>
              <a:t>75. You need to create a hole for a shaft to go through the wheel.  Create the sketch of a circle centered at the origin with a  diameter of </a:t>
            </a:r>
            <a:r>
              <a:rPr lang="en-US" sz="1800" b="1" dirty="0">
                <a:solidFill>
                  <a:schemeClr val="tx1"/>
                </a:solidFill>
              </a:rPr>
              <a:t>1.00 inch</a:t>
            </a:r>
            <a:r>
              <a:rPr lang="en-US" sz="1800" dirty="0">
                <a:solidFill>
                  <a:schemeClr val="tx1"/>
                </a:solidFill>
              </a:rPr>
              <a:t>.</a:t>
            </a:r>
          </a:p>
          <a:p>
            <a:endParaRPr lang="en-US" sz="1800" dirty="0">
              <a:solidFill>
                <a:schemeClr val="tx1"/>
              </a:solidFill>
            </a:endParaRPr>
          </a:p>
          <a:p>
            <a:r>
              <a:rPr lang="en-US" sz="1800" dirty="0">
                <a:solidFill>
                  <a:schemeClr val="tx1"/>
                </a:solidFill>
              </a:rPr>
              <a:t>76. Add two vertical lines extending across the circle on each side  of the origin.</a:t>
            </a: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endParaRPr lang="en-US" sz="1800" dirty="0">
              <a:solidFill>
                <a:schemeClr val="tx1"/>
              </a:solidFill>
            </a:endParaRPr>
          </a:p>
          <a:p>
            <a:pPr lvl="0"/>
            <a:endParaRPr lang="en-US" sz="1800" dirty="0">
              <a:solidFill>
                <a:srgbClr val="00B0F0"/>
              </a:solidFill>
            </a:endParaRPr>
          </a:p>
          <a:p>
            <a:endParaRPr lang="en-US" sz="1800" dirty="0">
              <a:solidFill>
                <a:schemeClr val="tx1"/>
              </a:solidFill>
            </a:endParaRPr>
          </a:p>
          <a:p>
            <a:pPr lvl="0"/>
            <a:endParaRPr lang="en-US" sz="1800" dirty="0">
              <a:solidFill>
                <a:schemeClr val="tx1"/>
              </a:solidFill>
            </a:endParaRPr>
          </a:p>
          <a:p>
            <a:pPr lvl="0"/>
            <a:r>
              <a:rPr lang="en-US" sz="1800" dirty="0">
                <a:solidFill>
                  <a:schemeClr val="tx1"/>
                </a:solidFill>
              </a:rPr>
              <a:t> </a:t>
            </a:r>
          </a:p>
          <a:p>
            <a:pPr lvl="0"/>
            <a:endParaRPr lang="en-US" sz="18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4"/>
          <p:cNvSpPr/>
          <p:nvPr/>
        </p:nvSpPr>
        <p:spPr>
          <a:xfrm>
            <a:off x="6107429" y="2294392"/>
            <a:ext cx="2445556" cy="213246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850111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144966" y="1525323"/>
            <a:ext cx="4750420"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1600" dirty="0">
                <a:solidFill>
                  <a:schemeClr val="tx1"/>
                </a:solidFill>
              </a:rPr>
              <a:t>77. Add the </a:t>
            </a:r>
            <a:r>
              <a:rPr lang="en-US" sz="1600" b="1" dirty="0">
                <a:solidFill>
                  <a:schemeClr val="tx1"/>
                </a:solidFill>
              </a:rPr>
              <a:t>Equal To</a:t>
            </a:r>
            <a:r>
              <a:rPr lang="en-US" sz="1600" dirty="0">
                <a:solidFill>
                  <a:schemeClr val="tx1"/>
                </a:solidFill>
              </a:rPr>
              <a:t> relation to the two lines you just  drew.</a:t>
            </a:r>
          </a:p>
          <a:p>
            <a:endParaRPr lang="en-US" sz="1600" dirty="0">
              <a:solidFill>
                <a:schemeClr val="tx1"/>
              </a:solidFill>
            </a:endParaRPr>
          </a:p>
          <a:p>
            <a:r>
              <a:rPr lang="en-US" sz="1600" dirty="0">
                <a:solidFill>
                  <a:schemeClr val="tx1"/>
                </a:solidFill>
              </a:rPr>
              <a:t>78. Add a dimension to set the two lines to be separated by </a:t>
            </a:r>
            <a:r>
              <a:rPr lang="en-US" sz="1600" b="1" dirty="0">
                <a:solidFill>
                  <a:schemeClr val="tx1"/>
                </a:solidFill>
              </a:rPr>
              <a:t>.5 inches</a:t>
            </a:r>
            <a:r>
              <a:rPr lang="en-US" sz="1600" dirty="0">
                <a:solidFill>
                  <a:schemeClr val="tx1"/>
                </a:solidFill>
              </a:rPr>
              <a:t>.</a:t>
            </a:r>
          </a:p>
          <a:p>
            <a:endParaRPr lang="en-US" sz="1600" dirty="0">
              <a:solidFill>
                <a:schemeClr val="tx1"/>
              </a:solidFill>
            </a:endParaRPr>
          </a:p>
          <a:p>
            <a:r>
              <a:rPr lang="en-US" sz="1600" dirty="0">
                <a:solidFill>
                  <a:schemeClr val="tx1"/>
                </a:solidFill>
              </a:rPr>
              <a:t>79. The sketch should now look like the image to the right.</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5"/>
          <p:cNvSpPr/>
          <p:nvPr/>
        </p:nvSpPr>
        <p:spPr>
          <a:xfrm>
            <a:off x="5553308" y="2051824"/>
            <a:ext cx="3027942" cy="256276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356391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156117" y="1525323"/>
            <a:ext cx="8887522"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000" dirty="0">
                <a:solidFill>
                  <a:schemeClr val="tx1"/>
                </a:solidFill>
              </a:rPr>
              <a:t>80. Now, the left and right sides of the circle need to be erased. Click on the </a:t>
            </a:r>
            <a:r>
              <a:rPr lang="en-US" sz="2000" b="1" dirty="0">
                <a:solidFill>
                  <a:schemeClr val="tx1"/>
                </a:solidFill>
              </a:rPr>
              <a:t>Trim Entities </a:t>
            </a:r>
            <a:r>
              <a:rPr lang="en-US" sz="2000" dirty="0">
                <a:solidFill>
                  <a:schemeClr val="tx1"/>
                </a:solidFill>
              </a:rPr>
              <a:t>icon in the</a:t>
            </a:r>
            <a:r>
              <a:rPr lang="en-US" sz="2000" b="1" dirty="0">
                <a:solidFill>
                  <a:schemeClr val="tx1"/>
                </a:solidFill>
              </a:rPr>
              <a:t> Sketch </a:t>
            </a:r>
            <a:r>
              <a:rPr lang="en-US" sz="2000" dirty="0">
                <a:solidFill>
                  <a:schemeClr val="tx1"/>
                </a:solidFill>
              </a:rPr>
              <a:t>tab.</a:t>
            </a: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6"/>
          <p:cNvSpPr/>
          <p:nvPr/>
        </p:nvSpPr>
        <p:spPr>
          <a:xfrm>
            <a:off x="1591117" y="2800802"/>
            <a:ext cx="5961766" cy="1419971"/>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812937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2866065"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81. Ensure that </a:t>
            </a:r>
            <a:r>
              <a:rPr lang="en-US" sz="2000" b="1" dirty="0">
                <a:solidFill>
                  <a:schemeClr val="tx1"/>
                </a:solidFill>
              </a:rPr>
              <a:t>Trim to Closest </a:t>
            </a:r>
            <a:r>
              <a:rPr lang="en-US" sz="2000" dirty="0">
                <a:solidFill>
                  <a:schemeClr val="tx1"/>
                </a:solidFill>
              </a:rPr>
              <a:t>is selected in the </a:t>
            </a:r>
            <a:r>
              <a:rPr lang="en-US" sz="2000" b="1" dirty="0">
                <a:solidFill>
                  <a:schemeClr val="tx1"/>
                </a:solidFill>
              </a:rPr>
              <a:t>Trim</a:t>
            </a:r>
            <a:r>
              <a:rPr lang="en-US" sz="2000" dirty="0">
                <a:solidFill>
                  <a:schemeClr val="tx1"/>
                </a:solidFill>
              </a:rPr>
              <a:t> panel.</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5" name="object 9"/>
          <p:cNvSpPr/>
          <p:nvPr/>
        </p:nvSpPr>
        <p:spPr>
          <a:xfrm>
            <a:off x="5490322" y="1829960"/>
            <a:ext cx="2231298" cy="343457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602206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962496"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82. Click on the left side of the circle highlighted in orange in the image shown. The section of the line should disappear.</a:t>
            </a:r>
          </a:p>
          <a:p>
            <a:endParaRPr lang="en-US" sz="2000" dirty="0">
              <a:solidFill>
                <a:schemeClr val="tx1"/>
              </a:solidFill>
            </a:endParaRPr>
          </a:p>
          <a:p>
            <a:r>
              <a:rPr lang="en-US" sz="2000" dirty="0">
                <a:solidFill>
                  <a:schemeClr val="tx1"/>
                </a:solidFill>
              </a:rPr>
              <a:t>83. Repeat this step on the right  side of the circle.</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10"/>
          <p:cNvSpPr/>
          <p:nvPr/>
        </p:nvSpPr>
        <p:spPr>
          <a:xfrm>
            <a:off x="6042104" y="2368165"/>
            <a:ext cx="2460491" cy="2085952"/>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363004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228866"/>
            <a:ext cx="8229600" cy="952500"/>
          </a:xfrm>
          <a:prstGeom prst="rect">
            <a:avLst/>
          </a:prstGeom>
        </p:spPr>
        <p:txBody>
          <a:bodyPr vert="horz" lIns="91440" tIns="45720" rIns="91440" bIns="45720" rtlCol="0" anchor="b" anchorCtr="0">
            <a:normAutofit/>
          </a:bodyPr>
          <a:lstStyle>
            <a:defPPr>
              <a:defRPr lang="en-US"/>
            </a:defPPr>
            <a:lvl1pPr>
              <a:spcBef>
                <a:spcPct val="0"/>
              </a:spcBef>
              <a:buNone/>
              <a:defRPr sz="3600">
                <a:solidFill>
                  <a:schemeClr val="accent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DDDDDD"/>
              </a:solidFill>
              <a:effectLst/>
              <a:uLnTx/>
              <a:uFillTx/>
              <a:latin typeface="Arial"/>
              <a:ea typeface="+mj-ea"/>
              <a:cs typeface="+mj-cs"/>
            </a:endParaRPr>
          </a:p>
        </p:txBody>
      </p:sp>
      <p:sp>
        <p:nvSpPr>
          <p:cNvPr id="9" name="Content Placeholder 2"/>
          <p:cNvSpPr>
            <a:spLocks noGrp="1"/>
          </p:cNvSpPr>
          <p:nvPr>
            <p:ph idx="13"/>
          </p:nvPr>
        </p:nvSpPr>
        <p:spPr>
          <a:xfrm>
            <a:off x="476169" y="1548523"/>
            <a:ext cx="8229600" cy="3771636"/>
          </a:xfrm>
        </p:spPr>
        <p:txBody>
          <a:bodyPr>
            <a:noAutofit/>
          </a:bodyPr>
          <a:lstStyle/>
          <a:p>
            <a:pPr lvl="1" algn="ctr"/>
            <a:r>
              <a:rPr lang="en-US" dirty="0">
                <a:solidFill>
                  <a:schemeClr val="tx1"/>
                </a:solidFill>
              </a:rPr>
              <a:t>This tutorial was designed using a desktop version of SolidWorks. It’s </a:t>
            </a:r>
            <a:r>
              <a:rPr lang="en-US" b="1" dirty="0">
                <a:solidFill>
                  <a:srgbClr val="FF0000"/>
                </a:solidFill>
              </a:rPr>
              <a:t>highly recommended </a:t>
            </a:r>
            <a:r>
              <a:rPr lang="en-US" dirty="0">
                <a:solidFill>
                  <a:schemeClr val="tx1"/>
                </a:solidFill>
              </a:rPr>
              <a:t>that you attempt this tutorial on </a:t>
            </a:r>
            <a:r>
              <a:rPr lang="en-US" b="1" dirty="0">
                <a:solidFill>
                  <a:srgbClr val="FF0000"/>
                </a:solidFill>
              </a:rPr>
              <a:t>a desktop computer in Hitchcock Hall</a:t>
            </a:r>
            <a:r>
              <a:rPr lang="en-US" dirty="0">
                <a:solidFill>
                  <a:schemeClr val="tx1"/>
                </a:solidFill>
              </a:rPr>
              <a:t>. The </a:t>
            </a:r>
            <a:r>
              <a:rPr lang="en-US" b="1" dirty="0">
                <a:solidFill>
                  <a:srgbClr val="FF0000"/>
                </a:solidFill>
              </a:rPr>
              <a:t>First Year Computer Lab, located in HI 316</a:t>
            </a:r>
            <a:r>
              <a:rPr lang="en-US" dirty="0">
                <a:solidFill>
                  <a:schemeClr val="tx1"/>
                </a:solidFill>
              </a:rPr>
              <a:t>, is an excellent location to complete this tutorial. If you wish to use SolidWorks on a personal laptop, please keep in mind that </a:t>
            </a:r>
            <a:r>
              <a:rPr lang="en-US" b="1" dirty="0">
                <a:solidFill>
                  <a:srgbClr val="FF0000"/>
                </a:solidFill>
              </a:rPr>
              <a:t>there may be small discrepancies </a:t>
            </a:r>
            <a:r>
              <a:rPr lang="en-US" dirty="0">
                <a:solidFill>
                  <a:schemeClr val="tx1"/>
                </a:solidFill>
              </a:rPr>
              <a:t>between what you will see on your laptop and what you see on the slides. Lastly, if you’re going to use your laptop, please, please, please </a:t>
            </a:r>
            <a:r>
              <a:rPr lang="en-US" b="1" dirty="0">
                <a:solidFill>
                  <a:srgbClr val="FF0000"/>
                </a:solidFill>
              </a:rPr>
              <a:t>use a mouse </a:t>
            </a:r>
            <a:r>
              <a:rPr lang="en-US" dirty="0">
                <a:solidFill>
                  <a:schemeClr val="tx1"/>
                </a:solidFill>
              </a:rPr>
              <a:t>and not your laptop’s trackpad. </a:t>
            </a:r>
          </a:p>
        </p:txBody>
      </p:sp>
      <p:sp>
        <p:nvSpPr>
          <p:cNvPr id="3" name="Title 2"/>
          <p:cNvSpPr>
            <a:spLocks noGrp="1"/>
          </p:cNvSpPr>
          <p:nvPr>
            <p:ph type="title"/>
          </p:nvPr>
        </p:nvSpPr>
        <p:spPr>
          <a:xfrm>
            <a:off x="439046" y="877460"/>
            <a:ext cx="8296392" cy="952500"/>
          </a:xfrm>
          <a:prstGeom prst="rect">
            <a:avLst/>
          </a:prstGeom>
        </p:spPr>
        <p:txBody>
          <a:bodyPr/>
          <a:lstStyle/>
          <a:p>
            <a:r>
              <a:rPr lang="en-US" dirty="0"/>
              <a:t>Disclaimer</a:t>
            </a:r>
          </a:p>
        </p:txBody>
      </p:sp>
    </p:spTree>
    <p:extLst>
      <p:ext uri="{BB962C8B-B14F-4D97-AF65-F5344CB8AC3E}">
        <p14:creationId xmlns:p14="http://schemas.microsoft.com/office/powerpoint/2010/main" val="3483815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500455"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endParaRPr lang="en-US" sz="2000" dirty="0">
              <a:solidFill>
                <a:schemeClr val="tx1"/>
              </a:solidFill>
            </a:endParaRPr>
          </a:p>
          <a:p>
            <a:r>
              <a:rPr lang="en-US" sz="2000" dirty="0">
                <a:solidFill>
                  <a:schemeClr val="tx1"/>
                </a:solidFill>
              </a:rPr>
              <a:t>84. The sketch should now look like the image to the right. Click the </a:t>
            </a:r>
            <a:r>
              <a:rPr lang="en-US" sz="2000" b="1" dirty="0">
                <a:solidFill>
                  <a:schemeClr val="tx1"/>
                </a:solidFill>
              </a:rPr>
              <a:t>green checkmark</a:t>
            </a:r>
            <a:r>
              <a:rPr lang="en-US" sz="2000" dirty="0">
                <a:solidFill>
                  <a:schemeClr val="tx1"/>
                </a:solidFill>
              </a:rPr>
              <a:t> to exit the </a:t>
            </a:r>
            <a:r>
              <a:rPr lang="en-US" sz="2000" b="1" dirty="0">
                <a:solidFill>
                  <a:schemeClr val="tx1"/>
                </a:solidFill>
              </a:rPr>
              <a:t>Trim</a:t>
            </a:r>
            <a:r>
              <a:rPr lang="en-US" sz="2000" dirty="0">
                <a:solidFill>
                  <a:schemeClr val="tx1"/>
                </a:solidFill>
              </a:rPr>
              <a:t> panel.</a:t>
            </a:r>
          </a:p>
          <a:p>
            <a:endParaRPr lang="en-US" sz="2000" dirty="0">
              <a:solidFill>
                <a:schemeClr val="tx1"/>
              </a:solidFill>
            </a:endParaRPr>
          </a:p>
          <a:p>
            <a:r>
              <a:rPr lang="en-US" sz="2000" dirty="0">
                <a:solidFill>
                  <a:schemeClr val="tx1"/>
                </a:solidFill>
              </a:rPr>
              <a:t>85. Exit the sketch.</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11"/>
          <p:cNvSpPr/>
          <p:nvPr/>
        </p:nvSpPr>
        <p:spPr>
          <a:xfrm>
            <a:off x="6211229" y="2294392"/>
            <a:ext cx="2041529" cy="200257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073136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3981188"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86. On the </a:t>
            </a:r>
            <a:r>
              <a:rPr lang="en-US" sz="2000" b="1" dirty="0">
                <a:solidFill>
                  <a:schemeClr val="tx1"/>
                </a:solidFill>
              </a:rPr>
              <a:t>Features</a:t>
            </a:r>
            <a:r>
              <a:rPr lang="en-US" sz="2000" dirty="0">
                <a:solidFill>
                  <a:schemeClr val="tx1"/>
                </a:solidFill>
              </a:rPr>
              <a:t> tab, select </a:t>
            </a:r>
            <a:r>
              <a:rPr lang="en-US" sz="2000" b="1" dirty="0">
                <a:solidFill>
                  <a:schemeClr val="tx1"/>
                </a:solidFill>
              </a:rPr>
              <a:t>Extruded Cut</a:t>
            </a:r>
            <a:r>
              <a:rPr lang="en-US" sz="2000" dirty="0">
                <a:solidFill>
                  <a:schemeClr val="tx1"/>
                </a:solidFill>
              </a:rPr>
              <a:t>.  Select the new sketch you just made and set the  </a:t>
            </a:r>
            <a:r>
              <a:rPr lang="en-US" sz="2000" b="1" dirty="0">
                <a:solidFill>
                  <a:schemeClr val="tx1"/>
                </a:solidFill>
              </a:rPr>
              <a:t>End Condition</a:t>
            </a:r>
            <a:r>
              <a:rPr lang="en-US" sz="2000" dirty="0">
                <a:solidFill>
                  <a:schemeClr val="tx1"/>
                </a:solidFill>
              </a:rPr>
              <a:t> to </a:t>
            </a:r>
            <a:r>
              <a:rPr lang="en-US" sz="2000" b="1" dirty="0">
                <a:solidFill>
                  <a:schemeClr val="tx1"/>
                </a:solidFill>
              </a:rPr>
              <a:t>Through All</a:t>
            </a:r>
            <a:r>
              <a:rPr lang="en-US" sz="2000" dirty="0">
                <a:solidFill>
                  <a:schemeClr val="tx1"/>
                </a:solidFill>
              </a:rPr>
              <a:t>. Finish the  cut with the </a:t>
            </a:r>
            <a:r>
              <a:rPr lang="en-US" sz="2000" b="1" dirty="0">
                <a:solidFill>
                  <a:schemeClr val="tx1"/>
                </a:solidFill>
              </a:rPr>
              <a:t>green check mark</a:t>
            </a:r>
            <a:r>
              <a:rPr lang="en-US" sz="2000" dirty="0">
                <a:solidFill>
                  <a:schemeClr val="tx1"/>
                </a:solidFill>
              </a:rPr>
              <a:t>.</a:t>
            </a:r>
          </a:p>
          <a:p>
            <a:endParaRPr lang="en-US" sz="2000" dirty="0">
              <a:solidFill>
                <a:schemeClr val="tx1"/>
              </a:solidFill>
            </a:endParaRPr>
          </a:p>
          <a:p>
            <a:r>
              <a:rPr lang="en-US" sz="2000" dirty="0">
                <a:solidFill>
                  <a:schemeClr val="tx1"/>
                </a:solidFill>
              </a:rPr>
              <a:t>87. The wheel should now look like the image to  the right.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12"/>
          <p:cNvSpPr/>
          <p:nvPr/>
        </p:nvSpPr>
        <p:spPr>
          <a:xfrm>
            <a:off x="5645720" y="2109391"/>
            <a:ext cx="2617851" cy="260350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3998126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439046" y="1525323"/>
            <a:ext cx="5193991"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88. </a:t>
            </a:r>
            <a:r>
              <a:rPr lang="en-US" sz="2000" dirty="0" err="1">
                <a:solidFill>
                  <a:schemeClr val="tx1"/>
                </a:solidFill>
              </a:rPr>
              <a:t>Ooops</a:t>
            </a:r>
            <a:r>
              <a:rPr lang="en-US" sz="2000" dirty="0">
                <a:solidFill>
                  <a:schemeClr val="tx1"/>
                </a:solidFill>
              </a:rPr>
              <a:t>! The triangular cuts you made earlier are too small. To fix this problem, click on the drop-down  arrow next to </a:t>
            </a:r>
            <a:r>
              <a:rPr lang="en-US" sz="2000" b="1" dirty="0">
                <a:solidFill>
                  <a:schemeClr val="tx1"/>
                </a:solidFill>
              </a:rPr>
              <a:t>Cut-Extrude1</a:t>
            </a:r>
            <a:r>
              <a:rPr lang="en-US" sz="2000" dirty="0">
                <a:solidFill>
                  <a:schemeClr val="tx1"/>
                </a:solidFill>
              </a:rPr>
              <a:t> in the </a:t>
            </a:r>
            <a:r>
              <a:rPr lang="en-US" sz="2000" b="1" dirty="0">
                <a:solidFill>
                  <a:schemeClr val="tx1"/>
                </a:solidFill>
              </a:rPr>
              <a:t>Feature Manager  Design Tree </a:t>
            </a:r>
            <a:r>
              <a:rPr lang="en-US" sz="2000" dirty="0">
                <a:solidFill>
                  <a:schemeClr val="tx1"/>
                </a:solidFill>
              </a:rPr>
              <a:t>panel to the left of the workspace.</a:t>
            </a:r>
          </a:p>
          <a:p>
            <a:endParaRPr lang="en-US" sz="2000" dirty="0">
              <a:solidFill>
                <a:schemeClr val="tx1"/>
              </a:solidFill>
            </a:endParaRPr>
          </a:p>
          <a:p>
            <a:r>
              <a:rPr lang="en-US" sz="2000" dirty="0">
                <a:solidFill>
                  <a:schemeClr val="tx1"/>
                </a:solidFill>
              </a:rPr>
              <a:t>89. Then, right-click on </a:t>
            </a:r>
            <a:r>
              <a:rPr lang="en-US" sz="2000" b="1" dirty="0">
                <a:solidFill>
                  <a:schemeClr val="tx1"/>
                </a:solidFill>
              </a:rPr>
              <a:t>Sketch2</a:t>
            </a:r>
            <a:r>
              <a:rPr lang="en-US" sz="2000" dirty="0">
                <a:solidFill>
                  <a:schemeClr val="tx1"/>
                </a:solidFill>
              </a:rPr>
              <a:t> and click on the </a:t>
            </a:r>
            <a:r>
              <a:rPr lang="en-US" sz="2000" b="1" dirty="0">
                <a:solidFill>
                  <a:schemeClr val="tx1"/>
                </a:solidFill>
              </a:rPr>
              <a:t>Edit Sketch </a:t>
            </a:r>
            <a:r>
              <a:rPr lang="en-US" sz="2000" dirty="0">
                <a:solidFill>
                  <a:schemeClr val="tx1"/>
                </a:solidFill>
              </a:rPr>
              <a:t>icon.</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3"/>
          <p:cNvSpPr/>
          <p:nvPr/>
        </p:nvSpPr>
        <p:spPr>
          <a:xfrm>
            <a:off x="5999356" y="1784007"/>
            <a:ext cx="2382127" cy="1020770"/>
          </a:xfrm>
          <a:prstGeom prst="rect">
            <a:avLst/>
          </a:prstGeom>
          <a:blipFill>
            <a:blip r:embed="rId3" cstate="print"/>
            <a:stretch>
              <a:fillRect/>
            </a:stretch>
          </a:blipFill>
        </p:spPr>
        <p:txBody>
          <a:bodyPr wrap="square" lIns="0" tIns="0" rIns="0" bIns="0" rtlCol="0"/>
          <a:lstStyle/>
          <a:p>
            <a:endParaRPr/>
          </a:p>
        </p:txBody>
      </p:sp>
      <p:sp>
        <p:nvSpPr>
          <p:cNvPr id="10" name="object 4"/>
          <p:cNvSpPr/>
          <p:nvPr/>
        </p:nvSpPr>
        <p:spPr>
          <a:xfrm>
            <a:off x="6142834" y="3269209"/>
            <a:ext cx="2238649" cy="1528021"/>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4674597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439046" y="1525323"/>
            <a:ext cx="8448476"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000" dirty="0">
                <a:solidFill>
                  <a:schemeClr val="tx1"/>
                </a:solidFill>
              </a:rPr>
              <a:t>90. Change the dimensions to match those shown in the  image below.</a:t>
            </a: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5"/>
          <p:cNvSpPr/>
          <p:nvPr/>
        </p:nvSpPr>
        <p:spPr>
          <a:xfrm>
            <a:off x="2678970" y="2477823"/>
            <a:ext cx="3816544" cy="2802277"/>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253163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3747012"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91. Exit the sketch. You will see that all of  the circular pattern features will update as  well.</a:t>
            </a:r>
          </a:p>
          <a:p>
            <a:endParaRPr lang="en-US" sz="2000" dirty="0">
              <a:solidFill>
                <a:schemeClr val="tx1"/>
              </a:solidFill>
            </a:endParaRPr>
          </a:p>
          <a:p>
            <a:r>
              <a:rPr lang="en-US" sz="2000" dirty="0">
                <a:solidFill>
                  <a:schemeClr val="tx1"/>
                </a:solidFill>
              </a:rPr>
              <a:t>92. The wheel should now look like the  image to the right.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6"/>
          <p:cNvSpPr/>
          <p:nvPr/>
        </p:nvSpPr>
        <p:spPr>
          <a:xfrm>
            <a:off x="5265321" y="1829960"/>
            <a:ext cx="3144473" cy="2917745"/>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4289994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278780" y="1525323"/>
            <a:ext cx="8274205"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93. To finish the wheel, the last step is to create a  tapped hole for the handle. This will be done  using the Hole Wizard. Start by selecting the  </a:t>
            </a:r>
            <a:r>
              <a:rPr lang="en-US" sz="2000" b="1" dirty="0">
                <a:solidFill>
                  <a:schemeClr val="tx1"/>
                </a:solidFill>
              </a:rPr>
              <a:t>Hole Wizard </a:t>
            </a:r>
            <a:r>
              <a:rPr lang="en-US" sz="2000" dirty="0">
                <a:solidFill>
                  <a:schemeClr val="tx1"/>
                </a:solidFill>
              </a:rPr>
              <a:t>in the </a:t>
            </a:r>
            <a:r>
              <a:rPr lang="en-US" sz="2000" b="1" dirty="0">
                <a:solidFill>
                  <a:schemeClr val="tx1"/>
                </a:solidFill>
              </a:rPr>
              <a:t>Features</a:t>
            </a:r>
            <a:r>
              <a:rPr lang="en-US" sz="2000" dirty="0">
                <a:solidFill>
                  <a:schemeClr val="tx1"/>
                </a:solidFill>
              </a:rPr>
              <a:t> tab.</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3"/>
          <p:cNvSpPr/>
          <p:nvPr/>
        </p:nvSpPr>
        <p:spPr>
          <a:xfrm>
            <a:off x="2840092" y="3315757"/>
            <a:ext cx="3494299" cy="157715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40194957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439046" y="1511778"/>
            <a:ext cx="5603058"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94. In the </a:t>
            </a:r>
            <a:r>
              <a:rPr lang="en-US" sz="2000" b="1" dirty="0">
                <a:solidFill>
                  <a:schemeClr val="tx1"/>
                </a:solidFill>
              </a:rPr>
              <a:t>Type</a:t>
            </a:r>
            <a:r>
              <a:rPr lang="en-US" sz="2000" dirty="0">
                <a:solidFill>
                  <a:schemeClr val="tx1"/>
                </a:solidFill>
              </a:rPr>
              <a:t> tab, select </a:t>
            </a:r>
            <a:r>
              <a:rPr lang="en-US" sz="2000" b="1" dirty="0">
                <a:solidFill>
                  <a:schemeClr val="tx1"/>
                </a:solidFill>
              </a:rPr>
              <a:t>Straight Tap</a:t>
            </a:r>
            <a:r>
              <a:rPr lang="en-US" sz="2000" dirty="0">
                <a:solidFill>
                  <a:schemeClr val="tx1"/>
                </a:solidFill>
              </a:rPr>
              <a:t>, </a:t>
            </a:r>
            <a:r>
              <a:rPr lang="en-US" sz="2000" b="1" dirty="0">
                <a:solidFill>
                  <a:schemeClr val="tx1"/>
                </a:solidFill>
              </a:rPr>
              <a:t>ANSI Inch</a:t>
            </a:r>
            <a:r>
              <a:rPr lang="en-US" sz="2000" dirty="0">
                <a:solidFill>
                  <a:schemeClr val="tx1"/>
                </a:solidFill>
              </a:rPr>
              <a:t> under </a:t>
            </a:r>
            <a:r>
              <a:rPr lang="en-US" sz="2000" b="1" dirty="0">
                <a:solidFill>
                  <a:schemeClr val="tx1"/>
                </a:solidFill>
              </a:rPr>
              <a:t>Hole Type</a:t>
            </a:r>
            <a:r>
              <a:rPr lang="en-US" sz="2000" dirty="0">
                <a:solidFill>
                  <a:schemeClr val="tx1"/>
                </a:solidFill>
              </a:rPr>
              <a:t>,  and </a:t>
            </a:r>
            <a:r>
              <a:rPr lang="en-US" sz="2000" b="1" dirty="0">
                <a:solidFill>
                  <a:schemeClr val="tx1"/>
                </a:solidFill>
              </a:rPr>
              <a:t>¼-20</a:t>
            </a:r>
            <a:r>
              <a:rPr lang="en-US" sz="2000" dirty="0">
                <a:solidFill>
                  <a:schemeClr val="tx1"/>
                </a:solidFill>
              </a:rPr>
              <a:t> under </a:t>
            </a:r>
            <a:r>
              <a:rPr lang="en-US" sz="2000" b="1" dirty="0">
                <a:solidFill>
                  <a:schemeClr val="tx1"/>
                </a:solidFill>
              </a:rPr>
              <a:t>Hole Specifications</a:t>
            </a:r>
            <a:r>
              <a:rPr lang="en-US" sz="2000" dirty="0">
                <a:solidFill>
                  <a:schemeClr val="tx1"/>
                </a:solidFill>
              </a:rPr>
              <a:t>, as shown in the image to the  right.</a:t>
            </a:r>
          </a:p>
          <a:p>
            <a:endParaRPr lang="en-US" sz="2000" dirty="0">
              <a:solidFill>
                <a:schemeClr val="tx1"/>
              </a:solidFill>
            </a:endParaRPr>
          </a:p>
          <a:p>
            <a:r>
              <a:rPr lang="en-US" sz="2000" dirty="0">
                <a:solidFill>
                  <a:schemeClr val="tx1"/>
                </a:solidFill>
              </a:rPr>
              <a:t>95. Under </a:t>
            </a:r>
            <a:r>
              <a:rPr lang="en-US" sz="2000" b="1" dirty="0">
                <a:solidFill>
                  <a:schemeClr val="tx1"/>
                </a:solidFill>
              </a:rPr>
              <a:t>End Condition</a:t>
            </a:r>
            <a:r>
              <a:rPr lang="en-US" sz="2000" dirty="0">
                <a:solidFill>
                  <a:schemeClr val="tx1"/>
                </a:solidFill>
              </a:rPr>
              <a:t>, leave it set to </a:t>
            </a:r>
            <a:r>
              <a:rPr lang="en-US" sz="2000" b="1" dirty="0">
                <a:solidFill>
                  <a:schemeClr val="tx1"/>
                </a:solidFill>
              </a:rPr>
              <a:t>Blind </a:t>
            </a:r>
            <a:r>
              <a:rPr lang="en-US" sz="2000" dirty="0">
                <a:solidFill>
                  <a:schemeClr val="tx1"/>
                </a:solidFill>
              </a:rPr>
              <a:t>but change the depth to </a:t>
            </a:r>
            <a:r>
              <a:rPr lang="en-US" sz="2000" b="1" dirty="0">
                <a:solidFill>
                  <a:schemeClr val="tx1"/>
                </a:solidFill>
              </a:rPr>
              <a:t>0.5 inches</a:t>
            </a:r>
            <a:r>
              <a:rPr lang="en-US" sz="2000" dirty="0">
                <a:solidFill>
                  <a:schemeClr val="tx1"/>
                </a:solidFill>
              </a:rPr>
              <a:t>, as shown in the image to the right.</a:t>
            </a:r>
          </a:p>
          <a:p>
            <a:endParaRPr lang="en-US" sz="2000" dirty="0">
              <a:solidFill>
                <a:schemeClr val="tx1"/>
              </a:solidFill>
            </a:endParaRPr>
          </a:p>
          <a:p>
            <a:r>
              <a:rPr lang="en-US" sz="2000" dirty="0">
                <a:solidFill>
                  <a:schemeClr val="tx1"/>
                </a:solidFill>
              </a:rPr>
              <a:t>96. Then, click on the </a:t>
            </a:r>
            <a:r>
              <a:rPr lang="en-US" sz="2000" b="1" dirty="0">
                <a:solidFill>
                  <a:schemeClr val="tx1"/>
                </a:solidFill>
              </a:rPr>
              <a:t>Positions</a:t>
            </a:r>
            <a:r>
              <a:rPr lang="en-US" sz="2000" dirty="0">
                <a:solidFill>
                  <a:schemeClr val="tx1"/>
                </a:solidFill>
              </a:rPr>
              <a:t> tab. Do not click the green checkmark.</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4"/>
          <p:cNvSpPr/>
          <p:nvPr/>
        </p:nvSpPr>
        <p:spPr>
          <a:xfrm>
            <a:off x="6601749" y="1102125"/>
            <a:ext cx="1904345" cy="409209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466476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9" y="1525323"/>
            <a:ext cx="4850983"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97. Now you need to select the face  on which you want to put the  hole. Select the outer most  surface, shown outlined in  orange in the image to the right.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r>
              <a:rPr lang="en-US" sz="2000" dirty="0">
                <a:solidFill>
                  <a:schemeClr val="tx1"/>
                </a:solidFill>
              </a:rPr>
              <a:t>98. You will now see an outline of  the hole in yellow. Click on an  arbitrary location on that  surface, shown in the image to  the right.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5"/>
          <p:cNvSpPr/>
          <p:nvPr/>
        </p:nvSpPr>
        <p:spPr>
          <a:xfrm>
            <a:off x="6042104" y="1079475"/>
            <a:ext cx="2743239" cy="2429834"/>
          </a:xfrm>
          <a:prstGeom prst="rect">
            <a:avLst/>
          </a:prstGeom>
          <a:blipFill>
            <a:blip r:embed="rId3" cstate="print"/>
            <a:stretch>
              <a:fillRect/>
            </a:stretch>
          </a:blipFill>
        </p:spPr>
        <p:txBody>
          <a:bodyPr wrap="square" lIns="0" tIns="0" rIns="0" bIns="0" rtlCol="0"/>
          <a:lstStyle/>
          <a:p>
            <a:endParaRPr/>
          </a:p>
        </p:txBody>
      </p:sp>
      <p:sp>
        <p:nvSpPr>
          <p:cNvPr id="11" name="object 6"/>
          <p:cNvSpPr/>
          <p:nvPr/>
        </p:nvSpPr>
        <p:spPr>
          <a:xfrm>
            <a:off x="6155473" y="3836021"/>
            <a:ext cx="2257232" cy="1585520"/>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7320306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439046" y="1525323"/>
            <a:ext cx="5024145"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99. Use the </a:t>
            </a:r>
            <a:r>
              <a:rPr lang="en-US" sz="2000" b="1" dirty="0">
                <a:solidFill>
                  <a:schemeClr val="tx1"/>
                </a:solidFill>
              </a:rPr>
              <a:t>Smart Dimension </a:t>
            </a:r>
            <a:r>
              <a:rPr lang="en-US" sz="2000" dirty="0">
                <a:solidFill>
                  <a:schemeClr val="tx1"/>
                </a:solidFill>
              </a:rPr>
              <a:t>to dimension from the hole to the origin, or the center of  the wheel. Set that dimension to </a:t>
            </a:r>
            <a:r>
              <a:rPr lang="en-US" sz="2000" b="1" dirty="0">
                <a:solidFill>
                  <a:schemeClr val="tx1"/>
                </a:solidFill>
              </a:rPr>
              <a:t>3.75 inches</a:t>
            </a:r>
            <a:r>
              <a:rPr lang="en-US" sz="2000" dirty="0">
                <a:solidFill>
                  <a:schemeClr val="tx1"/>
                </a:solidFill>
              </a:rPr>
              <a:t>.</a:t>
            </a:r>
          </a:p>
          <a:p>
            <a:r>
              <a:rPr lang="en-US" sz="2000" dirty="0">
                <a:solidFill>
                  <a:schemeClr val="tx1"/>
                </a:solidFill>
              </a:rPr>
              <a:t>100. Apply a dimension to align the hole in  relation to the origin, shown in the image  to the right. Change the 2.09 dimension  shown in the image to </a:t>
            </a:r>
            <a:r>
              <a:rPr lang="en-US" sz="2000" b="1" dirty="0">
                <a:solidFill>
                  <a:schemeClr val="tx1"/>
                </a:solidFill>
              </a:rPr>
              <a:t>0 inches</a:t>
            </a:r>
            <a:r>
              <a:rPr lang="en-US" sz="2000" dirty="0">
                <a:solidFill>
                  <a:schemeClr val="tx1"/>
                </a:solidFill>
              </a:rPr>
              <a:t>.</a:t>
            </a:r>
          </a:p>
          <a:p>
            <a:r>
              <a:rPr lang="en-US" sz="2000" dirty="0">
                <a:solidFill>
                  <a:schemeClr val="tx1"/>
                </a:solidFill>
              </a:rPr>
              <a:t>101. Accept the feature using the </a:t>
            </a:r>
            <a:r>
              <a:rPr lang="en-US" sz="2000" b="1" dirty="0">
                <a:solidFill>
                  <a:schemeClr val="tx1"/>
                </a:solidFill>
              </a:rPr>
              <a:t>green  checkmark</a:t>
            </a:r>
            <a:r>
              <a:rPr lang="en-US" sz="2000" dirty="0">
                <a:solidFill>
                  <a:schemeClr val="tx1"/>
                </a:solidFill>
              </a:rPr>
              <a:t>. Click the </a:t>
            </a:r>
            <a:r>
              <a:rPr lang="en-US" sz="2000" b="1" dirty="0">
                <a:solidFill>
                  <a:schemeClr val="tx1"/>
                </a:solidFill>
              </a:rPr>
              <a:t>green checkmark  </a:t>
            </a:r>
            <a:r>
              <a:rPr lang="en-US" sz="2000" dirty="0">
                <a:solidFill>
                  <a:schemeClr val="tx1"/>
                </a:solidFill>
              </a:rPr>
              <a:t>again to exit the Hole Position panel.</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pPr lvl="0"/>
            <a:endParaRPr lang="en-US" sz="2000" dirty="0">
              <a:solidFill>
                <a:srgbClr val="00B0F0"/>
              </a:solidFill>
            </a:endParaRPr>
          </a:p>
          <a:p>
            <a:endParaRPr lang="en-US" sz="1600" dirty="0">
              <a:solidFill>
                <a:schemeClr val="tx1"/>
              </a:solidFill>
            </a:endParaRPr>
          </a:p>
          <a:p>
            <a:pPr lvl="0"/>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3"/>
          <p:cNvSpPr/>
          <p:nvPr/>
        </p:nvSpPr>
        <p:spPr>
          <a:xfrm>
            <a:off x="5463191" y="1829960"/>
            <a:ext cx="3583575" cy="3148398"/>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0692833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39194" y="2693069"/>
            <a:ext cx="4728320" cy="956671"/>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z="2000" dirty="0">
                <a:solidFill>
                  <a:schemeClr val="tx1"/>
                </a:solidFill>
              </a:rPr>
              <a:t>102. The finished wheel should look like the figure to the right. Be sure to save the part.</a:t>
            </a: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2000" dirty="0">
              <a:solidFill>
                <a:schemeClr val="tx1"/>
              </a:solidFill>
            </a:endParaRPr>
          </a:p>
          <a:p>
            <a:endParaRPr lang="en-US" sz="1600" dirty="0">
              <a:solidFill>
                <a:schemeClr val="tx1"/>
              </a:solidFill>
              <a:cs typeface="Arial"/>
            </a:endParaRPr>
          </a:p>
          <a:p>
            <a:endParaRPr lang="en-US" sz="1600" dirty="0">
              <a:solidFill>
                <a:schemeClr val="tx1"/>
              </a:solidFill>
            </a:endParaRPr>
          </a:p>
          <a:p>
            <a:pPr lvl="0"/>
            <a:r>
              <a:rPr lang="en-US" sz="1600" dirty="0">
                <a:solidFill>
                  <a:schemeClr val="tx1"/>
                </a:solidFill>
              </a:rPr>
              <a:t> </a:t>
            </a:r>
          </a:p>
          <a:p>
            <a:pPr lvl="0"/>
            <a:endParaRPr lang="en-US" sz="16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4"/>
          <p:cNvSpPr/>
          <p:nvPr/>
        </p:nvSpPr>
        <p:spPr>
          <a:xfrm>
            <a:off x="5796284" y="1829960"/>
            <a:ext cx="2939154" cy="2692110"/>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98486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457200" y="228866"/>
            <a:ext cx="8229600" cy="952500"/>
          </a:xfrm>
          <a:prstGeom prst="rect">
            <a:avLst/>
          </a:prstGeom>
        </p:spPr>
        <p:txBody>
          <a:bodyPr vert="horz" lIns="91440" tIns="45720" rIns="91440" bIns="45720" rtlCol="0" anchor="b" anchorCtr="0">
            <a:normAutofit/>
          </a:bodyPr>
          <a:lstStyle>
            <a:defPPr>
              <a:defRPr lang="en-US"/>
            </a:defPPr>
            <a:lvl1pPr>
              <a:spcBef>
                <a:spcPct val="0"/>
              </a:spcBef>
              <a:buNone/>
              <a:defRPr sz="3600">
                <a:solidFill>
                  <a:schemeClr val="accent1"/>
                </a:solidFill>
                <a:latin typeface="+mj-lt"/>
                <a:ea typeface="+mj-ea"/>
                <a:cs typeface="+mj-cs"/>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noProof="0" dirty="0">
              <a:ln>
                <a:noFill/>
              </a:ln>
              <a:solidFill>
                <a:srgbClr val="DDDDDD"/>
              </a:solidFill>
              <a:effectLst/>
              <a:uLnTx/>
              <a:uFillTx/>
              <a:latin typeface="Arial"/>
              <a:ea typeface="+mj-ea"/>
              <a:cs typeface="+mj-cs"/>
            </a:endParaRPr>
          </a:p>
        </p:txBody>
      </p:sp>
      <p:sp>
        <p:nvSpPr>
          <p:cNvPr id="9" name="Content Placeholder 2"/>
          <p:cNvSpPr>
            <a:spLocks noGrp="1"/>
          </p:cNvSpPr>
          <p:nvPr>
            <p:ph idx="13"/>
          </p:nvPr>
        </p:nvSpPr>
        <p:spPr>
          <a:xfrm>
            <a:off x="461680" y="1762187"/>
            <a:ext cx="8229600" cy="3534771"/>
          </a:xfrm>
        </p:spPr>
        <p:txBody>
          <a:bodyPr lIns="91440" tIns="45720" rIns="91440" bIns="45720" anchor="t">
            <a:noAutofit/>
          </a:bodyPr>
          <a:lstStyle/>
          <a:p>
            <a:pPr lvl="1" algn="ctr"/>
            <a:r>
              <a:rPr lang="en-US" dirty="0">
                <a:solidFill>
                  <a:schemeClr val="tx1"/>
                </a:solidFill>
              </a:rPr>
              <a:t>Some of the steps covered in this assembly must be followed closely to ensure that the part is created correctly. Go slow, follow each step carefully, and ask questions if you get stuck.</a:t>
            </a:r>
            <a:endParaRPr lang="en-US" dirty="0">
              <a:solidFill>
                <a:schemeClr val="tx1"/>
              </a:solidFill>
              <a:cs typeface="Arial"/>
            </a:endParaRPr>
          </a:p>
        </p:txBody>
      </p:sp>
      <p:sp>
        <p:nvSpPr>
          <p:cNvPr id="3" name="Title 2"/>
          <p:cNvSpPr>
            <a:spLocks noGrp="1"/>
          </p:cNvSpPr>
          <p:nvPr>
            <p:ph type="title"/>
          </p:nvPr>
        </p:nvSpPr>
        <p:spPr>
          <a:xfrm>
            <a:off x="439046" y="877460"/>
            <a:ext cx="8296392" cy="952500"/>
          </a:xfrm>
          <a:prstGeom prst="rect">
            <a:avLst/>
          </a:prstGeom>
        </p:spPr>
        <p:txBody>
          <a:bodyPr lIns="91440" tIns="45720" rIns="91440" bIns="45720" anchor="t"/>
          <a:lstStyle/>
          <a:p>
            <a:r>
              <a:rPr lang="en-US" dirty="0"/>
              <a:t>Additional Note Before You Start</a:t>
            </a:r>
          </a:p>
        </p:txBody>
      </p:sp>
    </p:spTree>
    <p:extLst>
      <p:ext uri="{BB962C8B-B14F-4D97-AF65-F5344CB8AC3E}">
        <p14:creationId xmlns:p14="http://schemas.microsoft.com/office/powerpoint/2010/main" val="29197107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28" y="1563990"/>
            <a:ext cx="7988510" cy="3732969"/>
          </a:xfrm>
        </p:spPr>
        <p:txBody>
          <a:bodyPr lIns="91440" tIns="45720" rIns="91440" bIns="45720" anchor="t">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algn="ctr"/>
            <a:endParaRPr lang="en-US" sz="2000" dirty="0">
              <a:solidFill>
                <a:schemeClr val="tx1">
                  <a:lumMod val="50000"/>
                  <a:lumOff val="50000"/>
                </a:schemeClr>
              </a:solidFill>
              <a:ea typeface="+mn-lt"/>
              <a:cs typeface="+mn-lt"/>
            </a:endParaRPr>
          </a:p>
          <a:p>
            <a:pPr algn="ctr"/>
            <a:endParaRPr lang="en-US" sz="2000" dirty="0">
              <a:solidFill>
                <a:schemeClr val="tx1">
                  <a:lumMod val="50000"/>
                  <a:lumOff val="50000"/>
                </a:schemeClr>
              </a:solidFill>
              <a:ea typeface="+mn-lt"/>
              <a:cs typeface="+mn-lt"/>
            </a:endParaRPr>
          </a:p>
          <a:p>
            <a:pPr algn="ctr"/>
            <a:endParaRPr lang="en-US" sz="2000" dirty="0">
              <a:solidFill>
                <a:schemeClr val="tx1">
                  <a:lumMod val="50000"/>
                  <a:lumOff val="50000"/>
                </a:schemeClr>
              </a:solidFill>
              <a:ea typeface="+mn-lt"/>
              <a:cs typeface="+mn-lt"/>
            </a:endParaRPr>
          </a:p>
          <a:p>
            <a:pPr algn="ctr"/>
            <a:r>
              <a:rPr lang="en-US" sz="2000" dirty="0">
                <a:solidFill>
                  <a:schemeClr val="tx1">
                    <a:lumMod val="50000"/>
                    <a:lumOff val="50000"/>
                  </a:schemeClr>
                </a:solidFill>
                <a:ea typeface="+mn-lt"/>
                <a:cs typeface="+mn-lt"/>
              </a:rPr>
              <a:t>A complete wheel </a:t>
            </a:r>
            <a:r>
              <a:rPr lang="en-US" sz="2000" dirty="0">
                <a:solidFill>
                  <a:schemeClr val="tx1">
                    <a:lumMod val="50000"/>
                    <a:lumOff val="50000"/>
                  </a:schemeClr>
                </a:solidFill>
              </a:rPr>
              <a:t>part submitted using standard submission practices for parts.</a:t>
            </a:r>
            <a:endParaRPr lang="en-US">
              <a:solidFill>
                <a:schemeClr val="tx1">
                  <a:lumMod val="50000"/>
                  <a:lumOff val="50000"/>
                </a:schemeClr>
              </a:solidFill>
              <a:cs typeface="Aria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Deliverables:</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Tree>
    <p:extLst>
      <p:ext uri="{BB962C8B-B14F-4D97-AF65-F5344CB8AC3E}">
        <p14:creationId xmlns:p14="http://schemas.microsoft.com/office/powerpoint/2010/main" val="418327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0" y="1603381"/>
            <a:ext cx="9143999"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marL="584200" indent="-457200">
              <a:buAutoNum type="arabicPeriod"/>
            </a:pPr>
            <a:r>
              <a:rPr lang="en-US" sz="1800" dirty="0">
                <a:solidFill>
                  <a:schemeClr val="tx1"/>
                </a:solidFill>
                <a:latin typeface="+mj-lt"/>
                <a:cs typeface="Times New Roman"/>
              </a:rPr>
              <a:t>Open SOLIDWORKS and create a new </a:t>
            </a:r>
            <a:r>
              <a:rPr lang="en-US" sz="1800" b="1" dirty="0">
                <a:solidFill>
                  <a:schemeClr val="tx1"/>
                </a:solidFill>
                <a:latin typeface="+mj-lt"/>
                <a:cs typeface="Times New Roman"/>
              </a:rPr>
              <a:t>part</a:t>
            </a:r>
            <a:r>
              <a:rPr lang="en-US" sz="1800" dirty="0">
                <a:solidFill>
                  <a:schemeClr val="tx1"/>
                </a:solidFill>
                <a:latin typeface="+mj-lt"/>
                <a:cs typeface="Times New Roman"/>
              </a:rPr>
              <a:t>.</a:t>
            </a:r>
          </a:p>
          <a:p>
            <a:pPr marL="584200" indent="-457200">
              <a:buAutoNum type="arabicPeriod"/>
            </a:pPr>
            <a:r>
              <a:rPr lang="en-US" sz="1800" spc="-5" dirty="0">
                <a:solidFill>
                  <a:schemeClr val="tx1"/>
                </a:solidFill>
                <a:latin typeface="+mj-lt"/>
                <a:cs typeface="Times New Roman"/>
              </a:rPr>
              <a:t>Make sure the part </a:t>
            </a:r>
            <a:r>
              <a:rPr lang="en-US" sz="1800" dirty="0">
                <a:solidFill>
                  <a:schemeClr val="tx1"/>
                </a:solidFill>
                <a:latin typeface="+mj-lt"/>
                <a:cs typeface="Times New Roman"/>
              </a:rPr>
              <a:t>is in </a:t>
            </a:r>
            <a:r>
              <a:rPr lang="en-US" sz="1800" b="1" spc="-5" dirty="0">
                <a:solidFill>
                  <a:schemeClr val="tx1"/>
                </a:solidFill>
                <a:latin typeface="+mj-lt"/>
                <a:cs typeface="Times New Roman"/>
              </a:rPr>
              <a:t>English </a:t>
            </a:r>
            <a:r>
              <a:rPr lang="en-US" sz="1800" spc="-5" dirty="0">
                <a:solidFill>
                  <a:schemeClr val="tx1"/>
                </a:solidFill>
                <a:latin typeface="+mj-lt"/>
                <a:cs typeface="Times New Roman"/>
              </a:rPr>
              <a:t>units </a:t>
            </a:r>
            <a:r>
              <a:rPr lang="en-US" sz="1800" dirty="0">
                <a:solidFill>
                  <a:schemeClr val="tx1"/>
                </a:solidFill>
                <a:latin typeface="+mj-lt"/>
                <a:cs typeface="Times New Roman"/>
              </a:rPr>
              <a:t>[</a:t>
            </a:r>
            <a:r>
              <a:rPr lang="en-US" sz="1800" b="1" dirty="0">
                <a:solidFill>
                  <a:schemeClr val="tx1"/>
                </a:solidFill>
                <a:latin typeface="+mj-lt"/>
                <a:cs typeface="Times New Roman"/>
              </a:rPr>
              <a:t>IPS </a:t>
            </a:r>
            <a:r>
              <a:rPr lang="en-US" sz="1800" b="1" spc="-5" dirty="0">
                <a:solidFill>
                  <a:schemeClr val="tx1"/>
                </a:solidFill>
                <a:latin typeface="+mj-lt"/>
                <a:cs typeface="Times New Roman"/>
              </a:rPr>
              <a:t>(inch, pound,</a:t>
            </a:r>
            <a:r>
              <a:rPr lang="en-US" sz="1800" b="1" spc="5" dirty="0">
                <a:solidFill>
                  <a:schemeClr val="tx1"/>
                </a:solidFill>
                <a:latin typeface="+mj-lt"/>
                <a:cs typeface="Times New Roman"/>
              </a:rPr>
              <a:t> </a:t>
            </a:r>
            <a:r>
              <a:rPr lang="en-US" sz="1800" b="1" dirty="0">
                <a:solidFill>
                  <a:schemeClr val="tx1"/>
                </a:solidFill>
                <a:latin typeface="+mj-lt"/>
                <a:cs typeface="Times New Roman"/>
              </a:rPr>
              <a:t>second</a:t>
            </a:r>
            <a:r>
              <a:rPr lang="en-US" sz="1800" dirty="0">
                <a:solidFill>
                  <a:schemeClr val="tx1"/>
                </a:solidFill>
                <a:latin typeface="+mj-lt"/>
                <a:cs typeface="Times New Roman"/>
              </a:rPr>
              <a:t>)].</a:t>
            </a:r>
          </a:p>
          <a:p>
            <a:pPr marL="584200" indent="-457200">
              <a:buFont typeface="Arial"/>
              <a:buAutoNum type="arabicPeriod"/>
            </a:pPr>
            <a:r>
              <a:rPr lang="en-US" sz="1800" dirty="0">
                <a:solidFill>
                  <a:schemeClr val="tx1"/>
                </a:solidFill>
                <a:latin typeface="+mj-lt"/>
                <a:cs typeface="Times New Roman"/>
              </a:rPr>
              <a:t>Ensure </a:t>
            </a:r>
            <a:r>
              <a:rPr lang="en-US" sz="1800" spc="-5" dirty="0">
                <a:solidFill>
                  <a:schemeClr val="tx1"/>
                </a:solidFill>
                <a:latin typeface="+mj-lt"/>
                <a:cs typeface="Times New Roman"/>
              </a:rPr>
              <a:t>that </a:t>
            </a:r>
            <a:r>
              <a:rPr lang="en-US" sz="1800" dirty="0">
                <a:solidFill>
                  <a:schemeClr val="tx1"/>
                </a:solidFill>
                <a:latin typeface="+mj-lt"/>
                <a:cs typeface="Times New Roman"/>
              </a:rPr>
              <a:t>the </a:t>
            </a:r>
            <a:r>
              <a:rPr lang="en-US" sz="1800" b="1" spc="-5" dirty="0">
                <a:solidFill>
                  <a:schemeClr val="tx1"/>
                </a:solidFill>
                <a:latin typeface="+mj-lt"/>
                <a:cs typeface="Times New Roman"/>
              </a:rPr>
              <a:t>Overall Drafting Standard </a:t>
            </a:r>
            <a:r>
              <a:rPr lang="en-US" sz="1800" dirty="0">
                <a:solidFill>
                  <a:schemeClr val="tx1"/>
                </a:solidFill>
                <a:latin typeface="+mj-lt"/>
                <a:cs typeface="Times New Roman"/>
              </a:rPr>
              <a:t>is </a:t>
            </a:r>
            <a:r>
              <a:rPr lang="en-US" sz="1800" spc="-5" dirty="0">
                <a:solidFill>
                  <a:schemeClr val="tx1"/>
                </a:solidFill>
                <a:latin typeface="+mj-lt"/>
                <a:cs typeface="Times New Roman"/>
              </a:rPr>
              <a:t>set </a:t>
            </a:r>
            <a:r>
              <a:rPr lang="en-US" sz="1800" dirty="0">
                <a:solidFill>
                  <a:schemeClr val="tx1"/>
                </a:solidFill>
                <a:latin typeface="+mj-lt"/>
                <a:cs typeface="Times New Roman"/>
              </a:rPr>
              <a:t>to</a:t>
            </a:r>
            <a:r>
              <a:rPr lang="en-US" sz="1800" spc="-5" dirty="0">
                <a:solidFill>
                  <a:schemeClr val="tx1"/>
                </a:solidFill>
                <a:latin typeface="+mj-lt"/>
                <a:cs typeface="Times New Roman"/>
              </a:rPr>
              <a:t> </a:t>
            </a:r>
            <a:r>
              <a:rPr lang="en-US" sz="1800" b="1" spc="-5" dirty="0">
                <a:solidFill>
                  <a:schemeClr val="tx1"/>
                </a:solidFill>
                <a:latin typeface="+mj-lt"/>
                <a:cs typeface="Times New Roman"/>
              </a:rPr>
              <a:t>ANSI.</a:t>
            </a:r>
          </a:p>
          <a:p>
            <a:pPr marL="584200" indent="-457200">
              <a:buFont typeface="Arial"/>
              <a:buAutoNum type="arabicPeriod"/>
            </a:pPr>
            <a:r>
              <a:rPr lang="en-US" sz="1800" spc="-5" dirty="0">
                <a:solidFill>
                  <a:schemeClr val="tx1"/>
                </a:solidFill>
                <a:latin typeface="+mj-lt"/>
                <a:cs typeface="Times New Roman"/>
              </a:rPr>
              <a:t>Let’s preemptively save </a:t>
            </a:r>
            <a:r>
              <a:rPr lang="en-US" sz="1800" dirty="0">
                <a:solidFill>
                  <a:schemeClr val="tx1"/>
                </a:solidFill>
                <a:latin typeface="+mj-lt"/>
                <a:cs typeface="Times New Roman"/>
              </a:rPr>
              <a:t>the </a:t>
            </a:r>
            <a:r>
              <a:rPr lang="en-US" sz="1800" spc="-5" dirty="0">
                <a:solidFill>
                  <a:schemeClr val="tx1"/>
                </a:solidFill>
                <a:latin typeface="+mj-lt"/>
                <a:cs typeface="Times New Roman"/>
              </a:rPr>
              <a:t>part </a:t>
            </a:r>
            <a:r>
              <a:rPr lang="en-US" sz="1800" dirty="0">
                <a:solidFill>
                  <a:schemeClr val="tx1"/>
                </a:solidFill>
                <a:latin typeface="+mj-lt"/>
                <a:cs typeface="Times New Roman"/>
              </a:rPr>
              <a:t>as </a:t>
            </a:r>
            <a:r>
              <a:rPr lang="en-US" sz="1800" b="1" spc="-5" dirty="0" err="1">
                <a:solidFill>
                  <a:schemeClr val="tx1"/>
                </a:solidFill>
                <a:latin typeface="+mj-lt"/>
                <a:cs typeface="Times New Roman"/>
              </a:rPr>
              <a:t>Engine_Wheel</a:t>
            </a:r>
            <a:r>
              <a:rPr lang="en-US" sz="1800" b="1" spc="-5" dirty="0">
                <a:solidFill>
                  <a:schemeClr val="tx1"/>
                </a:solidFill>
                <a:latin typeface="+mj-lt"/>
                <a:cs typeface="Times New Roman"/>
              </a:rPr>
              <a:t> </a:t>
            </a:r>
            <a:r>
              <a:rPr lang="en-US" sz="1800" dirty="0">
                <a:solidFill>
                  <a:schemeClr val="tx1"/>
                </a:solidFill>
                <a:latin typeface="+mj-lt"/>
                <a:cs typeface="Times New Roman"/>
              </a:rPr>
              <a:t>by </a:t>
            </a:r>
            <a:r>
              <a:rPr lang="en-US" sz="1800" spc="-5" dirty="0">
                <a:solidFill>
                  <a:schemeClr val="tx1"/>
                </a:solidFill>
                <a:latin typeface="+mj-lt"/>
                <a:cs typeface="Times New Roman"/>
              </a:rPr>
              <a:t>clicking </a:t>
            </a:r>
            <a:r>
              <a:rPr lang="en-US" sz="1800" dirty="0">
                <a:solidFill>
                  <a:schemeClr val="tx1"/>
                </a:solidFill>
                <a:latin typeface="+mj-lt"/>
                <a:cs typeface="Times New Roman"/>
              </a:rPr>
              <a:t>on the </a:t>
            </a:r>
            <a:r>
              <a:rPr lang="en-US" sz="1800" b="1" spc="-5" dirty="0">
                <a:solidFill>
                  <a:schemeClr val="tx1"/>
                </a:solidFill>
                <a:latin typeface="+mj-lt"/>
                <a:cs typeface="Times New Roman"/>
              </a:rPr>
              <a:t>Save </a:t>
            </a:r>
            <a:r>
              <a:rPr lang="en-US" sz="1800" dirty="0">
                <a:solidFill>
                  <a:schemeClr val="tx1"/>
                </a:solidFill>
                <a:latin typeface="+mj-lt"/>
                <a:cs typeface="Times New Roman"/>
              </a:rPr>
              <a:t>icon </a:t>
            </a:r>
            <a:r>
              <a:rPr lang="en-US" sz="1800" spc="-5" dirty="0">
                <a:solidFill>
                  <a:schemeClr val="tx1"/>
                </a:solidFill>
                <a:latin typeface="+mj-lt"/>
                <a:cs typeface="Times New Roman"/>
              </a:rPr>
              <a:t>in </a:t>
            </a:r>
            <a:r>
              <a:rPr lang="en-US" sz="1800" dirty="0">
                <a:solidFill>
                  <a:schemeClr val="tx1"/>
                </a:solidFill>
                <a:latin typeface="+mj-lt"/>
                <a:cs typeface="Times New Roman"/>
              </a:rPr>
              <a:t>the</a:t>
            </a:r>
            <a:r>
              <a:rPr lang="en-US" sz="1800" spc="100" dirty="0">
                <a:solidFill>
                  <a:schemeClr val="tx1"/>
                </a:solidFill>
                <a:latin typeface="+mj-lt"/>
                <a:cs typeface="Times New Roman"/>
              </a:rPr>
              <a:t> </a:t>
            </a:r>
            <a:r>
              <a:rPr lang="en-US" sz="1800" spc="-5" dirty="0">
                <a:solidFill>
                  <a:schemeClr val="tx1"/>
                </a:solidFill>
                <a:latin typeface="+mj-lt"/>
                <a:cs typeface="Times New Roman"/>
              </a:rPr>
              <a:t>toolbar.</a:t>
            </a:r>
          </a:p>
          <a:p>
            <a:pPr marL="127000"/>
            <a:endParaRPr lang="en-US" sz="1800" dirty="0">
              <a:solidFill>
                <a:schemeClr val="tx1"/>
              </a:solidFill>
              <a:latin typeface="+mj-lt"/>
              <a:cs typeface="Times New Roman"/>
            </a:endParaRPr>
          </a:p>
          <a:p>
            <a:pPr marL="584200" indent="-457200">
              <a:buAutoNum type="arabicPeriod"/>
            </a:pPr>
            <a:endParaRPr lang="en-US" sz="2400" dirty="0">
              <a:solidFill>
                <a:schemeClr val="tx1"/>
              </a:solidFill>
              <a:latin typeface="+mj-lt"/>
              <a:cs typeface="Times New Roman"/>
            </a:endParaRPr>
          </a:p>
          <a:p>
            <a:pPr marL="584200" indent="-457200">
              <a:buAutoNum type="arabicPeriod"/>
            </a:pPr>
            <a:endParaRPr lang="en-US" sz="2400" dirty="0">
              <a:solidFill>
                <a:schemeClr val="tx1"/>
              </a:solidFill>
              <a:latin typeface="+mj-lt"/>
              <a:cs typeface="Times New Roman"/>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10" name="object 9"/>
          <p:cNvSpPr/>
          <p:nvPr/>
        </p:nvSpPr>
        <p:spPr>
          <a:xfrm>
            <a:off x="1693500" y="3489199"/>
            <a:ext cx="5787483" cy="1720406"/>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10806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4640792"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400" dirty="0">
                <a:solidFill>
                  <a:schemeClr val="tx1"/>
                </a:solidFill>
              </a:rPr>
              <a:t>5.In the </a:t>
            </a:r>
            <a:r>
              <a:rPr lang="en-US" sz="2400" b="1" dirty="0">
                <a:solidFill>
                  <a:schemeClr val="tx1"/>
                </a:solidFill>
              </a:rPr>
              <a:t>Feature Manager Design Tree </a:t>
            </a:r>
            <a:r>
              <a:rPr lang="en-US" sz="2400" dirty="0">
                <a:solidFill>
                  <a:schemeClr val="tx1"/>
                </a:solidFill>
              </a:rPr>
              <a:t>panel to the left of  the workspace, right click on the </a:t>
            </a:r>
            <a:r>
              <a:rPr lang="en-US" sz="2400" b="1" dirty="0">
                <a:solidFill>
                  <a:schemeClr val="tx1"/>
                </a:solidFill>
              </a:rPr>
              <a:t>Front Plane</a:t>
            </a:r>
            <a:r>
              <a:rPr lang="en-US" sz="2400" dirty="0">
                <a:solidFill>
                  <a:schemeClr val="tx1"/>
                </a:solidFill>
              </a:rPr>
              <a:t>.</a:t>
            </a:r>
          </a:p>
          <a:p>
            <a:pPr lvl="0"/>
            <a:r>
              <a:rPr lang="en-US" sz="2400" dirty="0">
                <a:solidFill>
                  <a:schemeClr val="tx1"/>
                </a:solidFill>
              </a:rPr>
              <a:t>6. Then, click on the </a:t>
            </a:r>
            <a:r>
              <a:rPr lang="en-US" sz="2400" b="1" dirty="0">
                <a:solidFill>
                  <a:schemeClr val="tx1"/>
                </a:solidFill>
              </a:rPr>
              <a:t>Show</a:t>
            </a:r>
            <a:r>
              <a:rPr lang="en-US" sz="2400" dirty="0">
                <a:solidFill>
                  <a:schemeClr val="tx1"/>
                </a:solidFill>
              </a:rPr>
              <a:t> icon, which looks like an eye.</a:t>
            </a:r>
          </a:p>
          <a:p>
            <a:pPr lvl="0"/>
            <a:r>
              <a:rPr lang="en-US" sz="2400" dirty="0">
                <a:solidFill>
                  <a:schemeClr val="tx1"/>
                </a:solidFill>
              </a:rPr>
              <a:t>7. Then, right click on  the </a:t>
            </a:r>
            <a:r>
              <a:rPr lang="en-US" sz="2400" b="1" dirty="0">
                <a:solidFill>
                  <a:schemeClr val="tx1"/>
                </a:solidFill>
              </a:rPr>
              <a:t>Front Plane</a:t>
            </a:r>
            <a:r>
              <a:rPr lang="en-US" sz="2400" dirty="0">
                <a:solidFill>
                  <a:schemeClr val="tx1"/>
                </a:solidFill>
              </a:rPr>
              <a:t>  again and click on  the </a:t>
            </a:r>
            <a:r>
              <a:rPr lang="en-US" sz="2400" b="1" dirty="0">
                <a:solidFill>
                  <a:schemeClr val="tx1"/>
                </a:solidFill>
              </a:rPr>
              <a:t>Normal To </a:t>
            </a:r>
            <a:r>
              <a:rPr lang="en-US" sz="2400" dirty="0">
                <a:solidFill>
                  <a:schemeClr val="tx1"/>
                </a:solidFill>
              </a:rPr>
              <a:t>icon.</a:t>
            </a:r>
          </a:p>
          <a:p>
            <a:pPr lvl="0"/>
            <a:endParaRPr lang="en-US" sz="2400" dirty="0">
              <a:solidFill>
                <a:schemeClr val="tx1"/>
              </a:solidFill>
            </a:endParaRPr>
          </a:p>
          <a:p>
            <a:pPr lvl="0"/>
            <a:endParaRPr lang="en-US" sz="2400" dirty="0">
              <a:solidFill>
                <a:schemeClr val="tx1"/>
              </a:solidFill>
            </a:endParaRPr>
          </a:p>
          <a:p>
            <a:pPr lvl="0"/>
            <a:endParaRPr lang="en-US" sz="2400" dirty="0">
              <a:solidFill>
                <a:schemeClr val="tx1"/>
              </a:solidFill>
            </a:endParaRPr>
          </a:p>
          <a:p>
            <a:pPr lvl="0"/>
            <a:endParaRPr lang="en-US" sz="24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9" name="object 9"/>
          <p:cNvSpPr/>
          <p:nvPr/>
        </p:nvSpPr>
        <p:spPr>
          <a:xfrm>
            <a:off x="6205625" y="967762"/>
            <a:ext cx="2676406" cy="2929275"/>
          </a:xfrm>
          <a:prstGeom prst="rect">
            <a:avLst/>
          </a:prstGeom>
          <a:blipFill>
            <a:blip r:embed="rId3" cstate="print"/>
            <a:stretch>
              <a:fillRect/>
            </a:stretch>
          </a:blipFill>
        </p:spPr>
        <p:txBody>
          <a:bodyPr wrap="square" lIns="0" tIns="0" rIns="0" bIns="0" rtlCol="0"/>
          <a:lstStyle/>
          <a:p>
            <a:endParaRPr/>
          </a:p>
        </p:txBody>
      </p:sp>
      <p:sp>
        <p:nvSpPr>
          <p:cNvPr id="10" name="object 10"/>
          <p:cNvSpPr/>
          <p:nvPr/>
        </p:nvSpPr>
        <p:spPr>
          <a:xfrm>
            <a:off x="5695607" y="4361470"/>
            <a:ext cx="2409510" cy="913156"/>
          </a:xfrm>
          <a:prstGeom prst="rect">
            <a:avLst/>
          </a:prstGeom>
          <a:blipFill>
            <a:blip r:embed="rId4"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14394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a:spLocks noGrp="1"/>
          </p:cNvSpPr>
          <p:nvPr>
            <p:ph idx="13"/>
          </p:nvPr>
        </p:nvSpPr>
        <p:spPr>
          <a:xfrm>
            <a:off x="746930" y="1525323"/>
            <a:ext cx="3791616" cy="3771636"/>
          </a:xfrm>
        </p:spPr>
        <p:txBody>
          <a:bodyPr>
            <a:no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z="2000" dirty="0">
                <a:solidFill>
                  <a:schemeClr val="tx1"/>
                </a:solidFill>
              </a:rPr>
              <a:t>8. Create a sketch on the </a:t>
            </a:r>
            <a:r>
              <a:rPr lang="en-US" sz="2000" b="1" dirty="0">
                <a:solidFill>
                  <a:schemeClr val="tx1"/>
                </a:solidFill>
              </a:rPr>
              <a:t>Front Plane</a:t>
            </a:r>
            <a:r>
              <a:rPr lang="en-US" sz="2000" dirty="0">
                <a:solidFill>
                  <a:schemeClr val="tx1"/>
                </a:solidFill>
              </a:rPr>
              <a:t>.</a:t>
            </a:r>
          </a:p>
          <a:p>
            <a:pPr lvl="0"/>
            <a:r>
              <a:rPr lang="en-US" sz="2000" dirty="0">
                <a:solidFill>
                  <a:schemeClr val="tx1"/>
                </a:solidFill>
              </a:rPr>
              <a:t>9. Create the sketch shown in the image to the right.  Do not worry about overall dimensions, just the  relative positions of the vertices.</a:t>
            </a:r>
          </a:p>
          <a:p>
            <a:pPr lvl="0"/>
            <a:endParaRPr lang="en-US" sz="2000" dirty="0">
              <a:solidFill>
                <a:schemeClr val="tx1"/>
              </a:solidFill>
            </a:endParaRPr>
          </a:p>
          <a:p>
            <a:pPr lvl="0"/>
            <a:endParaRPr lang="en-US" sz="2000" dirty="0">
              <a:solidFill>
                <a:schemeClr val="tx1"/>
              </a:solidFill>
            </a:endParaRPr>
          </a:p>
          <a:p>
            <a:pPr lvl="0"/>
            <a:endParaRPr lang="en-US" sz="2000" dirty="0">
              <a:solidFill>
                <a:schemeClr val="tx1"/>
              </a:solidFill>
            </a:endParaRPr>
          </a:p>
        </p:txBody>
      </p:sp>
      <p:sp>
        <p:nvSpPr>
          <p:cNvPr id="4" name="Title 1"/>
          <p:cNvSpPr>
            <a:spLocks noGrp="1"/>
          </p:cNvSpPr>
          <p:nvPr>
            <p:ph type="title"/>
          </p:nvPr>
        </p:nvSpPr>
        <p:spPr>
          <a:xfrm>
            <a:off x="439046" y="877460"/>
            <a:ext cx="8296392" cy="952500"/>
          </a:xfrm>
          <a:prstGeom prst="rect">
            <a:avLst/>
          </a:prstGeom>
        </p:spPr>
        <p:txBody>
          <a:bodyPr>
            <a:normAutofit/>
          </a:bodyPr>
          <a:lstStyle/>
          <a:p>
            <a:r>
              <a:rPr lang="en-US" dirty="0"/>
              <a:t>Procedure</a:t>
            </a:r>
          </a:p>
        </p:txBody>
      </p:sp>
      <p:sp>
        <p:nvSpPr>
          <p:cNvPr id="7" name="Content Placeholder 3"/>
          <p:cNvSpPr txBox="1">
            <a:spLocks/>
          </p:cNvSpPr>
          <p:nvPr/>
        </p:nvSpPr>
        <p:spPr>
          <a:xfrm>
            <a:off x="2903036" y="2294392"/>
            <a:ext cx="6278137" cy="3771636"/>
          </a:xfrm>
          <a:prstGeom prst="rect">
            <a:avLst/>
          </a:prstGeom>
        </p:spPr>
        <p:txBody>
          <a:bodyPr/>
          <a:lstStyle>
            <a:lvl1pPr marL="342900" indent="-342900" algn="l" defTabSz="457200" rtl="0" eaLnBrk="1" latinLnBrk="0" hangingPunct="1">
              <a:spcBef>
                <a:spcPct val="20000"/>
              </a:spcBef>
              <a:buFont typeface="Arial"/>
              <a:buChar char="•"/>
              <a:defRPr sz="2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4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742950" marR="0" lvl="1" indent="-285750" algn="l" defTabSz="457200" rtl="0" eaLnBrk="1" fontAlgn="auto" latinLnBrk="0" hangingPunct="1">
              <a:lnSpc>
                <a:spcPct val="100000"/>
              </a:lnSpc>
              <a:spcBef>
                <a:spcPct val="20000"/>
              </a:spcBef>
              <a:spcAft>
                <a:spcPts val="0"/>
              </a:spcAft>
              <a:buClrTx/>
              <a:buSzTx/>
              <a:buFont typeface="Arial"/>
              <a:buChar char="–"/>
              <a:tabLst/>
              <a:defRPr/>
            </a:pPr>
            <a:endParaRPr kumimoji="0" lang="en-US" sz="1600" b="0" i="0" u="none" strike="noStrike" kern="1200" cap="none" spc="0" normalizeH="0" baseline="0" noProof="0" dirty="0">
              <a:ln>
                <a:noFill/>
              </a:ln>
              <a:solidFill>
                <a:prstClr val="black"/>
              </a:solidFill>
              <a:effectLst/>
              <a:uLnTx/>
              <a:uFillTx/>
              <a:latin typeface="Arial"/>
              <a:ea typeface="+mn-ea"/>
              <a:cs typeface="Arial"/>
            </a:endParaRPr>
          </a:p>
        </p:txBody>
      </p:sp>
      <p:sp>
        <p:nvSpPr>
          <p:cNvPr id="8" name="object 11"/>
          <p:cNvSpPr/>
          <p:nvPr/>
        </p:nvSpPr>
        <p:spPr>
          <a:xfrm>
            <a:off x="5430893" y="2037744"/>
            <a:ext cx="2857933" cy="274679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3103605263"/>
      </p:ext>
    </p:extLst>
  </p:cSld>
  <p:clrMapOvr>
    <a:masterClrMapping/>
  </p:clrMapOvr>
</p:sld>
</file>

<file path=ppt/theme/theme1.xml><?xml version="1.0" encoding="utf-8"?>
<a:theme xmlns:a="http://schemas.openxmlformats.org/drawingml/2006/main" name="Ne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 id="{887C9219-6C1A-4EAB-878D-B3DDF9DFC6F4}" vid="{C616FD91-9343-4A4F-885D-BB2499B11197}"/>
    </a:ext>
  </a:extLst>
</a:theme>
</file>

<file path=ppt/theme/theme2.xml><?xml version="1.0" encoding="utf-8"?>
<a:theme xmlns:a="http://schemas.openxmlformats.org/drawingml/2006/main" name="Content Slid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ss 01.pptx" id="{03BA50F6-4E31-4F68-8B70-58BFFA567D2B}" vid="{B1BBC412-0824-4FAB-ADF4-17B2F5CAEBEC}"/>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ss 01.pptx" id="{03BA50F6-4E31-4F68-8B70-58BFFA567D2B}" vid="{9BD02163-96E6-474A-A4D2-6BB13A8D1810}"/>
    </a:ext>
  </a:extLst>
</a:theme>
</file>

<file path=ppt/theme/theme4.xml><?xml version="1.0" encoding="utf-8"?>
<a:theme xmlns:a="http://schemas.openxmlformats.org/drawingml/2006/main" name="FEH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ss 01.pptx" id="{03BA50F6-4E31-4F68-8B70-58BFFA567D2B}" vid="{216DA811-04FA-45EB-952C-5CB364862242}"/>
    </a:ext>
  </a:extLst>
</a:theme>
</file>

<file path=ppt/theme/theme5.xml><?xml version="1.0" encoding="utf-8"?>
<a:theme xmlns:a="http://schemas.openxmlformats.org/drawingml/2006/main" name="1_Content Slid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lass 01.pptx" id="{03BA50F6-4E31-4F68-8B70-58BFFA567D2B}" vid="{A51155D5-FDC3-4C70-8287-DAB663E6B00A}"/>
    </a:ext>
  </a:extLst>
</a:theme>
</file>

<file path=ppt/theme/theme6.xml><?xml version="1.0" encoding="utf-8"?>
<a:theme xmlns:a="http://schemas.openxmlformats.org/drawingml/2006/main" name="1_New">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ew" id="{887C9219-6C1A-4EAB-878D-B3DDF9DFC6F4}" vid="{C616FD91-9343-4A4F-885D-BB2499B11197}"/>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37A563FCA3D2545B035119565194B96" ma:contentTypeVersion="12" ma:contentTypeDescription="Create a new document." ma:contentTypeScope="" ma:versionID="c64cbb91725d29aa6b25dea2743486fc">
  <xsd:schema xmlns:xsd="http://www.w3.org/2001/XMLSchema" xmlns:xs="http://www.w3.org/2001/XMLSchema" xmlns:p="http://schemas.microsoft.com/office/2006/metadata/properties" xmlns:ns2="c30f48a2-eeff-415d-9285-106639d62221" xmlns:ns3="81f1d1a0-454d-4351-960b-6397756b8cd7" targetNamespace="http://schemas.microsoft.com/office/2006/metadata/properties" ma:root="true" ma:fieldsID="8cfad55bb13adb2d46832e9d269c5b5d" ns2:_="" ns3:_="">
    <xsd:import namespace="c30f48a2-eeff-415d-9285-106639d62221"/>
    <xsd:import namespace="81f1d1a0-454d-4351-960b-6397756b8cd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0f48a2-eeff-415d-9285-106639d6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1f1d1a0-454d-4351-960b-6397756b8cd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B43CFD-19C6-4F29-90A1-9753FB0B1E69}">
  <ds:schemaRefs>
    <ds:schemaRef ds:uri="http://schemas.microsoft.com/sharepoint/v3/contenttype/forms"/>
  </ds:schemaRefs>
</ds:datastoreItem>
</file>

<file path=customXml/itemProps2.xml><?xml version="1.0" encoding="utf-8"?>
<ds:datastoreItem xmlns:ds="http://schemas.openxmlformats.org/officeDocument/2006/customXml" ds:itemID="{E9BB392A-D5E3-40A7-9722-5151B9E20B7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CC3B388-1381-428E-AB3A-D3658C0C49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0f48a2-eeff-415d-9285-106639d62221"/>
    <ds:schemaRef ds:uri="81f1d1a0-454d-4351-960b-6397756b8c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Template>
  <TotalTime>1742</TotalTime>
  <Words>3597</Words>
  <Application>Microsoft Office PowerPoint</Application>
  <PresentationFormat>On-screen Show (16:10)</PresentationFormat>
  <Paragraphs>938</Paragraphs>
  <Slides>60</Slides>
  <Notes>57</Notes>
  <HiddenSlides>0</HiddenSlides>
  <MMClips>0</MMClips>
  <ScaleCrop>false</ScaleCrop>
  <HeadingPairs>
    <vt:vector size="4" baseType="variant">
      <vt:variant>
        <vt:lpstr>Theme</vt:lpstr>
      </vt:variant>
      <vt:variant>
        <vt:i4>6</vt:i4>
      </vt:variant>
      <vt:variant>
        <vt:lpstr>Slide Titles</vt:lpstr>
      </vt:variant>
      <vt:variant>
        <vt:i4>60</vt:i4>
      </vt:variant>
    </vt:vector>
  </HeadingPairs>
  <TitlesOfParts>
    <vt:vector size="66" baseType="lpstr">
      <vt:lpstr>New</vt:lpstr>
      <vt:lpstr>Content Slide</vt:lpstr>
      <vt:lpstr>Custom Design</vt:lpstr>
      <vt:lpstr>FEHTheme</vt:lpstr>
      <vt:lpstr>1_Content Slide</vt:lpstr>
      <vt:lpstr>1_New</vt:lpstr>
      <vt:lpstr>ENGR 1182 – Fundamentals of Engineering Graphics Preparation 07 – Wheel </vt:lpstr>
      <vt:lpstr>Part to be created: Wheel </vt:lpstr>
      <vt:lpstr>SolidWorks Skills Developed:</vt:lpstr>
      <vt:lpstr>Introduction</vt:lpstr>
      <vt:lpstr>Disclaimer</vt:lpstr>
      <vt:lpstr>Additional Note Before You Start</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PowerPoint Presentation</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Procedure</vt:lpstr>
      <vt:lpstr>Deliverables: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Array Operations</dc:title>
  <dc:creator>Annie Abell</dc:creator>
  <cp:lastModifiedBy>Moore, Lexi</cp:lastModifiedBy>
  <cp:revision>405</cp:revision>
  <dcterms:created xsi:type="dcterms:W3CDTF">2013-09-25T13:42:54Z</dcterms:created>
  <dcterms:modified xsi:type="dcterms:W3CDTF">2022-07-18T20:30:59Z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0x010100237A563FCA3D2545B035119565194B96</vt:lpwstr>
  </property>
  <property fmtid="{D5CDD505-2E9C-101B-9397-08002B2CF9AE}" pid="3" name="Order">
    <vt:r8>3000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emplateUrl">
    <vt:lpwstr/>
  </property>
  <property fmtid="{D5CDD505-2E9C-101B-9397-08002B2CF9AE}" pid="8" name="ComplianceAssetId">
    <vt:lpwstr/>
  </property>
</Properties>
</file>