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AADBB-B7BB-4A59-A912-DE81CED94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5C38A-80D5-4607-B6A0-11C136E47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5ADAA-E7F5-4DD4-938B-49D7FFF2B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10909-0B3A-4825-B209-A81FE326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111E9-2994-4433-AF67-2B6277C6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7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34D91-6F95-4BC7-AED9-51CD3314C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41E12B-74A7-41FB-AD38-9FBDBA328F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DBAB-3242-40A1-92CB-C575DBB3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1E855-E90D-4A33-96BF-727BDF26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11FA3-680B-4FB9-AAA2-9D6C092BA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4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BF50F-BCF9-4CE0-BD13-26534DF0A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76361-93C3-4D48-AA58-59C778250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E3F39-DACA-4369-AEEB-9C4629110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61C5A-74F5-43C3-80CA-F28B5775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2E820-5C6F-4D5D-BEFF-C07389FB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1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7C95-5BCB-4E91-AE5B-B17B7122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89036-3C25-475F-A081-50DCFB6A8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C3F60-E60E-4E71-B83C-B4161AF6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1C43C-74B8-4EEA-9A5C-D73FD86A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6C52E-11AD-4220-973B-33B98DD0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41ED-F46C-427E-8235-8E301A2AE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1A3C1-F84E-4975-80D8-B59E0DD5F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9C29A-F9D8-47BF-8F18-B348E55D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0856-5298-4172-869D-CC486D07F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A739-A30E-49FE-BC1C-56C42175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14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AFD0-857F-4DBC-BD12-0D57892B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DEED-7586-45F0-A8A3-9B1A53D96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5171D-BDDC-4724-BFD3-1B62F31B5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A637E-6C0B-4525-8F66-82D57D7F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19161-392E-4CA3-B539-543816EE8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69D1D-9DBB-4B46-92A4-AA5981EC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4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AE3F-0456-4422-8896-1C74C3938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0D6A3-D8C4-4BAA-B783-7FDE25951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DFF67-9DD9-4044-B869-9306C7768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1E694-AF42-49B7-BD5B-0E0D60E6D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F6EEB-B5EB-4106-B456-7A13D9EBF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3CC22-7871-494F-8D54-24D6DF18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347355-C497-44DA-B601-45189F0C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33A3F-FE29-4790-96FB-A5F842CD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8690-9AF6-42EF-9634-236BFE18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54D6E-E5DD-4965-B704-82F500E1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89759-A653-4B31-9FB5-704158E0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F583A-C9D7-4060-A921-2F90177B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47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C23A6F-B77F-4371-82CC-DAAEB3EF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BBFD9-1BE6-4FB7-884E-6E9EEE3E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154AD-2129-47E5-AFD8-B32023835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0F4A-B502-4CC5-B991-65331EC6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44ABD-6CD1-48AA-8866-291A3D4AE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DB48D-ADB6-4B94-B783-889993168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DBA0E-67BA-4345-BE8E-2E967E0C9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CDCE94-9CCB-4F57-94C6-055C07F49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4625-3834-4CAA-B261-C3509EB0C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724C7-0C63-46D7-AC27-F9CE4408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D8B4BF-2A17-4C79-8650-8B79998ED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7D298-D89F-4199-B7F5-B1890EFF6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E6736F-F0B1-4C44-901C-46142CA1C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59AF1-6C9D-4363-8624-D795C4A4ED2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F8C8F-F507-42D1-99E7-5237A7091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E94E3-5B09-453C-BB1F-17824DF0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6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4563D-852C-49B6-B5F9-EA2BC3E98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080DD-BD61-4A7A-9088-149B6272E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3C458-BC66-4944-8DDE-C818B2BD5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59AF1-6C9D-4363-8624-D795C4A4ED21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74A5-862D-40FC-92C3-20E5A403D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31E02-D398-4844-8A35-13D4C8826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19980-B80D-47A3-BD4E-3F3BAB91D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6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9B7B-E24B-487D-BDD2-64A94F7FF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Online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7892C-DC73-496A-A045-48BD126A0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Harmful and Ineffective</a:t>
            </a:r>
          </a:p>
        </p:txBody>
      </p:sp>
    </p:spTree>
    <p:extLst>
      <p:ext uri="{BB962C8B-B14F-4D97-AF65-F5344CB8AC3E}">
        <p14:creationId xmlns:p14="http://schemas.microsoft.com/office/powerpoint/2010/main" val="12461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A3A3-CD6B-4A7C-A9F7-F6E6478F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036F-82CB-49E5-B56B-7A233E709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0489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F8C2-D859-4B9E-9CCC-A0D4D2A0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6BB4B-4EA2-409B-B401-838C2BCE0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9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4B32-D153-4332-B07A-AC873261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3CE01-B152-4D47-90EE-08C095B1B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63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4052E-E4F1-49C1-B422-6F08DCB7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2239-AC69-4EAA-915E-78706EBE6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5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9D53E-294A-4A2F-87FB-C43FDAF0D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97DF-0262-423B-88C6-3277C1CFE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0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3D37-F89F-4F3E-B08B-9F0AFE7E7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82F5-2C56-450C-BFB8-2648F2C62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4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EE26-0D6B-45D5-9619-89AAA5B49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Support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9D8A-5763-435E-BD0E-2E4E35E8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8813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DBBD-4139-4267-B69E-044E59C6C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Support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813CB-C1EC-43C4-B22B-D373D277B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33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BCFE-AE04-4EC9-B9A9-7C0CB0B9F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Counter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7321-8A88-4705-B8E4-0FEAC6795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41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B64CB-A545-4CDB-9DF8-A8213A88B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Rebuttal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042BB-65A5-470C-A4F9-92A5F22A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309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Online Learning</vt:lpstr>
      <vt:lpstr>Hook</vt:lpstr>
      <vt:lpstr>Thesis</vt:lpstr>
      <vt:lpstr>Background</vt:lpstr>
      <vt:lpstr>Support 1</vt:lpstr>
      <vt:lpstr>Support 2</vt:lpstr>
      <vt:lpstr>Support 3</vt:lpstr>
      <vt:lpstr>Counter Argument</vt:lpstr>
      <vt:lpstr>Rebuttal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Learning</dc:title>
  <dc:creator>Gage Farmer</dc:creator>
  <cp:lastModifiedBy>Gage Farmer</cp:lastModifiedBy>
  <cp:revision>1</cp:revision>
  <dcterms:created xsi:type="dcterms:W3CDTF">2022-04-25T17:39:17Z</dcterms:created>
  <dcterms:modified xsi:type="dcterms:W3CDTF">2022-04-25T17:39:36Z</dcterms:modified>
</cp:coreProperties>
</file>