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 autoAdjust="0"/>
    <p:restoredTop sz="94660"/>
  </p:normalViewPr>
  <p:slideViewPr>
    <p:cSldViewPr>
      <p:cViewPr varScale="1">
        <p:scale>
          <a:sx n="78" d="100"/>
          <a:sy n="78" d="100"/>
        </p:scale>
        <p:origin x="91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5D03A8B-F4CD-4FCB-B331-DDB0321ED907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6AD300-2E64-4552-9B25-02692B7004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06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4BA3B-2B58-4ED4-817A-9D89CDE75B29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CE330B-906F-448B-B084-DB4505DB1C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2F185-3964-4B3D-9F80-E5791458DC98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B4C058-2040-405C-B754-7234C13F7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D84A6-1813-4211-8047-7E1458896E04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1C219-2C53-4730-B32A-E7AF04B75A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9938A0-9BC7-4579-B363-70C1A2877710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CD5DB-42F0-4A95-B104-ACC2C406A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98C8A-7724-49D5-83BB-8E1363E2432A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46AB6-E8EB-448B-9ECB-8BA4225A8B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9BE6-134B-47DF-8016-8857289452A6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711623-2C7F-42A1-8EFA-27FB201FA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BCA02-FF4D-4709-899D-F285F37D5670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669A27-1455-43AC-BC5E-CD185AF9B1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B7F9D-FD77-4C95-8018-5928C8CF888A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7513B-B043-45F8-B50F-EEF8F550F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F6F26-464E-481E-BEC4-F4657DA30F39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84110-2DE2-40D8-90D6-5651AD5E0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22443-B054-43E8-8766-C811D1F35CEA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283D2-39F2-4560-9737-7666F77AF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4CB01-3A03-4A13-9AF1-CB912EE4AB90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481DC4-B3FF-4138-AD66-46B01CDB1E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924A0F7-917D-4A62-848A-5DEE2E8C0749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67B868-7C3A-4700-B8D4-145D5B5486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pPr>
              <a:defRPr/>
            </a:pPr>
            <a:fld id="{D96B522B-5C66-4B68-A2DC-5B274C013329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0" y="0"/>
            <a:ext cx="7543800" cy="884238"/>
          </a:xfrm>
          <a:prstGeom prst="rect">
            <a:avLst/>
          </a:prstGeom>
          <a:noFill/>
          <a:ln/>
          <a:effectLst>
            <a:outerShdw dist="13470" dir="2700000" algn="ctr" rotWithShape="0">
              <a:schemeClr val="bg2"/>
            </a:outerShdw>
          </a:effectLst>
        </p:spPr>
        <p:txBody>
          <a:bodyPr lIns="92075" tIns="46038" rIns="92075" bIns="46038" anchor="ctr">
            <a:normAutofit/>
          </a:bodyPr>
          <a:lstStyle/>
          <a:p>
            <a:pPr algn="ctr" eaLnBrk="0" hangingPunct="0">
              <a:defRPr/>
            </a:pPr>
            <a:r>
              <a:rPr lang="en-US" sz="3600" dirty="0">
                <a:latin typeface="Calibri" pitchFamily="34" charset="0"/>
              </a:rPr>
              <a:t>Name:  Gage Farmer</a:t>
            </a:r>
          </a:p>
        </p:txBody>
      </p:sp>
      <p:sp>
        <p:nvSpPr>
          <p:cNvPr id="2052" name="Rectangle 3"/>
          <p:cNvSpPr txBox="1">
            <a:spLocks noChangeArrowheads="1"/>
          </p:cNvSpPr>
          <p:nvPr/>
        </p:nvSpPr>
        <p:spPr bwMode="auto">
          <a:xfrm>
            <a:off x="228600" y="935182"/>
            <a:ext cx="8229600" cy="561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endParaRPr lang="en-US" sz="2100" dirty="0">
              <a:latin typeface="Calibri" pitchFamily="34" charset="0"/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u="sng" dirty="0">
                <a:latin typeface="Calibri" pitchFamily="34" charset="0"/>
              </a:rPr>
              <a:t>Major</a:t>
            </a:r>
            <a:r>
              <a:rPr lang="en-US" sz="2100" dirty="0">
                <a:latin typeface="Calibri" pitchFamily="34" charset="0"/>
              </a:rPr>
              <a:t>:   Electrical and Computer Engineering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u="sng" dirty="0">
                <a:latin typeface="Calibri" pitchFamily="34" charset="0"/>
              </a:rPr>
              <a:t>Where you were born</a:t>
            </a:r>
            <a:r>
              <a:rPr lang="en-US" sz="2100" dirty="0">
                <a:latin typeface="Calibri" pitchFamily="34" charset="0"/>
              </a:rPr>
              <a:t>:  London, Ohio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u="sng" dirty="0">
                <a:latin typeface="Calibri" pitchFamily="34" charset="0"/>
              </a:rPr>
              <a:t>Where you live:</a:t>
            </a:r>
            <a:r>
              <a:rPr lang="en-US" sz="2100" dirty="0">
                <a:latin typeface="Calibri" pitchFamily="34" charset="0"/>
              </a:rPr>
              <a:t>  London, Ohio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u="sng" dirty="0">
                <a:latin typeface="Calibri" pitchFamily="34" charset="0"/>
              </a:rPr>
              <a:t>Work Background:</a:t>
            </a:r>
            <a:r>
              <a:rPr lang="en-US" sz="2100" dirty="0">
                <a:latin typeface="Calibri" pitchFamily="34" charset="0"/>
              </a:rPr>
              <a:t>  Math and Computer Science tutor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u="sng" dirty="0">
                <a:latin typeface="Calibri" pitchFamily="34" charset="0"/>
              </a:rPr>
              <a:t>Educational Background</a:t>
            </a:r>
            <a:r>
              <a:rPr lang="en-US" sz="2100" dirty="0">
                <a:latin typeface="Calibri" pitchFamily="34" charset="0"/>
              </a:rPr>
              <a:t>:  2 years at Capital University studying CS, an Associates of Science from Columbus State, and I guess I’m a third year here at OSU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u="sng" dirty="0">
                <a:latin typeface="Calibri" pitchFamily="34" charset="0"/>
              </a:rPr>
              <a:t>Interests/hobbies</a:t>
            </a:r>
            <a:r>
              <a:rPr lang="en-US" sz="2100" dirty="0">
                <a:latin typeface="Calibri" pitchFamily="34" charset="0"/>
              </a:rPr>
              <a:t>: Powerlifting, messing with computers, building cars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u="sng" dirty="0">
                <a:latin typeface="Calibri" pitchFamily="34" charset="0"/>
              </a:rPr>
              <a:t>Favorite movie or show seen or book read in last 6 months:</a:t>
            </a:r>
            <a:r>
              <a:rPr lang="en-US" sz="2100" dirty="0">
                <a:latin typeface="Calibri" pitchFamily="34" charset="0"/>
              </a:rPr>
              <a:t>  The Sopranos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u="sng" dirty="0">
                <a:latin typeface="Calibri" pitchFamily="34" charset="0"/>
              </a:rPr>
              <a:t>Interesting Facts:</a:t>
            </a:r>
            <a:r>
              <a:rPr lang="en-US" sz="2100" dirty="0">
                <a:latin typeface="Calibri" pitchFamily="34" charset="0"/>
              </a:rPr>
              <a:t>  My last name is Farmer, I own a 1942 John Deere tractor, and I have a lot of land out in the country, but I do not farm anything.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 typeface="Arial" charset="0"/>
              <a:buChar char="•"/>
            </a:pPr>
            <a:r>
              <a:rPr lang="en-US" sz="2100" b="1" u="sng" dirty="0">
                <a:latin typeface="Calibri" pitchFamily="34" charset="0"/>
              </a:rPr>
              <a:t>Why are you interested in taking this class?</a:t>
            </a:r>
            <a:r>
              <a:rPr lang="en-US" sz="2100" dirty="0">
                <a:latin typeface="Calibri" pitchFamily="34" charset="0"/>
              </a:rPr>
              <a:t> It will be useful to understand how to effectively sell decisions to management that will benefit both the engineering team and the company.</a:t>
            </a:r>
            <a:endParaRPr lang="en-US" sz="2100" b="1" u="sng" dirty="0">
              <a:latin typeface="Calibri" pitchFamily="34" charset="0"/>
            </a:endParaRPr>
          </a:p>
        </p:txBody>
      </p:sp>
      <p:pic>
        <p:nvPicPr>
          <p:cNvPr id="2053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229998" y="212059"/>
            <a:ext cx="2627604" cy="1970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159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Jim Edwards</dc:creator>
  <cp:lastModifiedBy>Farmer, Gage</cp:lastModifiedBy>
  <cp:revision>53</cp:revision>
  <dcterms:created xsi:type="dcterms:W3CDTF">2009-01-13T22:27:57Z</dcterms:created>
  <dcterms:modified xsi:type="dcterms:W3CDTF">2023-08-29T13:40:15Z</dcterms:modified>
</cp:coreProperties>
</file>