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4.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5.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media/image4.jpg" ContentType="image/jpg"/>
  <Override PartName="/ppt/notesSlides/notesSlide6.xml" ContentType="application/vnd.openxmlformats-officedocument.presentationml.notesSlide+xml"/>
  <Override PartName="/ppt/media/image5.jpg" ContentType="image/jpg"/>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media/image10.jpg" ContentType="image/jpg"/>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media/image14.jpg" ContentType="image/jpg"/>
  <Override PartName="/ppt/media/image15.jpg" ContentType="image/jpg"/>
  <Override PartName="/ppt/notesSlides/notesSlide14.xml" ContentType="application/vnd.openxmlformats-officedocument.presentationml.notesSlide+xml"/>
  <Override PartName="/ppt/notesSlides/notesSlide15.xml" ContentType="application/vnd.openxmlformats-officedocument.presentationml.notesSlide+xml"/>
  <Override PartName="/ppt/media/image18.jpg" ContentType="image/jpg"/>
  <Override PartName="/ppt/notesSlides/notesSlide16.xml" ContentType="application/vnd.openxmlformats-officedocument.presentationml.notesSlide+xml"/>
  <Override PartName="/ppt/media/image19.jpg" ContentType="image/jpg"/>
  <Override PartName="/ppt/media/image20.jpg" ContentType="image/jpg"/>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media/image23.jpg" ContentType="image/jpg"/>
  <Override PartName="/ppt/media/image24.jpg" ContentType="image/jpg"/>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media/image27.jpg" ContentType="image/jpg"/>
  <Override PartName="/ppt/notesSlides/notesSlide23.xml" ContentType="application/vnd.openxmlformats-officedocument.presentationml.notesSlide+xml"/>
  <Override PartName="/ppt/media/image28.jpg" ContentType="image/jpg"/>
  <Override PartName="/ppt/notesSlides/notesSlide24.xml" ContentType="application/vnd.openxmlformats-officedocument.presentationml.notesSlide+xml"/>
  <Override PartName="/ppt/media/image29.jpg" ContentType="image/jpg"/>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4"/>
    <p:sldMasterId id="2147483684" r:id="rId5"/>
    <p:sldMasterId id="2147483694" r:id="rId6"/>
    <p:sldMasterId id="2147483706" r:id="rId7"/>
    <p:sldMasterId id="2147483712" r:id="rId8"/>
    <p:sldMasterId id="2147483723" r:id="rId9"/>
  </p:sldMasterIdLst>
  <p:notesMasterIdLst>
    <p:notesMasterId r:id="rId37"/>
  </p:notesMasterIdLst>
  <p:handoutMasterIdLst>
    <p:handoutMasterId r:id="rId38"/>
  </p:handoutMasterIdLst>
  <p:sldIdLst>
    <p:sldId id="340" r:id="rId10"/>
    <p:sldId id="341" r:id="rId11"/>
    <p:sldId id="342" r:id="rId12"/>
    <p:sldId id="353" r:id="rId13"/>
    <p:sldId id="442" r:id="rId14"/>
    <p:sldId id="344" r:id="rId15"/>
    <p:sldId id="443" r:id="rId16"/>
    <p:sldId id="444" r:id="rId17"/>
    <p:sldId id="445" r:id="rId18"/>
    <p:sldId id="448" r:id="rId19"/>
    <p:sldId id="449" r:id="rId20"/>
    <p:sldId id="450" r:id="rId21"/>
    <p:sldId id="451" r:id="rId22"/>
    <p:sldId id="452" r:id="rId23"/>
    <p:sldId id="455" r:id="rId24"/>
    <p:sldId id="456" r:id="rId25"/>
    <p:sldId id="457" r:id="rId26"/>
    <p:sldId id="463" r:id="rId27"/>
    <p:sldId id="464" r:id="rId28"/>
    <p:sldId id="465" r:id="rId29"/>
    <p:sldId id="466" r:id="rId30"/>
    <p:sldId id="467" r:id="rId31"/>
    <p:sldId id="470" r:id="rId32"/>
    <p:sldId id="471" r:id="rId33"/>
    <p:sldId id="481" r:id="rId34"/>
    <p:sldId id="480" r:id="rId35"/>
    <p:sldId id="504" r:id="rId36"/>
  </p:sldIdLst>
  <p:sldSz cx="9144000" cy="5715000" type="screen16x1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CBC376E-94CF-6A39-F5D3-8138DBBDAF55}" name="Leonard, Alexia" initials="LA" userId="S::leonard.370@buckeyemail.osu.edu::1002994f-7e24-473d-8506-c07d5afaaaca"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E03853-7D3E-9576-6FA3-44CCA3C3023B}" v="250" dt="2022-07-18T20:29:38.452"/>
    <p1510:client id="{F37DAC8E-318F-CF3D-C53B-4C7106456E1D}" v="64" dt="2021-09-20T17:50:35.8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02" autoAdjust="0"/>
    <p:restoredTop sz="84270" autoAdjust="0"/>
  </p:normalViewPr>
  <p:slideViewPr>
    <p:cSldViewPr snapToGrid="0" snapToObjects="1">
      <p:cViewPr varScale="1">
        <p:scale>
          <a:sx n="110" d="100"/>
          <a:sy n="110" d="100"/>
        </p:scale>
        <p:origin x="1398" y="108"/>
      </p:cViewPr>
      <p:guideLst>
        <p:guide orient="horz" pos="1800"/>
        <p:guide pos="2880"/>
      </p:guideLst>
    </p:cSldViewPr>
  </p:slideViewPr>
  <p:notesTextViewPr>
    <p:cViewPr>
      <p:scale>
        <a:sx n="3" d="2"/>
        <a:sy n="3" d="2"/>
      </p:scale>
      <p:origin x="0" y="0"/>
    </p:cViewPr>
  </p:notesTextViewPr>
  <p:sorterViewPr>
    <p:cViewPr varScale="1">
      <p:scale>
        <a:sx n="1" d="1"/>
        <a:sy n="1" d="1"/>
      </p:scale>
      <p:origin x="0" y="104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presProps" Target="presProps.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tableStyles" Target="tableStyle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7.xml"/><Relationship Id="rId29" Type="http://schemas.openxmlformats.org/officeDocument/2006/relationships/slide" Target="slides/slide20.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notesMaster" Target="notesMasters/notesMaster1.xml"/><Relationship Id="rId40" Type="http://schemas.openxmlformats.org/officeDocument/2006/relationships/viewProps" Target="viewProps.xml"/><Relationship Id="rId45" Type="http://schemas.microsoft.com/office/2018/10/relationships/authors" Target="authors.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microsoft.com/office/2016/11/relationships/changesInfo" Target="changesInfos/changesInfo1.xml"/><Relationship Id="rId8" Type="http://schemas.openxmlformats.org/officeDocument/2006/relationships/slideMaster" Target="slideMasters/slideMaster5.xml"/><Relationship Id="rId3" Type="http://schemas.openxmlformats.org/officeDocument/2006/relationships/customXml" Target="../customXml/item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handoutMaster" Target="handoutMasters/handoutMaster1.xml"/><Relationship Id="rId20" Type="http://schemas.openxmlformats.org/officeDocument/2006/relationships/slide" Target="slides/slide11.xml"/><Relationship Id="rId4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onard, Alexia" userId="S::leonard.370@buckeyemail.osu.edu::1002994f-7e24-473d-8506-c07d5afaaaca" providerId="AD" clId="Web-{3AE03853-7D3E-9576-6FA3-44CCA3C3023B}"/>
    <pc:docChg chg="mod modSld">
      <pc:chgData name="Leonard, Alexia" userId="S::leonard.370@buckeyemail.osu.edu::1002994f-7e24-473d-8506-c07d5afaaaca" providerId="AD" clId="Web-{3AE03853-7D3E-9576-6FA3-44CCA3C3023B}" dt="2022-07-18T20:29:38.452" v="233" actId="20577"/>
      <pc:docMkLst>
        <pc:docMk/>
      </pc:docMkLst>
      <pc:sldChg chg="modSp">
        <pc:chgData name="Leonard, Alexia" userId="S::leonard.370@buckeyemail.osu.edu::1002994f-7e24-473d-8506-c07d5afaaaca" providerId="AD" clId="Web-{3AE03853-7D3E-9576-6FA3-44CCA3C3023B}" dt="2022-07-18T19:54:24.107" v="1" actId="20577"/>
        <pc:sldMkLst>
          <pc:docMk/>
          <pc:sldMk cId="3751032202" sldId="340"/>
        </pc:sldMkLst>
        <pc:spChg chg="mod">
          <ac:chgData name="Leonard, Alexia" userId="S::leonard.370@buckeyemail.osu.edu::1002994f-7e24-473d-8506-c07d5afaaaca" providerId="AD" clId="Web-{3AE03853-7D3E-9576-6FA3-44CCA3C3023B}" dt="2022-07-18T19:54:24.107" v="1" actId="20577"/>
          <ac:spMkLst>
            <pc:docMk/>
            <pc:sldMk cId="3751032202" sldId="340"/>
            <ac:spMk id="2" creationId="{00000000-0000-0000-0000-000000000000}"/>
          </ac:spMkLst>
        </pc:spChg>
      </pc:sldChg>
      <pc:sldChg chg="addSp delSp modSp addCm delCm">
        <pc:chgData name="Leonard, Alexia" userId="S::leonard.370@buckeyemail.osu.edu::1002994f-7e24-473d-8506-c07d5afaaaca" providerId="AD" clId="Web-{3AE03853-7D3E-9576-6FA3-44CCA3C3023B}" dt="2022-07-18T20:28:00.515" v="178"/>
        <pc:sldMkLst>
          <pc:docMk/>
          <pc:sldMk cId="3616793244" sldId="341"/>
        </pc:sldMkLst>
        <pc:spChg chg="mod">
          <ac:chgData name="Leonard, Alexia" userId="S::leonard.370@buckeyemail.osu.edu::1002994f-7e24-473d-8506-c07d5afaaaca" providerId="AD" clId="Web-{3AE03853-7D3E-9576-6FA3-44CCA3C3023B}" dt="2022-07-18T20:05:55.446" v="50" actId="20577"/>
          <ac:spMkLst>
            <pc:docMk/>
            <pc:sldMk cId="3616793244" sldId="341"/>
            <ac:spMk id="3" creationId="{00000000-0000-0000-0000-000000000000}"/>
          </ac:spMkLst>
        </pc:spChg>
        <pc:picChg chg="add mod">
          <ac:chgData name="Leonard, Alexia" userId="S::leonard.370@buckeyemail.osu.edu::1002994f-7e24-473d-8506-c07d5afaaaca" providerId="AD" clId="Web-{3AE03853-7D3E-9576-6FA3-44CCA3C3023B}" dt="2022-07-18T20:27:57.202" v="177" actId="1076"/>
          <ac:picMkLst>
            <pc:docMk/>
            <pc:sldMk cId="3616793244" sldId="341"/>
            <ac:picMk id="4" creationId="{85B77D9A-3CDE-55D6-90C1-575369A721AA}"/>
          </ac:picMkLst>
        </pc:picChg>
        <pc:picChg chg="del">
          <ac:chgData name="Leonard, Alexia" userId="S::leonard.370@buckeyemail.osu.edu::1002994f-7e24-473d-8506-c07d5afaaaca" providerId="AD" clId="Web-{3AE03853-7D3E-9576-6FA3-44CCA3C3023B}" dt="2022-07-18T20:27:54.874" v="175"/>
          <ac:picMkLst>
            <pc:docMk/>
            <pc:sldMk cId="3616793244" sldId="341"/>
            <ac:picMk id="7" creationId="{4B661423-9E15-4C98-96BD-A0F748E6EA11}"/>
          </ac:picMkLst>
        </pc:picChg>
      </pc:sldChg>
      <pc:sldChg chg="modSp">
        <pc:chgData name="Leonard, Alexia" userId="S::leonard.370@buckeyemail.osu.edu::1002994f-7e24-473d-8506-c07d5afaaaca" providerId="AD" clId="Web-{3AE03853-7D3E-9576-6FA3-44CCA3C3023B}" dt="2022-07-18T20:06:06.711" v="53" actId="20577"/>
        <pc:sldMkLst>
          <pc:docMk/>
          <pc:sldMk cId="745584113" sldId="353"/>
        </pc:sldMkLst>
        <pc:spChg chg="mod">
          <ac:chgData name="Leonard, Alexia" userId="S::leonard.370@buckeyemail.osu.edu::1002994f-7e24-473d-8506-c07d5afaaaca" providerId="AD" clId="Web-{3AE03853-7D3E-9576-6FA3-44CCA3C3023B}" dt="2022-07-18T20:06:06.711" v="53" actId="20577"/>
          <ac:spMkLst>
            <pc:docMk/>
            <pc:sldMk cId="745584113" sldId="353"/>
            <ac:spMk id="9" creationId="{00000000-0000-0000-0000-000000000000}"/>
          </ac:spMkLst>
        </pc:spChg>
      </pc:sldChg>
      <pc:sldChg chg="modSp">
        <pc:chgData name="Leonard, Alexia" userId="S::leonard.370@buckeyemail.osu.edu::1002994f-7e24-473d-8506-c07d5afaaaca" providerId="AD" clId="Web-{3AE03853-7D3E-9576-6FA3-44CCA3C3023B}" dt="2022-07-18T20:06:11.524" v="54" actId="1076"/>
        <pc:sldMkLst>
          <pc:docMk/>
          <pc:sldMk cId="3483815303" sldId="442"/>
        </pc:sldMkLst>
        <pc:spChg chg="mod">
          <ac:chgData name="Leonard, Alexia" userId="S::leonard.370@buckeyemail.osu.edu::1002994f-7e24-473d-8506-c07d5afaaaca" providerId="AD" clId="Web-{3AE03853-7D3E-9576-6FA3-44CCA3C3023B}" dt="2022-07-18T20:06:11.524" v="54" actId="1076"/>
          <ac:spMkLst>
            <pc:docMk/>
            <pc:sldMk cId="3483815303" sldId="442"/>
            <ac:spMk id="9" creationId="{00000000-0000-0000-0000-000000000000}"/>
          </ac:spMkLst>
        </pc:spChg>
      </pc:sldChg>
      <pc:sldChg chg="addSp modSp addCm delCm">
        <pc:chgData name="Leonard, Alexia" userId="S::leonard.370@buckeyemail.osu.edu::1002994f-7e24-473d-8506-c07d5afaaaca" providerId="AD" clId="Web-{3AE03853-7D3E-9576-6FA3-44CCA3C3023B}" dt="2022-07-18T20:28:36.577" v="180" actId="20577"/>
        <pc:sldMkLst>
          <pc:docMk/>
          <pc:sldMk cId="3335026776" sldId="455"/>
        </pc:sldMkLst>
        <pc:spChg chg="mod">
          <ac:chgData name="Leonard, Alexia" userId="S::leonard.370@buckeyemail.osu.edu::1002994f-7e24-473d-8506-c07d5afaaaca" providerId="AD" clId="Web-{3AE03853-7D3E-9576-6FA3-44CCA3C3023B}" dt="2022-07-18T20:28:36.577" v="180" actId="20577"/>
          <ac:spMkLst>
            <pc:docMk/>
            <pc:sldMk cId="3335026776" sldId="455"/>
            <ac:spMk id="6" creationId="{00000000-0000-0000-0000-000000000000}"/>
          </ac:spMkLst>
        </pc:spChg>
        <pc:picChg chg="mod">
          <ac:chgData name="Leonard, Alexia" userId="S::leonard.370@buckeyemail.osu.edu::1002994f-7e24-473d-8506-c07d5afaaaca" providerId="AD" clId="Web-{3AE03853-7D3E-9576-6FA3-44CCA3C3023B}" dt="2022-07-18T20:12:48.912" v="94" actId="1076"/>
          <ac:picMkLst>
            <pc:docMk/>
            <pc:sldMk cId="3335026776" sldId="455"/>
            <ac:picMk id="2" creationId="{E659FEF7-9386-42DC-9A7B-CEB1C751B42E}"/>
          </ac:picMkLst>
        </pc:picChg>
        <pc:picChg chg="add mod">
          <ac:chgData name="Leonard, Alexia" userId="S::leonard.370@buckeyemail.osu.edu::1002994f-7e24-473d-8506-c07d5afaaaca" providerId="AD" clId="Web-{3AE03853-7D3E-9576-6FA3-44CCA3C3023B}" dt="2022-07-18T20:12:50.193" v="95" actId="1076"/>
          <ac:picMkLst>
            <pc:docMk/>
            <pc:sldMk cId="3335026776" sldId="455"/>
            <ac:picMk id="3" creationId="{224801EB-8D3C-0485-D63B-77167695B986}"/>
          </ac:picMkLst>
        </pc:picChg>
        <pc:cxnChg chg="add mod">
          <ac:chgData name="Leonard, Alexia" userId="S::leonard.370@buckeyemail.osu.edu::1002994f-7e24-473d-8506-c07d5afaaaca" providerId="AD" clId="Web-{3AE03853-7D3E-9576-6FA3-44CCA3C3023B}" dt="2022-07-18T20:13:48.364" v="103" actId="1076"/>
          <ac:cxnSpMkLst>
            <pc:docMk/>
            <pc:sldMk cId="3335026776" sldId="455"/>
            <ac:cxnSpMk id="5" creationId="{EC4C7098-653F-C028-1920-5F7D8CE59BA2}"/>
          </ac:cxnSpMkLst>
        </pc:cxnChg>
      </pc:sldChg>
      <pc:sldChg chg="modSp">
        <pc:chgData name="Leonard, Alexia" userId="S::leonard.370@buckeyemail.osu.edu::1002994f-7e24-473d-8506-c07d5afaaaca" providerId="AD" clId="Web-{3AE03853-7D3E-9576-6FA3-44CCA3C3023B}" dt="2022-07-18T20:29:01.046" v="223" actId="20577"/>
        <pc:sldMkLst>
          <pc:docMk/>
          <pc:sldMk cId="4088949652" sldId="456"/>
        </pc:sldMkLst>
        <pc:spChg chg="mod">
          <ac:chgData name="Leonard, Alexia" userId="S::leonard.370@buckeyemail.osu.edu::1002994f-7e24-473d-8506-c07d5afaaaca" providerId="AD" clId="Web-{3AE03853-7D3E-9576-6FA3-44CCA3C3023B}" dt="2022-07-18T20:29:01.046" v="223" actId="20577"/>
          <ac:spMkLst>
            <pc:docMk/>
            <pc:sldMk cId="4088949652" sldId="456"/>
            <ac:spMk id="6" creationId="{00000000-0000-0000-0000-000000000000}"/>
          </ac:spMkLst>
        </pc:spChg>
      </pc:sldChg>
      <pc:sldChg chg="addSp delSp modSp">
        <pc:chgData name="Leonard, Alexia" userId="S::leonard.370@buckeyemail.osu.edu::1002994f-7e24-473d-8506-c07d5afaaaca" providerId="AD" clId="Web-{3AE03853-7D3E-9576-6FA3-44CCA3C3023B}" dt="2022-07-18T20:22:00.033" v="152" actId="1076"/>
        <pc:sldMkLst>
          <pc:docMk/>
          <pc:sldMk cId="3342886390" sldId="463"/>
        </pc:sldMkLst>
        <pc:spChg chg="mod">
          <ac:chgData name="Leonard, Alexia" userId="S::leonard.370@buckeyemail.osu.edu::1002994f-7e24-473d-8506-c07d5afaaaca" providerId="AD" clId="Web-{3AE03853-7D3E-9576-6FA3-44CCA3C3023B}" dt="2022-07-18T20:21:49.846" v="146" actId="20577"/>
          <ac:spMkLst>
            <pc:docMk/>
            <pc:sldMk cId="3342886390" sldId="463"/>
            <ac:spMk id="6" creationId="{00000000-0000-0000-0000-000000000000}"/>
          </ac:spMkLst>
        </pc:spChg>
        <pc:picChg chg="add mod">
          <ac:chgData name="Leonard, Alexia" userId="S::leonard.370@buckeyemail.osu.edu::1002994f-7e24-473d-8506-c07d5afaaaca" providerId="AD" clId="Web-{3AE03853-7D3E-9576-6FA3-44CCA3C3023B}" dt="2022-07-18T20:22:00.033" v="152" actId="1076"/>
          <ac:picMkLst>
            <pc:docMk/>
            <pc:sldMk cId="3342886390" sldId="463"/>
            <ac:picMk id="2" creationId="{78CCB14F-2A40-4246-8361-6868EB3DA7E2}"/>
          </ac:picMkLst>
        </pc:picChg>
        <pc:picChg chg="del">
          <ac:chgData name="Leonard, Alexia" userId="S::leonard.370@buckeyemail.osu.edu::1002994f-7e24-473d-8506-c07d5afaaaca" providerId="AD" clId="Web-{3AE03853-7D3E-9576-6FA3-44CCA3C3023B}" dt="2022-07-18T20:21:55.392" v="148"/>
          <ac:picMkLst>
            <pc:docMk/>
            <pc:sldMk cId="3342886390" sldId="463"/>
            <ac:picMk id="3" creationId="{BEEAACE6-2B95-48ED-A428-8C5C6F19DE92}"/>
          </ac:picMkLst>
        </pc:picChg>
      </pc:sldChg>
      <pc:sldChg chg="modSp">
        <pc:chgData name="Leonard, Alexia" userId="S::leonard.370@buckeyemail.osu.edu::1002994f-7e24-473d-8506-c07d5afaaaca" providerId="AD" clId="Web-{3AE03853-7D3E-9576-6FA3-44CCA3C3023B}" dt="2022-07-18T20:24:11.204" v="155" actId="20577"/>
        <pc:sldMkLst>
          <pc:docMk/>
          <pc:sldMk cId="1984252045" sldId="470"/>
        </pc:sldMkLst>
        <pc:spChg chg="mod">
          <ac:chgData name="Leonard, Alexia" userId="S::leonard.370@buckeyemail.osu.edu::1002994f-7e24-473d-8506-c07d5afaaaca" providerId="AD" clId="Web-{3AE03853-7D3E-9576-6FA3-44CCA3C3023B}" dt="2022-07-18T20:24:11.204" v="155" actId="20577"/>
          <ac:spMkLst>
            <pc:docMk/>
            <pc:sldMk cId="1984252045" sldId="470"/>
            <ac:spMk id="6" creationId="{00000000-0000-0000-0000-000000000000}"/>
          </ac:spMkLst>
        </pc:spChg>
      </pc:sldChg>
      <pc:sldChg chg="modSp">
        <pc:chgData name="Leonard, Alexia" userId="S::leonard.370@buckeyemail.osu.edu::1002994f-7e24-473d-8506-c07d5afaaaca" providerId="AD" clId="Web-{3AE03853-7D3E-9576-6FA3-44CCA3C3023B}" dt="2022-07-18T20:24:49.657" v="158" actId="20577"/>
        <pc:sldMkLst>
          <pc:docMk/>
          <pc:sldMk cId="4259689520" sldId="471"/>
        </pc:sldMkLst>
        <pc:spChg chg="mod">
          <ac:chgData name="Leonard, Alexia" userId="S::leonard.370@buckeyemail.osu.edu::1002994f-7e24-473d-8506-c07d5afaaaca" providerId="AD" clId="Web-{3AE03853-7D3E-9576-6FA3-44CCA3C3023B}" dt="2022-07-18T20:24:49.657" v="158" actId="20577"/>
          <ac:spMkLst>
            <pc:docMk/>
            <pc:sldMk cId="4259689520" sldId="471"/>
            <ac:spMk id="6" creationId="{00000000-0000-0000-0000-000000000000}"/>
          </ac:spMkLst>
        </pc:spChg>
      </pc:sldChg>
      <pc:sldChg chg="addSp delSp modSp">
        <pc:chgData name="Leonard, Alexia" userId="S::leonard.370@buckeyemail.osu.edu::1002994f-7e24-473d-8506-c07d5afaaaca" providerId="AD" clId="Web-{3AE03853-7D3E-9576-6FA3-44CCA3C3023B}" dt="2022-07-18T20:27:14.937" v="174" actId="1076"/>
        <pc:sldMkLst>
          <pc:docMk/>
          <pc:sldMk cId="3123598361" sldId="480"/>
        </pc:sldMkLst>
        <pc:spChg chg="del">
          <ac:chgData name="Leonard, Alexia" userId="S::leonard.370@buckeyemail.osu.edu::1002994f-7e24-473d-8506-c07d5afaaaca" providerId="AD" clId="Web-{3AE03853-7D3E-9576-6FA3-44CCA3C3023B}" dt="2022-07-18T20:27:10.703" v="171"/>
          <ac:spMkLst>
            <pc:docMk/>
            <pc:sldMk cId="3123598361" sldId="480"/>
            <ac:spMk id="10" creationId="{00000000-0000-0000-0000-000000000000}"/>
          </ac:spMkLst>
        </pc:spChg>
        <pc:picChg chg="add mod">
          <ac:chgData name="Leonard, Alexia" userId="S::leonard.370@buckeyemail.osu.edu::1002994f-7e24-473d-8506-c07d5afaaaca" providerId="AD" clId="Web-{3AE03853-7D3E-9576-6FA3-44CCA3C3023B}" dt="2022-07-18T20:27:14.937" v="174" actId="1076"/>
          <ac:picMkLst>
            <pc:docMk/>
            <pc:sldMk cId="3123598361" sldId="480"/>
            <ac:picMk id="2" creationId="{2CD15560-1579-DD0F-439F-25EBA5D5A171}"/>
          </ac:picMkLst>
        </pc:picChg>
        <pc:picChg chg="del">
          <ac:chgData name="Leonard, Alexia" userId="S::leonard.370@buckeyemail.osu.edu::1002994f-7e24-473d-8506-c07d5afaaaca" providerId="AD" clId="Web-{3AE03853-7D3E-9576-6FA3-44CCA3C3023B}" dt="2022-07-18T20:27:08.593" v="169"/>
          <ac:picMkLst>
            <pc:docMk/>
            <pc:sldMk cId="3123598361" sldId="480"/>
            <ac:picMk id="3" creationId="{44F03383-A766-48CB-97CD-81099C205E0A}"/>
          </ac:picMkLst>
        </pc:picChg>
      </pc:sldChg>
      <pc:sldChg chg="addSp delSp modSp">
        <pc:chgData name="Leonard, Alexia" userId="S::leonard.370@buckeyemail.osu.edu::1002994f-7e24-473d-8506-c07d5afaaaca" providerId="AD" clId="Web-{3AE03853-7D3E-9576-6FA3-44CCA3C3023B}" dt="2022-07-18T20:29:38.452" v="233" actId="20577"/>
        <pc:sldMkLst>
          <pc:docMk/>
          <pc:sldMk cId="2133872769" sldId="481"/>
        </pc:sldMkLst>
        <pc:spChg chg="mod">
          <ac:chgData name="Leonard, Alexia" userId="S::leonard.370@buckeyemail.osu.edu::1002994f-7e24-473d-8506-c07d5afaaaca" providerId="AD" clId="Web-{3AE03853-7D3E-9576-6FA3-44CCA3C3023B}" dt="2022-07-18T20:29:38.452" v="233" actId="20577"/>
          <ac:spMkLst>
            <pc:docMk/>
            <pc:sldMk cId="2133872769" sldId="481"/>
            <ac:spMk id="6" creationId="{00000000-0000-0000-0000-000000000000}"/>
          </ac:spMkLst>
        </pc:spChg>
        <pc:picChg chg="add del mod">
          <ac:chgData name="Leonard, Alexia" userId="S::leonard.370@buckeyemail.osu.edu::1002994f-7e24-473d-8506-c07d5afaaaca" providerId="AD" clId="Web-{3AE03853-7D3E-9576-6FA3-44CCA3C3023B}" dt="2022-07-18T20:26:38.828" v="164"/>
          <ac:picMkLst>
            <pc:docMk/>
            <pc:sldMk cId="2133872769" sldId="481"/>
            <ac:picMk id="2" creationId="{701BAEE6-DC0F-B941-C6F0-46C25B264EBD}"/>
          </ac:picMkLst>
        </pc:picChg>
        <pc:picChg chg="del">
          <ac:chgData name="Leonard, Alexia" userId="S::leonard.370@buckeyemail.osu.edu::1002994f-7e24-473d-8506-c07d5afaaaca" providerId="AD" clId="Web-{3AE03853-7D3E-9576-6FA3-44CCA3C3023B}" dt="2022-07-18T20:25:34.969" v="159"/>
          <ac:picMkLst>
            <pc:docMk/>
            <pc:sldMk cId="2133872769" sldId="481"/>
            <ac:picMk id="3" creationId="{E9CCE8D0-8F34-4005-A5F2-4C257386FED6}"/>
          </ac:picMkLst>
        </pc:picChg>
        <pc:picChg chg="add mod">
          <ac:chgData name="Leonard, Alexia" userId="S::leonard.370@buckeyemail.osu.edu::1002994f-7e24-473d-8506-c07d5afaaaca" providerId="AD" clId="Web-{3AE03853-7D3E-9576-6FA3-44CCA3C3023B}" dt="2022-07-18T20:26:43.500" v="168" actId="1076"/>
          <ac:picMkLst>
            <pc:docMk/>
            <pc:sldMk cId="2133872769" sldId="481"/>
            <ac:picMk id="5" creationId="{200592A7-D669-E9A9-752A-FEC0FB5E7089}"/>
          </ac:picMkLst>
        </pc:picChg>
      </pc:sldChg>
      <pc:sldChg chg="modSp">
        <pc:chgData name="Leonard, Alexia" userId="S::leonard.370@buckeyemail.osu.edu::1002994f-7e24-473d-8506-c07d5afaaaca" providerId="AD" clId="Web-{3AE03853-7D3E-9576-6FA3-44CCA3C3023B}" dt="2022-07-18T20:06:36.008" v="66" actId="20577"/>
        <pc:sldMkLst>
          <pc:docMk/>
          <pc:sldMk cId="825763874" sldId="504"/>
        </pc:sldMkLst>
        <pc:spChg chg="mod">
          <ac:chgData name="Leonard, Alexia" userId="S::leonard.370@buckeyemail.osu.edu::1002994f-7e24-473d-8506-c07d5afaaaca" providerId="AD" clId="Web-{3AE03853-7D3E-9576-6FA3-44CCA3C3023B}" dt="2022-07-18T20:06:36.008" v="66" actId="20577"/>
          <ac:spMkLst>
            <pc:docMk/>
            <pc:sldMk cId="825763874" sldId="504"/>
            <ac:spMk id="6" creationId="{00000000-0000-0000-0000-000000000000}"/>
          </ac:spMkLst>
        </pc:spChg>
      </pc:sldChg>
    </pc:docChg>
  </pc:docChgLst>
  <pc:docChgLst>
    <pc:chgData name="Cohen, Bill" userId="S::cohen.507@osu.edu::bf6d7c64-b7b9-4e8c-8bb2-eee97bf00d0c" providerId="AD" clId="Web-{F37DAC8E-318F-CF3D-C53B-4C7106456E1D}"/>
    <pc:docChg chg="modSld">
      <pc:chgData name="Cohen, Bill" userId="S::cohen.507@osu.edu::bf6d7c64-b7b9-4e8c-8bb2-eee97bf00d0c" providerId="AD" clId="Web-{F37DAC8E-318F-CF3D-C53B-4C7106456E1D}" dt="2021-09-20T17:50:33.652" v="54" actId="20577"/>
      <pc:docMkLst>
        <pc:docMk/>
      </pc:docMkLst>
      <pc:sldChg chg="delSp modSp">
        <pc:chgData name="Cohen, Bill" userId="S::cohen.507@osu.edu::bf6d7c64-b7b9-4e8c-8bb2-eee97bf00d0c" providerId="AD" clId="Web-{F37DAC8E-318F-CF3D-C53B-4C7106456E1D}" dt="2021-09-20T17:46:00.275" v="1"/>
        <pc:sldMkLst>
          <pc:docMk/>
          <pc:sldMk cId="2697449163" sldId="457"/>
        </pc:sldMkLst>
        <pc:spChg chg="mod">
          <ac:chgData name="Cohen, Bill" userId="S::cohen.507@osu.edu::bf6d7c64-b7b9-4e8c-8bb2-eee97bf00d0c" providerId="AD" clId="Web-{F37DAC8E-318F-CF3D-C53B-4C7106456E1D}" dt="2021-09-20T17:45:58.087" v="0" actId="20577"/>
          <ac:spMkLst>
            <pc:docMk/>
            <pc:sldMk cId="2697449163" sldId="457"/>
            <ac:spMk id="6" creationId="{00000000-0000-0000-0000-000000000000}"/>
          </ac:spMkLst>
        </pc:spChg>
        <pc:spChg chg="del">
          <ac:chgData name="Cohen, Bill" userId="S::cohen.507@osu.edu::bf6d7c64-b7b9-4e8c-8bb2-eee97bf00d0c" providerId="AD" clId="Web-{F37DAC8E-318F-CF3D-C53B-4C7106456E1D}" dt="2021-09-20T17:46:00.275" v="1"/>
          <ac:spMkLst>
            <pc:docMk/>
            <pc:sldMk cId="2697449163" sldId="457"/>
            <ac:spMk id="10" creationId="{00000000-0000-0000-0000-000000000000}"/>
          </ac:spMkLst>
        </pc:spChg>
      </pc:sldChg>
      <pc:sldChg chg="modSp">
        <pc:chgData name="Cohen, Bill" userId="S::cohen.507@osu.edu::bf6d7c64-b7b9-4e8c-8bb2-eee97bf00d0c" providerId="AD" clId="Web-{F37DAC8E-318F-CF3D-C53B-4C7106456E1D}" dt="2021-09-20T17:46:09.853" v="4" actId="20577"/>
        <pc:sldMkLst>
          <pc:docMk/>
          <pc:sldMk cId="3342886390" sldId="463"/>
        </pc:sldMkLst>
        <pc:spChg chg="mod">
          <ac:chgData name="Cohen, Bill" userId="S::cohen.507@osu.edu::bf6d7c64-b7b9-4e8c-8bb2-eee97bf00d0c" providerId="AD" clId="Web-{F37DAC8E-318F-CF3D-C53B-4C7106456E1D}" dt="2021-09-20T17:46:09.853" v="4" actId="20577"/>
          <ac:spMkLst>
            <pc:docMk/>
            <pc:sldMk cId="3342886390" sldId="463"/>
            <ac:spMk id="6" creationId="{00000000-0000-0000-0000-000000000000}"/>
          </ac:spMkLst>
        </pc:spChg>
      </pc:sldChg>
      <pc:sldChg chg="modSp">
        <pc:chgData name="Cohen, Bill" userId="S::cohen.507@osu.edu::bf6d7c64-b7b9-4e8c-8bb2-eee97bf00d0c" providerId="AD" clId="Web-{F37DAC8E-318F-CF3D-C53B-4C7106456E1D}" dt="2021-09-20T17:46:17.869" v="8" actId="20577"/>
        <pc:sldMkLst>
          <pc:docMk/>
          <pc:sldMk cId="945275707" sldId="464"/>
        </pc:sldMkLst>
        <pc:spChg chg="mod">
          <ac:chgData name="Cohen, Bill" userId="S::cohen.507@osu.edu::bf6d7c64-b7b9-4e8c-8bb2-eee97bf00d0c" providerId="AD" clId="Web-{F37DAC8E-318F-CF3D-C53B-4C7106456E1D}" dt="2021-09-20T17:46:17.869" v="8" actId="20577"/>
          <ac:spMkLst>
            <pc:docMk/>
            <pc:sldMk cId="945275707" sldId="464"/>
            <ac:spMk id="6" creationId="{00000000-0000-0000-0000-000000000000}"/>
          </ac:spMkLst>
        </pc:spChg>
      </pc:sldChg>
      <pc:sldChg chg="modSp">
        <pc:chgData name="Cohen, Bill" userId="S::cohen.507@osu.edu::bf6d7c64-b7b9-4e8c-8bb2-eee97bf00d0c" providerId="AD" clId="Web-{F37DAC8E-318F-CF3D-C53B-4C7106456E1D}" dt="2021-09-20T17:46:30.322" v="15" actId="20577"/>
        <pc:sldMkLst>
          <pc:docMk/>
          <pc:sldMk cId="2228551937" sldId="465"/>
        </pc:sldMkLst>
        <pc:spChg chg="mod">
          <ac:chgData name="Cohen, Bill" userId="S::cohen.507@osu.edu::bf6d7c64-b7b9-4e8c-8bb2-eee97bf00d0c" providerId="AD" clId="Web-{F37DAC8E-318F-CF3D-C53B-4C7106456E1D}" dt="2021-09-20T17:46:30.322" v="15" actId="20577"/>
          <ac:spMkLst>
            <pc:docMk/>
            <pc:sldMk cId="2228551937" sldId="465"/>
            <ac:spMk id="6" creationId="{00000000-0000-0000-0000-000000000000}"/>
          </ac:spMkLst>
        </pc:spChg>
      </pc:sldChg>
      <pc:sldChg chg="modSp">
        <pc:chgData name="Cohen, Bill" userId="S::cohen.507@osu.edu::bf6d7c64-b7b9-4e8c-8bb2-eee97bf00d0c" providerId="AD" clId="Web-{F37DAC8E-318F-CF3D-C53B-4C7106456E1D}" dt="2021-09-20T17:46:37.931" v="19" actId="20577"/>
        <pc:sldMkLst>
          <pc:docMk/>
          <pc:sldMk cId="1626070623" sldId="466"/>
        </pc:sldMkLst>
        <pc:spChg chg="mod">
          <ac:chgData name="Cohen, Bill" userId="S::cohen.507@osu.edu::bf6d7c64-b7b9-4e8c-8bb2-eee97bf00d0c" providerId="AD" clId="Web-{F37DAC8E-318F-CF3D-C53B-4C7106456E1D}" dt="2021-09-20T17:46:37.931" v="19" actId="20577"/>
          <ac:spMkLst>
            <pc:docMk/>
            <pc:sldMk cId="1626070623" sldId="466"/>
            <ac:spMk id="6" creationId="{00000000-0000-0000-0000-000000000000}"/>
          </ac:spMkLst>
        </pc:spChg>
      </pc:sldChg>
      <pc:sldChg chg="modSp">
        <pc:chgData name="Cohen, Bill" userId="S::cohen.507@osu.edu::bf6d7c64-b7b9-4e8c-8bb2-eee97bf00d0c" providerId="AD" clId="Web-{F37DAC8E-318F-CF3D-C53B-4C7106456E1D}" dt="2021-09-20T17:46:49.400" v="27" actId="20577"/>
        <pc:sldMkLst>
          <pc:docMk/>
          <pc:sldMk cId="2010817224" sldId="467"/>
        </pc:sldMkLst>
        <pc:spChg chg="mod">
          <ac:chgData name="Cohen, Bill" userId="S::cohen.507@osu.edu::bf6d7c64-b7b9-4e8c-8bb2-eee97bf00d0c" providerId="AD" clId="Web-{F37DAC8E-318F-CF3D-C53B-4C7106456E1D}" dt="2021-09-20T17:46:49.400" v="27" actId="20577"/>
          <ac:spMkLst>
            <pc:docMk/>
            <pc:sldMk cId="2010817224" sldId="467"/>
            <ac:spMk id="6" creationId="{00000000-0000-0000-0000-000000000000}"/>
          </ac:spMkLst>
        </pc:spChg>
      </pc:sldChg>
      <pc:sldChg chg="modSp">
        <pc:chgData name="Cohen, Bill" userId="S::cohen.507@osu.edu::bf6d7c64-b7b9-4e8c-8bb2-eee97bf00d0c" providerId="AD" clId="Web-{F37DAC8E-318F-CF3D-C53B-4C7106456E1D}" dt="2021-09-20T17:46:58.713" v="33" actId="20577"/>
        <pc:sldMkLst>
          <pc:docMk/>
          <pc:sldMk cId="1984252045" sldId="470"/>
        </pc:sldMkLst>
        <pc:spChg chg="mod">
          <ac:chgData name="Cohen, Bill" userId="S::cohen.507@osu.edu::bf6d7c64-b7b9-4e8c-8bb2-eee97bf00d0c" providerId="AD" clId="Web-{F37DAC8E-318F-CF3D-C53B-4C7106456E1D}" dt="2021-09-20T17:46:58.713" v="33" actId="20577"/>
          <ac:spMkLst>
            <pc:docMk/>
            <pc:sldMk cId="1984252045" sldId="470"/>
            <ac:spMk id="6" creationId="{00000000-0000-0000-0000-000000000000}"/>
          </ac:spMkLst>
        </pc:spChg>
      </pc:sldChg>
      <pc:sldChg chg="modSp">
        <pc:chgData name="Cohen, Bill" userId="S::cohen.507@osu.edu::bf6d7c64-b7b9-4e8c-8bb2-eee97bf00d0c" providerId="AD" clId="Web-{F37DAC8E-318F-CF3D-C53B-4C7106456E1D}" dt="2021-09-20T17:47:04.697" v="36" actId="20577"/>
        <pc:sldMkLst>
          <pc:docMk/>
          <pc:sldMk cId="4259689520" sldId="471"/>
        </pc:sldMkLst>
        <pc:spChg chg="mod">
          <ac:chgData name="Cohen, Bill" userId="S::cohen.507@osu.edu::bf6d7c64-b7b9-4e8c-8bb2-eee97bf00d0c" providerId="AD" clId="Web-{F37DAC8E-318F-CF3D-C53B-4C7106456E1D}" dt="2021-09-20T17:47:04.697" v="36" actId="20577"/>
          <ac:spMkLst>
            <pc:docMk/>
            <pc:sldMk cId="4259689520" sldId="471"/>
            <ac:spMk id="6" creationId="{00000000-0000-0000-0000-000000000000}"/>
          </ac:spMkLst>
        </pc:spChg>
      </pc:sldChg>
      <pc:sldChg chg="modSp">
        <pc:chgData name="Cohen, Bill" userId="S::cohen.507@osu.edu::bf6d7c64-b7b9-4e8c-8bb2-eee97bf00d0c" providerId="AD" clId="Web-{F37DAC8E-318F-CF3D-C53B-4C7106456E1D}" dt="2021-09-20T17:50:33.652" v="54" actId="20577"/>
        <pc:sldMkLst>
          <pc:docMk/>
          <pc:sldMk cId="3123598361" sldId="480"/>
        </pc:sldMkLst>
        <pc:spChg chg="mod">
          <ac:chgData name="Cohen, Bill" userId="S::cohen.507@osu.edu::bf6d7c64-b7b9-4e8c-8bb2-eee97bf00d0c" providerId="AD" clId="Web-{F37DAC8E-318F-CF3D-C53B-4C7106456E1D}" dt="2021-09-20T17:50:33.652" v="54" actId="20577"/>
          <ac:spMkLst>
            <pc:docMk/>
            <pc:sldMk cId="3123598361" sldId="480"/>
            <ac:spMk id="6" creationId="{00000000-0000-0000-0000-000000000000}"/>
          </ac:spMkLst>
        </pc:spChg>
      </pc:sldChg>
      <pc:sldChg chg="modSp">
        <pc:chgData name="Cohen, Bill" userId="S::cohen.507@osu.edu::bf6d7c64-b7b9-4e8c-8bb2-eee97bf00d0c" providerId="AD" clId="Web-{F37DAC8E-318F-CF3D-C53B-4C7106456E1D}" dt="2021-09-20T17:47:14.854" v="41" actId="20577"/>
        <pc:sldMkLst>
          <pc:docMk/>
          <pc:sldMk cId="2133872769" sldId="481"/>
        </pc:sldMkLst>
        <pc:spChg chg="mod">
          <ac:chgData name="Cohen, Bill" userId="S::cohen.507@osu.edu::bf6d7c64-b7b9-4e8c-8bb2-eee97bf00d0c" providerId="AD" clId="Web-{F37DAC8E-318F-CF3D-C53B-4C7106456E1D}" dt="2021-09-20T17:47:14.854" v="41" actId="20577"/>
          <ac:spMkLst>
            <pc:docMk/>
            <pc:sldMk cId="2133872769" sldId="481"/>
            <ac:spMk id="6"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527AB05-A4CC-6640-8F29-5904528ED537}" type="datetimeFigureOut">
              <a:rPr lang="en-US" smtClean="0"/>
              <a:t>7/18/2022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85BE2B-3C96-2549-9C98-E457A6230EDD}" type="slidenum">
              <a:rPr lang="en-US" smtClean="0"/>
              <a:t>‹#›</a:t>
            </a:fld>
            <a:endParaRPr lang="en-US"/>
          </a:p>
        </p:txBody>
      </p:sp>
    </p:spTree>
    <p:extLst>
      <p:ext uri="{BB962C8B-B14F-4D97-AF65-F5344CB8AC3E}">
        <p14:creationId xmlns:p14="http://schemas.microsoft.com/office/powerpoint/2010/main" val="428762026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75AB45-4DA2-4DF5-BC9B-9CD55F553AE8}" type="datetimeFigureOut">
              <a:rPr lang="en-US" smtClean="0"/>
              <a:t>7/18/2022</a:t>
            </a:fld>
            <a:endParaRPr lang="en-US"/>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BF4377-C12C-48B0-822B-514E64A34D95}" type="slidenum">
              <a:rPr lang="en-US" smtClean="0"/>
              <a:t>‹#›</a:t>
            </a:fld>
            <a:endParaRPr lang="en-US"/>
          </a:p>
        </p:txBody>
      </p:sp>
    </p:spTree>
    <p:extLst>
      <p:ext uri="{BB962C8B-B14F-4D97-AF65-F5344CB8AC3E}">
        <p14:creationId xmlns:p14="http://schemas.microsoft.com/office/powerpoint/2010/main" val="211728500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874454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271297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662725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692878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114248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871741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375261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027578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874859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449863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93439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dirty="0">
              <a:latin typeface="Arial" pitchFamily="34" charset="0"/>
            </a:endParaRPr>
          </a:p>
        </p:txBody>
      </p:sp>
    </p:spTree>
    <p:extLst>
      <p:ext uri="{BB962C8B-B14F-4D97-AF65-F5344CB8AC3E}">
        <p14:creationId xmlns:p14="http://schemas.microsoft.com/office/powerpoint/2010/main" val="20449171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68054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665872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432665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990608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931088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647555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41400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dirty="0">
              <a:latin typeface="Arial" pitchFamily="34" charset="0"/>
            </a:endParaRPr>
          </a:p>
        </p:txBody>
      </p:sp>
    </p:spTree>
    <p:extLst>
      <p:ext uri="{BB962C8B-B14F-4D97-AF65-F5344CB8AC3E}">
        <p14:creationId xmlns:p14="http://schemas.microsoft.com/office/powerpoint/2010/main" val="3214310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dirty="0">
              <a:latin typeface="Arial" pitchFamily="34" charset="0"/>
            </a:endParaRPr>
          </a:p>
        </p:txBody>
      </p:sp>
    </p:spTree>
    <p:extLst>
      <p:ext uri="{BB962C8B-B14F-4D97-AF65-F5344CB8AC3E}">
        <p14:creationId xmlns:p14="http://schemas.microsoft.com/office/powerpoint/2010/main" val="395622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80420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52744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746522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811464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68693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043798"/>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9259" y="212098"/>
            <a:ext cx="8229600" cy="95250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atin typeface="+mj-lt"/>
              </a:defRPr>
            </a:lvl1p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atin typeface="+mj-lt"/>
              </a:defRPr>
            </a:lvl1p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1B7C134-EDE9-EC4F-BC2B-460586B5077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663895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1"/>
            <a:ext cx="5486400" cy="472282"/>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4472785"/>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1B7C134-EDE9-EC4F-BC2B-460586B5077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528761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7" name="Rectangle 6"/>
          <p:cNvSpPr/>
          <p:nvPr/>
        </p:nvSpPr>
        <p:spPr>
          <a:xfrm>
            <a:off x="-6264" y="278087"/>
            <a:ext cx="9150263" cy="543691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a:xfrm>
            <a:off x="457200" y="1775355"/>
            <a:ext cx="8001000" cy="1225021"/>
          </a:xfrm>
        </p:spPr>
        <p:txBody>
          <a:bodyPr/>
          <a:lstStyle>
            <a:lvl1pPr>
              <a:defRPr>
                <a:solidFill>
                  <a:schemeClr val="bg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457200" y="3238500"/>
            <a:ext cx="7315200" cy="743793"/>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Optional – additional reference information</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B7C134-EDE9-EC4F-BC2B-460586B5077B}" type="slidenum">
              <a:rPr lang="en-US" smtClean="0"/>
              <a:t>‹#›</a:t>
            </a:fld>
            <a:endParaRPr lang="en-US"/>
          </a:p>
        </p:txBody>
      </p:sp>
      <p:sp>
        <p:nvSpPr>
          <p:cNvPr id="8" name="Rectangle 7"/>
          <p:cNvSpPr/>
          <p:nvPr/>
        </p:nvSpPr>
        <p:spPr>
          <a:xfrm>
            <a:off x="457200" y="4707914"/>
            <a:ext cx="4572000" cy="461665"/>
          </a:xfrm>
          <a:prstGeom prst="rect">
            <a:avLst/>
          </a:prstGeom>
        </p:spPr>
        <p:txBody>
          <a:bodyPr>
            <a:spAutoFit/>
          </a:bodyPr>
          <a:lstStyle/>
          <a:p>
            <a:pPr lvl="0"/>
            <a:r>
              <a:rPr lang="en-US" sz="1200" dirty="0">
                <a:solidFill>
                  <a:schemeClr val="bg1"/>
                </a:solidFill>
                <a:latin typeface="Arial" pitchFamily="34" charset="0"/>
                <a:cs typeface="Arial" pitchFamily="34" charset="0"/>
              </a:rPr>
              <a:t>College of Engineering</a:t>
            </a:r>
            <a:br>
              <a:rPr lang="en-US" sz="1200" dirty="0">
                <a:solidFill>
                  <a:schemeClr val="bg1"/>
                </a:solidFill>
                <a:latin typeface="Arial" pitchFamily="34" charset="0"/>
                <a:cs typeface="Arial" pitchFamily="34" charset="0"/>
              </a:rPr>
            </a:br>
            <a:r>
              <a:rPr lang="en-US" sz="1200" dirty="0" err="1">
                <a:solidFill>
                  <a:schemeClr val="bg1"/>
                </a:solidFill>
                <a:latin typeface="Arial" pitchFamily="34" charset="0"/>
                <a:cs typeface="Arial" pitchFamily="34" charset="0"/>
              </a:rPr>
              <a:t>Engineering</a:t>
            </a:r>
            <a:r>
              <a:rPr lang="en-US" sz="1200" dirty="0">
                <a:solidFill>
                  <a:schemeClr val="bg1"/>
                </a:solidFill>
                <a:latin typeface="Arial" pitchFamily="34" charset="0"/>
                <a:cs typeface="Arial" pitchFamily="34" charset="0"/>
              </a:rPr>
              <a:t> Education Innovation Center</a:t>
            </a:r>
          </a:p>
        </p:txBody>
      </p:sp>
    </p:spTree>
    <p:extLst>
      <p:ext uri="{BB962C8B-B14F-4D97-AF65-F5344CB8AC3E}">
        <p14:creationId xmlns:p14="http://schemas.microsoft.com/office/powerpoint/2010/main" val="12201956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6237"/>
            <a:ext cx="7772400" cy="1224139"/>
          </a:xfrm>
        </p:spPr>
        <p:txBody>
          <a:bodyPr/>
          <a:lstStyle/>
          <a:p>
            <a:r>
              <a:rPr lang="en-US"/>
              <a:t>Click to edit Master title style</a:t>
            </a:r>
          </a:p>
        </p:txBody>
      </p:sp>
      <p:sp>
        <p:nvSpPr>
          <p:cNvPr id="3" name="Subtitl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966440-EC59-C54E-B982-91FC87D15E54}" type="slidenum">
              <a:rPr lang="en-US" smtClean="0"/>
              <a:t>‹#›</a:t>
            </a:fld>
            <a:endParaRPr lang="en-US"/>
          </a:p>
        </p:txBody>
      </p:sp>
    </p:spTree>
    <p:extLst>
      <p:ext uri="{BB962C8B-B14F-4D97-AF65-F5344CB8AC3E}">
        <p14:creationId xmlns:p14="http://schemas.microsoft.com/office/powerpoint/2010/main" val="31212706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966440-EC59-C54E-B982-91FC87D15E54}" type="slidenum">
              <a:rPr lang="en-US" smtClean="0"/>
              <a:t>‹#›</a:t>
            </a:fld>
            <a:endParaRPr lang="en-US"/>
          </a:p>
        </p:txBody>
      </p:sp>
    </p:spTree>
    <p:extLst>
      <p:ext uri="{BB962C8B-B14F-4D97-AF65-F5344CB8AC3E}">
        <p14:creationId xmlns:p14="http://schemas.microsoft.com/office/powerpoint/2010/main" val="10812709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7"/>
            <a:ext cx="7772400" cy="1135944"/>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421820"/>
            <a:ext cx="7772400" cy="125059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966440-EC59-C54E-B982-91FC87D15E54}" type="slidenum">
              <a:rPr lang="en-US" smtClean="0"/>
              <a:t>‹#›</a:t>
            </a:fld>
            <a:endParaRPr lang="en-US"/>
          </a:p>
        </p:txBody>
      </p:sp>
    </p:spTree>
    <p:extLst>
      <p:ext uri="{BB962C8B-B14F-4D97-AF65-F5344CB8AC3E}">
        <p14:creationId xmlns:p14="http://schemas.microsoft.com/office/powerpoint/2010/main" val="10079143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33501"/>
            <a:ext cx="4038600" cy="377119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33501"/>
            <a:ext cx="4038600" cy="377119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966440-EC59-C54E-B982-91FC87D15E54}" type="slidenum">
              <a:rPr lang="en-US" smtClean="0"/>
              <a:t>‹#›</a:t>
            </a:fld>
            <a:endParaRPr lang="en-US"/>
          </a:p>
        </p:txBody>
      </p:sp>
    </p:spTree>
    <p:extLst>
      <p:ext uri="{BB962C8B-B14F-4D97-AF65-F5344CB8AC3E}">
        <p14:creationId xmlns:p14="http://schemas.microsoft.com/office/powerpoint/2010/main" val="27004966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278820"/>
            <a:ext cx="4040188" cy="53445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1813278"/>
            <a:ext cx="4040188" cy="329141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278820"/>
            <a:ext cx="4041775" cy="53445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6" y="1813278"/>
            <a:ext cx="4041775" cy="329141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966440-EC59-C54E-B982-91FC87D15E54}" type="slidenum">
              <a:rPr lang="en-US" smtClean="0"/>
              <a:t>‹#›</a:t>
            </a:fld>
            <a:endParaRPr lang="en-US"/>
          </a:p>
        </p:txBody>
      </p:sp>
    </p:spTree>
    <p:extLst>
      <p:ext uri="{BB962C8B-B14F-4D97-AF65-F5344CB8AC3E}">
        <p14:creationId xmlns:p14="http://schemas.microsoft.com/office/powerpoint/2010/main" val="29780869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966440-EC59-C54E-B982-91FC87D15E54}" type="slidenum">
              <a:rPr lang="en-US" smtClean="0"/>
              <a:t>‹#›</a:t>
            </a:fld>
            <a:endParaRPr lang="en-US"/>
          </a:p>
        </p:txBody>
      </p:sp>
    </p:spTree>
    <p:extLst>
      <p:ext uri="{BB962C8B-B14F-4D97-AF65-F5344CB8AC3E}">
        <p14:creationId xmlns:p14="http://schemas.microsoft.com/office/powerpoint/2010/main" val="29291870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966440-EC59-C54E-B982-91FC87D15E54}" type="slidenum">
              <a:rPr lang="en-US" smtClean="0"/>
              <a:t>‹#›</a:t>
            </a:fld>
            <a:endParaRPr lang="en-US"/>
          </a:p>
        </p:txBody>
      </p:sp>
    </p:spTree>
    <p:extLst>
      <p:ext uri="{BB962C8B-B14F-4D97-AF65-F5344CB8AC3E}">
        <p14:creationId xmlns:p14="http://schemas.microsoft.com/office/powerpoint/2010/main" val="2127904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a:xfrm>
            <a:off x="457199" y="1843546"/>
            <a:ext cx="6508377" cy="3536635"/>
          </a:xfrm>
        </p:spPr>
        <p:txBody>
          <a:bodyPr/>
          <a:lstStyle>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dirty="0"/>
          </a:p>
        </p:txBody>
      </p:sp>
    </p:spTree>
    <p:extLst>
      <p:ext uri="{BB962C8B-B14F-4D97-AF65-F5344CB8AC3E}">
        <p14:creationId xmlns:p14="http://schemas.microsoft.com/office/powerpoint/2010/main" val="1196012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27543"/>
            <a:ext cx="3008313" cy="968374"/>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27543"/>
            <a:ext cx="5111750" cy="487715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195917"/>
            <a:ext cx="3008313" cy="39087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966440-EC59-C54E-B982-91FC87D15E54}" type="slidenum">
              <a:rPr lang="en-US" smtClean="0"/>
              <a:t>‹#›</a:t>
            </a:fld>
            <a:endParaRPr lang="en-US"/>
          </a:p>
        </p:txBody>
      </p:sp>
    </p:spTree>
    <p:extLst>
      <p:ext uri="{BB962C8B-B14F-4D97-AF65-F5344CB8AC3E}">
        <p14:creationId xmlns:p14="http://schemas.microsoft.com/office/powerpoint/2010/main" val="3697328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722"/>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511528"/>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4473222"/>
            <a:ext cx="5486400" cy="6702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966440-EC59-C54E-B982-91FC87D15E54}" type="slidenum">
              <a:rPr lang="en-US" smtClean="0"/>
              <a:t>‹#›</a:t>
            </a:fld>
            <a:endParaRPr lang="en-US"/>
          </a:p>
        </p:txBody>
      </p:sp>
    </p:spTree>
    <p:extLst>
      <p:ext uri="{BB962C8B-B14F-4D97-AF65-F5344CB8AC3E}">
        <p14:creationId xmlns:p14="http://schemas.microsoft.com/office/powerpoint/2010/main" val="36057258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966440-EC59-C54E-B982-91FC87D15E54}" type="slidenum">
              <a:rPr lang="en-US" smtClean="0"/>
              <a:t>‹#›</a:t>
            </a:fld>
            <a:endParaRPr lang="en-US"/>
          </a:p>
        </p:txBody>
      </p:sp>
    </p:spTree>
    <p:extLst>
      <p:ext uri="{BB962C8B-B14F-4D97-AF65-F5344CB8AC3E}">
        <p14:creationId xmlns:p14="http://schemas.microsoft.com/office/powerpoint/2010/main" val="30404296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9306"/>
            <a:ext cx="2057400" cy="487538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9306"/>
            <a:ext cx="6019800" cy="48753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966440-EC59-C54E-B982-91FC87D15E54}" type="slidenum">
              <a:rPr lang="en-US" smtClean="0"/>
              <a:t>‹#›</a:t>
            </a:fld>
            <a:endParaRPr lang="en-US"/>
          </a:p>
        </p:txBody>
      </p:sp>
    </p:spTree>
    <p:extLst>
      <p:ext uri="{BB962C8B-B14F-4D97-AF65-F5344CB8AC3E}">
        <p14:creationId xmlns:p14="http://schemas.microsoft.com/office/powerpoint/2010/main" val="16194785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920685"/>
            <a:ext cx="7886700" cy="744639"/>
          </a:xfrm>
          <a:prstGeom prst="rect">
            <a:avLst/>
          </a:prstGeom>
          <a:ln>
            <a:noFill/>
          </a:ln>
        </p:spPr>
        <p:txBody>
          <a:bodyPr anchor="ctr"/>
          <a:lstStyle>
            <a:lvl1pPr>
              <a:defRPr sz="3730" baseline="0">
                <a:solidFill>
                  <a:schemeClr val="bg1"/>
                </a:solidFill>
                <a:latin typeface="Arial" panose="020B0604020202020204" pitchFamily="34" charset="0"/>
                <a:cs typeface="Arial" panose="020B0604020202020204" pitchFamily="34" charset="0"/>
              </a:defRPr>
            </a:lvl1pPr>
          </a:lstStyle>
          <a:p>
            <a:r>
              <a:rPr lang="en-US" dirty="0"/>
              <a:t>TITLE GOES HERE</a:t>
            </a:r>
          </a:p>
        </p:txBody>
      </p:sp>
      <p:sp>
        <p:nvSpPr>
          <p:cNvPr id="9" name="Text Placeholder 8"/>
          <p:cNvSpPr>
            <a:spLocks noGrp="1"/>
          </p:cNvSpPr>
          <p:nvPr>
            <p:ph type="body" sz="quarter" idx="11" hasCustomPrompt="1"/>
          </p:nvPr>
        </p:nvSpPr>
        <p:spPr>
          <a:xfrm>
            <a:off x="628650" y="3665316"/>
            <a:ext cx="7842250" cy="586752"/>
          </a:xfrm>
          <a:prstGeom prst="rect">
            <a:avLst/>
          </a:prstGeom>
        </p:spPr>
        <p:txBody>
          <a:bodyPr anchor="ctr"/>
          <a:lstStyle>
            <a:lvl1pPr algn="ctr">
              <a:defRPr sz="2930">
                <a:solidFill>
                  <a:schemeClr val="bg1"/>
                </a:solidFill>
                <a:latin typeface="Arial" panose="020B0604020202020204" pitchFamily="34" charset="0"/>
                <a:cs typeface="Arial" panose="020B0604020202020204" pitchFamily="34" charset="0"/>
              </a:defRPr>
            </a:lvl1pPr>
          </a:lstStyle>
          <a:p>
            <a:pPr lvl="0"/>
            <a:r>
              <a:rPr lang="en-US" dirty="0"/>
              <a:t>Optional subhead would go here</a:t>
            </a:r>
          </a:p>
        </p:txBody>
      </p:sp>
    </p:spTree>
    <p:extLst>
      <p:ext uri="{BB962C8B-B14F-4D97-AF65-F5344CB8AC3E}">
        <p14:creationId xmlns:p14="http://schemas.microsoft.com/office/powerpoint/2010/main" val="1868366727"/>
      </p:ext>
    </p:extLst>
  </p:cSld>
  <p:clrMapOvr>
    <a:masterClrMapping/>
  </p:clrMapOvr>
  <p:transition spd="slow">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775356"/>
            <a:ext cx="8001000" cy="1225021"/>
          </a:xfrm>
          <a:prstGeom prst="rect">
            <a:avLst/>
          </a:prstGeom>
        </p:spPr>
        <p:txBody>
          <a:bodyPr/>
          <a:lstStyle>
            <a:lvl1pPr>
              <a:defRPr>
                <a:solidFill>
                  <a:schemeClr val="bg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457200" y="3238500"/>
            <a:ext cx="7315200" cy="743793"/>
          </a:xfrm>
          <a:prstGeom prst="rect">
            <a:avLst/>
          </a:prstGeo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Optional – additional reference information</a:t>
            </a:r>
          </a:p>
        </p:txBody>
      </p:sp>
      <p:sp>
        <p:nvSpPr>
          <p:cNvPr id="4" name="Date Placeholder 3"/>
          <p:cNvSpPr>
            <a:spLocks noGrp="1"/>
          </p:cNvSpPr>
          <p:nvPr>
            <p:ph type="dt" sz="half" idx="10"/>
          </p:nvPr>
        </p:nvSpPr>
        <p:spPr>
          <a:xfrm>
            <a:off x="457200" y="5296960"/>
            <a:ext cx="2133600" cy="304271"/>
          </a:xfrm>
          <a:prstGeom prst="rect">
            <a:avLst/>
          </a:prstGeom>
        </p:spPr>
        <p:txBody>
          <a:bodyPr/>
          <a:lstStyle>
            <a:lvl1pPr>
              <a:defRPr>
                <a:latin typeface="+mj-lt"/>
              </a:defRPr>
            </a:lvl1pPr>
          </a:lstStyle>
          <a:p>
            <a:endParaRPr lang="en-US"/>
          </a:p>
        </p:txBody>
      </p:sp>
      <p:sp>
        <p:nvSpPr>
          <p:cNvPr id="5" name="Footer Placeholder 4"/>
          <p:cNvSpPr>
            <a:spLocks noGrp="1"/>
          </p:cNvSpPr>
          <p:nvPr>
            <p:ph type="ftr" sz="quarter" idx="11"/>
          </p:nvPr>
        </p:nvSpPr>
        <p:spPr>
          <a:xfrm>
            <a:off x="3124200" y="5296960"/>
            <a:ext cx="2895600" cy="304271"/>
          </a:xfrm>
          <a:prstGeom prst="rect">
            <a:avLst/>
          </a:prstGeom>
        </p:spPr>
        <p:txBody>
          <a:bodyPr/>
          <a:lstStyle>
            <a:lvl1pPr>
              <a:defRPr>
                <a:latin typeface="+mj-lt"/>
              </a:defRPr>
            </a:lvl1pPr>
          </a:lstStyle>
          <a:p>
            <a:pPr>
              <a:defRPr/>
            </a:pPr>
            <a:endParaRPr lang="en-US"/>
          </a:p>
        </p:txBody>
      </p:sp>
      <p:sp>
        <p:nvSpPr>
          <p:cNvPr id="6" name="Slide Number Placeholder 5"/>
          <p:cNvSpPr>
            <a:spLocks noGrp="1"/>
          </p:cNvSpPr>
          <p:nvPr>
            <p:ph type="sldNum" sz="quarter" idx="12"/>
          </p:nvPr>
        </p:nvSpPr>
        <p:spPr>
          <a:xfrm>
            <a:off x="6553200" y="5296960"/>
            <a:ext cx="2133600" cy="304271"/>
          </a:xfrm>
          <a:prstGeom prst="rect">
            <a:avLst/>
          </a:prstGeom>
        </p:spPr>
        <p:txBody>
          <a:bodyPr/>
          <a:lstStyle>
            <a:lvl1pPr>
              <a:defRPr>
                <a:latin typeface="+mj-lt"/>
              </a:defRPr>
            </a:lvl1pPr>
          </a:lstStyle>
          <a:p>
            <a:pPr>
              <a:defRPr/>
            </a:pPr>
            <a:r>
              <a:rPr lang="en-US" dirty="0"/>
              <a:t>	P. </a:t>
            </a:r>
            <a:fld id="{C43CBAD5-C47B-405E-AED2-86F55579ED38}" type="slidenum">
              <a:rPr lang="en-US" smtClean="0"/>
              <a:pPr>
                <a:defRPr/>
              </a:pPr>
              <a:t>‹#›</a:t>
            </a:fld>
            <a:endParaRPr lang="en-US" dirty="0"/>
          </a:p>
        </p:txBody>
      </p:sp>
    </p:spTree>
    <p:extLst>
      <p:ext uri="{BB962C8B-B14F-4D97-AF65-F5344CB8AC3E}">
        <p14:creationId xmlns:p14="http://schemas.microsoft.com/office/powerpoint/2010/main" val="37892022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6"/>
            <a:ext cx="8229600" cy="9525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333501"/>
            <a:ext cx="8229600" cy="3771636"/>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5296960"/>
            <a:ext cx="2133600" cy="304271"/>
          </a:xfrm>
          <a:prstGeom prst="rect">
            <a:avLst/>
          </a:prstGeom>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a:xfrm>
            <a:off x="3124200" y="5296960"/>
            <a:ext cx="2895600" cy="304271"/>
          </a:xfrm>
          <a:prstGeom prst="rect">
            <a:avLst/>
          </a:prstGeo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6553200" y="5296960"/>
            <a:ext cx="2133600" cy="304271"/>
          </a:xfrm>
          <a:prstGeom prst="rect">
            <a:avLst/>
          </a:prstGeom>
        </p:spPr>
        <p:txBody>
          <a:bodyPr/>
          <a:lstStyle/>
          <a:p>
            <a:fld id="{61B7C134-EDE9-EC4F-BC2B-460586B5077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6334841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5296960"/>
            <a:ext cx="2133600" cy="304271"/>
          </a:xfrm>
          <a:prstGeom prst="rect">
            <a:avLst/>
          </a:prstGeom>
        </p:spPr>
        <p:txBody>
          <a:bodyPr/>
          <a:lstStyle/>
          <a:p>
            <a:endParaRPr lang="en-US"/>
          </a:p>
        </p:txBody>
      </p:sp>
      <p:sp>
        <p:nvSpPr>
          <p:cNvPr id="3" name="Footer Placeholder 2"/>
          <p:cNvSpPr>
            <a:spLocks noGrp="1"/>
          </p:cNvSpPr>
          <p:nvPr>
            <p:ph type="ftr" sz="quarter" idx="11"/>
          </p:nvPr>
        </p:nvSpPr>
        <p:spPr>
          <a:xfrm>
            <a:off x="3124200" y="5296960"/>
            <a:ext cx="2895600" cy="304271"/>
          </a:xfrm>
          <a:prstGeom prst="rect">
            <a:avLst/>
          </a:prstGeom>
        </p:spPr>
        <p:txBody>
          <a:bodyPr/>
          <a:lstStyle/>
          <a:p>
            <a:pPr>
              <a:defRPr/>
            </a:pPr>
            <a:endParaRPr lang="en-US"/>
          </a:p>
        </p:txBody>
      </p:sp>
      <p:sp>
        <p:nvSpPr>
          <p:cNvPr id="4" name="Slide Number Placeholder 3"/>
          <p:cNvSpPr>
            <a:spLocks noGrp="1"/>
          </p:cNvSpPr>
          <p:nvPr>
            <p:ph type="sldNum" sz="quarter" idx="12"/>
          </p:nvPr>
        </p:nvSpPr>
        <p:spPr>
          <a:xfrm>
            <a:off x="6553200" y="5296960"/>
            <a:ext cx="2133600" cy="304271"/>
          </a:xfrm>
          <a:prstGeom prst="rect">
            <a:avLst/>
          </a:prstGeom>
        </p:spPr>
        <p:txBody>
          <a:bodyPr/>
          <a:lstStyle/>
          <a:p>
            <a:pPr>
              <a:defRPr/>
            </a:pPr>
            <a:r>
              <a:rPr lang="en-US" dirty="0"/>
              <a:t> 	P. </a:t>
            </a:r>
            <a:fld id="{29A414CA-22F8-42D2-AC4B-F52582EA4380}" type="slidenum">
              <a:rPr lang="en-US" smtClean="0"/>
              <a:pPr>
                <a:defRPr/>
              </a:pPr>
              <a:t>‹#›</a:t>
            </a:fld>
            <a:endParaRPr lang="en-US" dirty="0"/>
          </a:p>
        </p:txBody>
      </p:sp>
    </p:spTree>
    <p:extLst>
      <p:ext uri="{BB962C8B-B14F-4D97-AF65-F5344CB8AC3E}">
        <p14:creationId xmlns:p14="http://schemas.microsoft.com/office/powerpoint/2010/main" val="398448857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1"/>
            <a:ext cx="5486400" cy="472282"/>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4472785"/>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1B7C134-EDE9-EC4F-BC2B-460586B5077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88591769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ext Slide">
    <p:spTree>
      <p:nvGrpSpPr>
        <p:cNvPr id="1" name=""/>
        <p:cNvGrpSpPr/>
        <p:nvPr/>
      </p:nvGrpSpPr>
      <p:grpSpPr>
        <a:xfrm>
          <a:off x="0" y="0"/>
          <a:ext cx="0" cy="0"/>
          <a:chOff x="0" y="0"/>
          <a:chExt cx="0" cy="0"/>
        </a:xfrm>
      </p:grpSpPr>
      <p:sp>
        <p:nvSpPr>
          <p:cNvPr id="9" name="Content Placeholder 2"/>
          <p:cNvSpPr>
            <a:spLocks noGrp="1"/>
          </p:cNvSpPr>
          <p:nvPr>
            <p:ph idx="13"/>
          </p:nvPr>
        </p:nvSpPr>
        <p:spPr>
          <a:xfrm>
            <a:off x="746930" y="1578015"/>
            <a:ext cx="8229600" cy="3718944"/>
          </a:xfrm>
          <a:prstGeom prst="rect">
            <a:avLst/>
          </a:prstGeom>
          <a:ln>
            <a:solidFill>
              <a:srgbClr val="FFFFFF"/>
            </a:solidFill>
          </a:ln>
        </p:spPr>
        <p:txBody>
          <a:bodyPr/>
          <a:lstStyle>
            <a:lvl1pPr marL="342900" indent="-342900" algn="l" defTabSz="269969" rtl="0" eaLnBrk="1" latinLnBrk="0" hangingPunct="1">
              <a:spcBef>
                <a:spcPts val="437"/>
              </a:spcBef>
              <a:buFont typeface="Arial" panose="020B0604020202020204" pitchFamily="34" charset="0"/>
              <a:buChar char="•"/>
              <a:defRPr lang="en-US" sz="2400" kern="1200" dirty="0" smtClean="0">
                <a:solidFill>
                  <a:srgbClr val="BB0000"/>
                </a:solidFill>
                <a:latin typeface="+mn-lt"/>
                <a:ea typeface="+mn-ea"/>
                <a:cs typeface="+mn-cs"/>
              </a:defRPr>
            </a:lvl1pPr>
            <a:lvl2pPr marL="342900" indent="-342900">
              <a:spcBef>
                <a:spcPts val="393"/>
              </a:spcBef>
              <a:buFont typeface="Arial" panose="020B0604020202020204" pitchFamily="34" charset="0"/>
              <a:buChar char="•"/>
              <a:defRPr lang="en-US" sz="2000" kern="1200" dirty="0" smtClean="0">
                <a:solidFill>
                  <a:schemeClr val="tx1">
                    <a:lumMod val="65000"/>
                    <a:lumOff val="35000"/>
                  </a:schemeClr>
                </a:solidFill>
                <a:latin typeface="+mn-lt"/>
                <a:ea typeface="+mn-ea"/>
                <a:cs typeface="+mn-cs"/>
              </a:defRPr>
            </a:lvl2pPr>
            <a:lvl3pPr marL="717550" indent="-374650">
              <a:spcBef>
                <a:spcPts val="393"/>
              </a:spcBef>
              <a:buFont typeface="Arial" panose="020B0604020202020204" pitchFamily="34" charset="0"/>
              <a:buChar char="─"/>
              <a:tabLst/>
              <a:defRPr lang="en-US" sz="1800" kern="1200" dirty="0" smtClean="0">
                <a:solidFill>
                  <a:schemeClr val="tx1">
                    <a:lumMod val="65000"/>
                    <a:lumOff val="35000"/>
                  </a:schemeClr>
                </a:solidFill>
                <a:latin typeface="+mn-lt"/>
                <a:ea typeface="+mn-ea"/>
                <a:cs typeface="+mn-cs"/>
              </a:defRPr>
            </a:lvl3pPr>
            <a:lvl4pPr marL="342900" indent="0">
              <a:defRPr sz="1620"/>
            </a:lvl4pPr>
            <a:lvl5pPr marL="395678" indent="0">
              <a:spcBef>
                <a:spcPts val="186"/>
              </a:spcBef>
              <a:buNone/>
              <a:defRPr sz="850">
                <a:solidFill>
                  <a:schemeClr val="tx1">
                    <a:lumMod val="65000"/>
                    <a:lumOff val="35000"/>
                  </a:schemeClr>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5" name="Title 3"/>
          <p:cNvSpPr>
            <a:spLocks noGrp="1"/>
          </p:cNvSpPr>
          <p:nvPr>
            <p:ph type="title"/>
          </p:nvPr>
        </p:nvSpPr>
        <p:spPr>
          <a:xfrm>
            <a:off x="439046" y="877471"/>
            <a:ext cx="8296392" cy="647863"/>
          </a:xfrm>
          <a:prstGeom prst="rect">
            <a:avLst/>
          </a:prstGeom>
        </p:spPr>
        <p:txBody>
          <a:bodyPr anchor="ctr"/>
          <a:lstStyle>
            <a:lvl1pPr algn="l">
              <a:defRPr sz="2800"/>
            </a:lvl1pPr>
          </a:lstStyle>
          <a:p>
            <a:r>
              <a:rPr lang="en-US"/>
              <a:t>Click to edit Master title style</a:t>
            </a:r>
            <a:endParaRPr lang="en-US" dirty="0"/>
          </a:p>
        </p:txBody>
      </p:sp>
    </p:spTree>
    <p:extLst>
      <p:ext uri="{BB962C8B-B14F-4D97-AF65-F5344CB8AC3E}">
        <p14:creationId xmlns:p14="http://schemas.microsoft.com/office/powerpoint/2010/main" val="393979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9" name="Content Placeholder 2"/>
          <p:cNvSpPr>
            <a:spLocks noGrp="1"/>
          </p:cNvSpPr>
          <p:nvPr>
            <p:ph idx="13"/>
          </p:nvPr>
        </p:nvSpPr>
        <p:spPr>
          <a:xfrm>
            <a:off x="746930" y="1525323"/>
            <a:ext cx="8229600" cy="3771636"/>
          </a:xfrm>
          <a:prstGeom prst="rect">
            <a:avLst/>
          </a:prstGeom>
          <a:ln>
            <a:solidFill>
              <a:srgbClr val="FFFFFF"/>
            </a:solidFill>
          </a:ln>
        </p:spPr>
        <p:txBody>
          <a:bodyPr/>
          <a:lstStyle>
            <a:lvl1pPr>
              <a:defRPr>
                <a:solidFill>
                  <a:srgbClr val="BB0000"/>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2" name="Title 1"/>
          <p:cNvSpPr>
            <a:spLocks noGrp="1"/>
          </p:cNvSpPr>
          <p:nvPr>
            <p:ph type="title"/>
          </p:nvPr>
        </p:nvSpPr>
        <p:spPr>
          <a:xfrm>
            <a:off x="628650" y="304800"/>
            <a:ext cx="7886700" cy="11049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90533552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2"/>
          <p:cNvSpPr>
            <a:spLocks noGrp="1"/>
          </p:cNvSpPr>
          <p:nvPr>
            <p:ph sz="half" idx="10"/>
          </p:nvPr>
        </p:nvSpPr>
        <p:spPr>
          <a:xfrm>
            <a:off x="4658810" y="1525329"/>
            <a:ext cx="4038600" cy="3771636"/>
          </a:xfrm>
          <a:prstGeom prst="rect">
            <a:avLst/>
          </a:prstGeom>
        </p:spPr>
        <p:txBody>
          <a:bodyPr/>
          <a:lstStyle>
            <a:lvl1pPr marL="0" indent="0" algn="l" defTabSz="242972" rtl="0" eaLnBrk="1" latinLnBrk="0" hangingPunct="1">
              <a:spcBef>
                <a:spcPts val="263"/>
              </a:spcBef>
              <a:spcAft>
                <a:spcPts val="0"/>
              </a:spcAft>
              <a:buFont typeface="Arial" panose="020B0604020202020204" pitchFamily="34" charset="0"/>
              <a:buNone/>
              <a:defRPr lang="en-US" sz="1200" b="1" kern="1200" dirty="0" smtClean="0">
                <a:solidFill>
                  <a:schemeClr val="tx1"/>
                </a:solidFill>
                <a:latin typeface="Courier New" panose="02070309020205020404" pitchFamily="49" charset="0"/>
                <a:ea typeface="+mn-ea"/>
                <a:cs typeface="Courier New" panose="02070309020205020404" pitchFamily="49" charset="0"/>
              </a:defRPr>
            </a:lvl1pPr>
            <a:lvl2pPr marL="0" indent="0" algn="l" defTabSz="242972" rtl="0" eaLnBrk="1" latinLnBrk="0" hangingPunct="1">
              <a:spcBef>
                <a:spcPts val="263"/>
              </a:spcBef>
              <a:spcAft>
                <a:spcPts val="0"/>
              </a:spcAft>
              <a:buFont typeface="Arial" panose="020B0604020202020204" pitchFamily="34" charset="0"/>
              <a:buNone/>
              <a:defRPr lang="en-US" sz="1200" b="1" kern="1200" dirty="0" smtClean="0">
                <a:solidFill>
                  <a:schemeClr val="tx1"/>
                </a:solidFill>
                <a:latin typeface="Courier New" panose="02070309020205020404" pitchFamily="49" charset="0"/>
                <a:ea typeface="+mn-ea"/>
                <a:cs typeface="Courier New" panose="02070309020205020404" pitchFamily="49" charset="0"/>
              </a:defRPr>
            </a:lvl2pPr>
            <a:lvl3pPr algn="l" defTabSz="242972" rtl="0" eaLnBrk="1" latinLnBrk="0" hangingPunct="1">
              <a:defRPr lang="en-US" sz="1418" kern="1200" dirty="0" smtClean="0">
                <a:solidFill>
                  <a:srgbClr val="BB0000"/>
                </a:solidFill>
                <a:latin typeface="+mn-lt"/>
                <a:ea typeface="+mn-ea"/>
                <a:cs typeface="+mn-cs"/>
              </a:defRPr>
            </a:lvl3pPr>
            <a:lvl4pPr marL="224977" indent="0" algn="l" defTabSz="242972" rtl="0" eaLnBrk="1" latinLnBrk="0" hangingPunct="1">
              <a:spcBef>
                <a:spcPts val="263"/>
              </a:spcBef>
              <a:spcAft>
                <a:spcPts val="0"/>
              </a:spcAft>
              <a:buFont typeface="Arial" panose="020B0604020202020204" pitchFamily="34" charset="0"/>
              <a:buNone/>
              <a:defRPr lang="en-US" sz="1115" b="1" kern="1200" dirty="0" smtClean="0">
                <a:solidFill>
                  <a:schemeClr val="tx1"/>
                </a:solidFill>
                <a:latin typeface="Courier New" panose="02070309020205020404" pitchFamily="49" charset="0"/>
                <a:ea typeface="+mn-ea"/>
                <a:cs typeface="Courier New" panose="02070309020205020404" pitchFamily="49" charset="0"/>
              </a:defRPr>
            </a:lvl4pPr>
            <a:lvl5pPr algn="l" defTabSz="242972" rtl="0" eaLnBrk="1" latinLnBrk="0" hangingPunct="1">
              <a:defRPr lang="en-US" sz="1418" kern="1200" dirty="0">
                <a:solidFill>
                  <a:srgbClr val="BB0000"/>
                </a:solidFill>
                <a:latin typeface="+mn-lt"/>
                <a:ea typeface="+mn-ea"/>
                <a:cs typeface="+mn-cs"/>
              </a:defRPr>
            </a:lvl5pPr>
            <a:lvl6pPr>
              <a:defRPr sz="1063"/>
            </a:lvl6pPr>
            <a:lvl7pPr>
              <a:defRPr sz="1063"/>
            </a:lvl7pPr>
            <a:lvl8pPr>
              <a:defRPr sz="1063"/>
            </a:lvl8pPr>
            <a:lvl9pPr>
              <a:defRPr sz="1063"/>
            </a:lvl9pPr>
          </a:lstStyle>
          <a:p>
            <a:pPr lvl="0"/>
            <a:r>
              <a:rPr lang="en-US"/>
              <a:t>Edit Master text styles</a:t>
            </a:r>
          </a:p>
          <a:p>
            <a:pPr lvl="1"/>
            <a:r>
              <a:rPr lang="en-US"/>
              <a:t>Second level</a:t>
            </a:r>
          </a:p>
        </p:txBody>
      </p:sp>
      <p:sp>
        <p:nvSpPr>
          <p:cNvPr id="3" name="Content Placeholder 2"/>
          <p:cNvSpPr>
            <a:spLocks noGrp="1"/>
          </p:cNvSpPr>
          <p:nvPr>
            <p:ph sz="half" idx="1"/>
          </p:nvPr>
        </p:nvSpPr>
        <p:spPr>
          <a:xfrm>
            <a:off x="467810" y="1525329"/>
            <a:ext cx="4038600" cy="3771636"/>
          </a:xfrm>
          <a:prstGeom prst="rect">
            <a:avLst/>
          </a:prstGeom>
        </p:spPr>
        <p:txBody>
          <a:bodyPr/>
          <a:lstStyle>
            <a:lvl1pPr marL="224977" indent="-224977" algn="l" defTabSz="242972" rtl="0" eaLnBrk="1" latinLnBrk="0" hangingPunct="1">
              <a:spcBef>
                <a:spcPts val="393"/>
              </a:spcBef>
              <a:spcAft>
                <a:spcPts val="0"/>
              </a:spcAft>
              <a:buFont typeface="Arial" panose="020B0604020202020204" pitchFamily="34" charset="0"/>
              <a:buChar char="•"/>
              <a:defRPr lang="en-US" sz="2000" kern="1200" dirty="0" smtClean="0">
                <a:solidFill>
                  <a:srgbClr val="BB0000"/>
                </a:solidFill>
                <a:latin typeface="+mn-lt"/>
                <a:ea typeface="+mn-ea"/>
                <a:cs typeface="+mn-cs"/>
              </a:defRPr>
            </a:lvl1pPr>
            <a:lvl2pPr marL="301010" indent="-301010" algn="l" defTabSz="242972" rtl="0" eaLnBrk="1" latinLnBrk="0" hangingPunct="1">
              <a:spcBef>
                <a:spcPts val="393"/>
              </a:spcBef>
              <a:spcAft>
                <a:spcPts val="0"/>
              </a:spcAft>
              <a:buFont typeface="Arial" panose="020B0604020202020204" pitchFamily="34" charset="0"/>
              <a:buChar char="•"/>
              <a:defRPr lang="en-US" sz="1800" kern="1200" dirty="0" smtClean="0">
                <a:solidFill>
                  <a:schemeClr val="tx1">
                    <a:lumMod val="65000"/>
                    <a:lumOff val="35000"/>
                  </a:schemeClr>
                </a:solidFill>
                <a:latin typeface="+mn-lt"/>
                <a:ea typeface="+mn-ea"/>
                <a:cs typeface="+mn-cs"/>
              </a:defRPr>
            </a:lvl2pPr>
            <a:lvl3pPr marL="523904" indent="-298928" algn="l" defTabSz="242972" rtl="0" eaLnBrk="1" latinLnBrk="0" hangingPunct="1">
              <a:buFont typeface="Arial" panose="020B0604020202020204" pitchFamily="34" charset="0"/>
              <a:buChar char="─"/>
              <a:defRPr lang="en-US" sz="1600" kern="1200" dirty="0" smtClean="0">
                <a:solidFill>
                  <a:schemeClr val="tx1">
                    <a:lumMod val="65000"/>
                    <a:lumOff val="35000"/>
                  </a:schemeClr>
                </a:solidFill>
                <a:latin typeface="+mn-lt"/>
                <a:ea typeface="+mn-ea"/>
                <a:cs typeface="+mn-cs"/>
              </a:defRPr>
            </a:lvl3pPr>
            <a:lvl4pPr marL="450995" indent="-226019" algn="l" defTabSz="242972" rtl="0" eaLnBrk="1" latinLnBrk="0" hangingPunct="1">
              <a:spcBef>
                <a:spcPts val="393"/>
              </a:spcBef>
              <a:spcAft>
                <a:spcPts val="0"/>
              </a:spcAft>
              <a:buFont typeface="Arial" panose="020B0604020202020204" pitchFamily="34" charset="0"/>
              <a:buChar char="─"/>
              <a:defRPr lang="en-US" sz="1312" kern="1200" dirty="0" smtClean="0">
                <a:solidFill>
                  <a:schemeClr val="tx1">
                    <a:lumMod val="65000"/>
                    <a:lumOff val="35000"/>
                  </a:schemeClr>
                </a:solidFill>
                <a:latin typeface="+mn-lt"/>
                <a:ea typeface="+mn-ea"/>
                <a:cs typeface="+mn-cs"/>
              </a:defRPr>
            </a:lvl4pPr>
            <a:lvl5pPr algn="l" defTabSz="242972" rtl="0" eaLnBrk="1" latinLnBrk="0" hangingPunct="1">
              <a:defRPr lang="en-US" sz="1418" kern="1200" dirty="0">
                <a:solidFill>
                  <a:srgbClr val="BB0000"/>
                </a:solidFill>
                <a:latin typeface="+mn-lt"/>
                <a:ea typeface="+mn-ea"/>
                <a:cs typeface="+mn-cs"/>
              </a:defRPr>
            </a:lvl5pPr>
            <a:lvl6pPr>
              <a:defRPr sz="1063"/>
            </a:lvl6pPr>
            <a:lvl7pPr>
              <a:defRPr sz="1063"/>
            </a:lvl7pPr>
            <a:lvl8pPr>
              <a:defRPr sz="1063"/>
            </a:lvl8pPr>
            <a:lvl9pPr>
              <a:defRPr sz="1063"/>
            </a:lvl9pPr>
          </a:lstStyle>
          <a:p>
            <a:pPr marL="342900" lvl="0" indent="-342900" algn="l" defTabSz="269969" rtl="0" eaLnBrk="1" latinLnBrk="0" hangingPunct="1">
              <a:spcBef>
                <a:spcPts val="437"/>
              </a:spcBef>
              <a:buFont typeface="Arial" panose="020B0604020202020204" pitchFamily="34" charset="0"/>
              <a:buChar char="•"/>
            </a:pPr>
            <a:r>
              <a:rPr lang="en-US"/>
              <a:t>Edit Master text styles</a:t>
            </a:r>
          </a:p>
          <a:p>
            <a:pPr marL="342900" lvl="1" indent="-342900" algn="l" defTabSz="269969" rtl="0" eaLnBrk="1" latinLnBrk="0" hangingPunct="1">
              <a:spcBef>
                <a:spcPts val="437"/>
              </a:spcBef>
              <a:buFont typeface="Arial" panose="020B0604020202020204" pitchFamily="34" charset="0"/>
              <a:buChar char="•"/>
            </a:pPr>
            <a:r>
              <a:rPr lang="en-US"/>
              <a:t>Second level</a:t>
            </a:r>
          </a:p>
          <a:p>
            <a:pPr marL="342900" lvl="2" indent="-342900" algn="l" defTabSz="269969" rtl="0" eaLnBrk="1" latinLnBrk="0" hangingPunct="1">
              <a:spcBef>
                <a:spcPts val="437"/>
              </a:spcBef>
              <a:buFont typeface="Arial" panose="020B0604020202020204" pitchFamily="34" charset="0"/>
              <a:buChar char="•"/>
            </a:pPr>
            <a:r>
              <a:rPr lang="en-US"/>
              <a:t>Third level</a:t>
            </a:r>
          </a:p>
        </p:txBody>
      </p:sp>
      <p:sp>
        <p:nvSpPr>
          <p:cNvPr id="12" name="Title 3"/>
          <p:cNvSpPr>
            <a:spLocks noGrp="1"/>
          </p:cNvSpPr>
          <p:nvPr>
            <p:ph type="title"/>
          </p:nvPr>
        </p:nvSpPr>
        <p:spPr>
          <a:xfrm>
            <a:off x="439046" y="877471"/>
            <a:ext cx="8296392" cy="647863"/>
          </a:xfrm>
          <a:prstGeom prst="rect">
            <a:avLst/>
          </a:prstGeom>
        </p:spPr>
        <p:txBody>
          <a:bodyPr anchor="ctr"/>
          <a:lstStyle>
            <a:lvl1pPr algn="l" defTabSz="242972" rtl="0" eaLnBrk="1" latinLnBrk="0" hangingPunct="1">
              <a:spcBef>
                <a:spcPct val="0"/>
              </a:spcBef>
              <a:buNone/>
              <a:defRPr lang="en-US" sz="2630" kern="1200" dirty="0">
                <a:solidFill>
                  <a:schemeClr val="tx1"/>
                </a:solidFill>
                <a:latin typeface="+mj-lt"/>
                <a:ea typeface="+mj-ea"/>
                <a:cs typeface="+mj-cs"/>
              </a:defRPr>
            </a:lvl1pPr>
          </a:lstStyle>
          <a:p>
            <a:r>
              <a:rPr lang="en-US"/>
              <a:t>Click to edit Master title style</a:t>
            </a:r>
            <a:endParaRPr lang="en-US" dirty="0"/>
          </a:p>
        </p:txBody>
      </p:sp>
    </p:spTree>
    <p:extLst>
      <p:ext uri="{BB962C8B-B14F-4D97-AF65-F5344CB8AC3E}">
        <p14:creationId xmlns:p14="http://schemas.microsoft.com/office/powerpoint/2010/main" val="12277608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ig Phrase-Word Slide WHITE1">
    <p:spTree>
      <p:nvGrpSpPr>
        <p:cNvPr id="1" name=""/>
        <p:cNvGrpSpPr/>
        <p:nvPr/>
      </p:nvGrpSpPr>
      <p:grpSpPr>
        <a:xfrm>
          <a:off x="0" y="0"/>
          <a:ext cx="0" cy="0"/>
          <a:chOff x="0" y="0"/>
          <a:chExt cx="0" cy="0"/>
        </a:xfrm>
      </p:grpSpPr>
      <p:sp>
        <p:nvSpPr>
          <p:cNvPr id="10" name="Content Placeholder 2"/>
          <p:cNvSpPr>
            <a:spLocks noGrp="1"/>
          </p:cNvSpPr>
          <p:nvPr>
            <p:ph idx="16" hasCustomPrompt="1"/>
          </p:nvPr>
        </p:nvSpPr>
        <p:spPr>
          <a:xfrm>
            <a:off x="651758" y="1445438"/>
            <a:ext cx="7194020" cy="3681126"/>
          </a:xfrm>
          <a:prstGeom prst="rect">
            <a:avLst/>
          </a:prstGeom>
          <a:ln>
            <a:solidFill>
              <a:srgbClr val="FFFFFF"/>
            </a:solidFill>
          </a:ln>
        </p:spPr>
        <p:txBody>
          <a:bodyPr/>
          <a:lstStyle>
            <a:lvl1pPr algn="l">
              <a:lnSpc>
                <a:spcPts val="4465"/>
              </a:lnSpc>
              <a:spcBef>
                <a:spcPts val="0"/>
              </a:spcBef>
              <a:defRPr sz="4252" b="1" baseline="0">
                <a:solidFill>
                  <a:srgbClr val="BB0000"/>
                </a:solidFill>
              </a:defRPr>
            </a:lvl1pPr>
            <a:lvl2pPr marL="0">
              <a:spcBef>
                <a:spcPts val="319"/>
              </a:spcBef>
              <a:defRPr sz="1276">
                <a:solidFill>
                  <a:schemeClr val="tx1">
                    <a:lumMod val="65000"/>
                    <a:lumOff val="35000"/>
                  </a:schemeClr>
                </a:solidFill>
              </a:defRPr>
            </a:lvl2pPr>
            <a:lvl3pPr>
              <a:spcBef>
                <a:spcPts val="0"/>
              </a:spcBef>
              <a:defRPr sz="1063">
                <a:solidFill>
                  <a:schemeClr val="tx1">
                    <a:lumMod val="65000"/>
                    <a:lumOff val="35000"/>
                  </a:schemeClr>
                </a:solidFill>
              </a:defRPr>
            </a:lvl3pPr>
            <a:lvl5pPr marL="267270" indent="0">
              <a:spcBef>
                <a:spcPts val="186"/>
              </a:spcBef>
              <a:buNone/>
              <a:defRPr sz="850">
                <a:solidFill>
                  <a:schemeClr val="tx1">
                    <a:lumMod val="65000"/>
                    <a:lumOff val="35000"/>
                  </a:schemeClr>
                </a:solidFill>
              </a:defRPr>
            </a:lvl5pPr>
          </a:lstStyle>
          <a:p>
            <a:pPr lvl="0"/>
            <a:r>
              <a:rPr lang="en-US" dirty="0"/>
              <a:t>BIG WORD BIG PHRASE</a:t>
            </a:r>
            <a:br>
              <a:rPr lang="en-US" dirty="0"/>
            </a:br>
            <a:r>
              <a:rPr lang="en-US" dirty="0"/>
              <a:t>SLIDE</a:t>
            </a:r>
          </a:p>
        </p:txBody>
      </p:sp>
    </p:spTree>
    <p:extLst>
      <p:ext uri="{BB962C8B-B14F-4D97-AF65-F5344CB8AC3E}">
        <p14:creationId xmlns:p14="http://schemas.microsoft.com/office/powerpoint/2010/main" val="112066748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ig Phrase-Word Slide RED">
    <p:spTree>
      <p:nvGrpSpPr>
        <p:cNvPr id="1" name=""/>
        <p:cNvGrpSpPr/>
        <p:nvPr/>
      </p:nvGrpSpPr>
      <p:grpSpPr>
        <a:xfrm>
          <a:off x="0" y="0"/>
          <a:ext cx="0" cy="0"/>
          <a:chOff x="0" y="0"/>
          <a:chExt cx="0" cy="0"/>
        </a:xfrm>
      </p:grpSpPr>
      <p:sp>
        <p:nvSpPr>
          <p:cNvPr id="4" name="Rectangle 3"/>
          <p:cNvSpPr/>
          <p:nvPr/>
        </p:nvSpPr>
        <p:spPr>
          <a:xfrm>
            <a:off x="0" y="758476"/>
            <a:ext cx="9144000" cy="4956528"/>
          </a:xfrm>
          <a:prstGeom prst="rect">
            <a:avLst/>
          </a:prstGeom>
          <a:solidFill>
            <a:srgbClr val="B70F2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57">
              <a:solidFill>
                <a:srgbClr val="BB0000"/>
              </a:solidFill>
            </a:endParaRPr>
          </a:p>
        </p:txBody>
      </p:sp>
      <p:sp>
        <p:nvSpPr>
          <p:cNvPr id="9" name="Content Placeholder 2"/>
          <p:cNvSpPr>
            <a:spLocks noGrp="1"/>
          </p:cNvSpPr>
          <p:nvPr>
            <p:ph idx="16" hasCustomPrompt="1"/>
          </p:nvPr>
        </p:nvSpPr>
        <p:spPr>
          <a:xfrm>
            <a:off x="651758" y="1445438"/>
            <a:ext cx="7194020" cy="3681126"/>
          </a:xfrm>
          <a:prstGeom prst="rect">
            <a:avLst/>
          </a:prstGeom>
          <a:ln>
            <a:solidFill>
              <a:srgbClr val="BB0000"/>
            </a:solidFill>
          </a:ln>
        </p:spPr>
        <p:txBody>
          <a:bodyPr/>
          <a:lstStyle>
            <a:lvl1pPr algn="l">
              <a:lnSpc>
                <a:spcPts val="4465"/>
              </a:lnSpc>
              <a:spcBef>
                <a:spcPts val="0"/>
              </a:spcBef>
              <a:defRPr sz="4252" b="1" baseline="0">
                <a:solidFill>
                  <a:schemeClr val="bg1"/>
                </a:solidFill>
              </a:defRPr>
            </a:lvl1pPr>
            <a:lvl2pPr marL="0">
              <a:spcBef>
                <a:spcPts val="319"/>
              </a:spcBef>
              <a:defRPr sz="1276">
                <a:solidFill>
                  <a:schemeClr val="tx1">
                    <a:lumMod val="65000"/>
                    <a:lumOff val="35000"/>
                  </a:schemeClr>
                </a:solidFill>
              </a:defRPr>
            </a:lvl2pPr>
            <a:lvl3pPr>
              <a:spcBef>
                <a:spcPts val="0"/>
              </a:spcBef>
              <a:defRPr sz="1063">
                <a:solidFill>
                  <a:schemeClr val="tx1">
                    <a:lumMod val="65000"/>
                    <a:lumOff val="35000"/>
                  </a:schemeClr>
                </a:solidFill>
              </a:defRPr>
            </a:lvl3pPr>
            <a:lvl5pPr marL="267270" indent="0">
              <a:spcBef>
                <a:spcPts val="186"/>
              </a:spcBef>
              <a:buNone/>
              <a:defRPr sz="850">
                <a:solidFill>
                  <a:schemeClr val="tx1">
                    <a:lumMod val="65000"/>
                    <a:lumOff val="35000"/>
                  </a:schemeClr>
                </a:solidFill>
              </a:defRPr>
            </a:lvl5pPr>
          </a:lstStyle>
          <a:p>
            <a:pPr lvl="0"/>
            <a:r>
              <a:rPr lang="en-US" dirty="0"/>
              <a:t>BIG WORD</a:t>
            </a:r>
          </a:p>
          <a:p>
            <a:pPr lvl="0"/>
            <a:r>
              <a:rPr lang="en-US" dirty="0"/>
              <a:t>BIG PHRASE</a:t>
            </a:r>
            <a:br>
              <a:rPr lang="en-US" dirty="0"/>
            </a:br>
            <a:r>
              <a:rPr lang="en-US" dirty="0"/>
              <a:t>SLIDE</a:t>
            </a:r>
          </a:p>
        </p:txBody>
      </p:sp>
    </p:spTree>
    <p:extLst>
      <p:ext uri="{BB962C8B-B14F-4D97-AF65-F5344CB8AC3E}">
        <p14:creationId xmlns:p14="http://schemas.microsoft.com/office/powerpoint/2010/main" val="320080854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13" name="Content Placeholder 2"/>
          <p:cNvSpPr>
            <a:spLocks noGrp="1"/>
          </p:cNvSpPr>
          <p:nvPr>
            <p:ph idx="17" hasCustomPrompt="1"/>
          </p:nvPr>
        </p:nvSpPr>
        <p:spPr>
          <a:xfrm>
            <a:off x="4881011" y="4477227"/>
            <a:ext cx="3392206" cy="911688"/>
          </a:xfrm>
          <a:prstGeom prst="rect">
            <a:avLst/>
          </a:prstGeom>
          <a:ln>
            <a:solidFill>
              <a:schemeClr val="bg1"/>
            </a:solidFill>
          </a:ln>
        </p:spPr>
        <p:txBody>
          <a:bodyPr/>
          <a:lstStyle>
            <a:lvl1pPr algn="r">
              <a:lnSpc>
                <a:spcPct val="110000"/>
              </a:lnSpc>
              <a:spcBef>
                <a:spcPts val="0"/>
              </a:spcBef>
              <a:defRPr sz="1276" baseline="-25000">
                <a:solidFill>
                  <a:srgbClr val="BB0000"/>
                </a:solidFill>
              </a:defRPr>
            </a:lvl1pPr>
            <a:lvl2pPr marL="0">
              <a:spcBef>
                <a:spcPts val="319"/>
              </a:spcBef>
              <a:defRPr sz="1276">
                <a:solidFill>
                  <a:schemeClr val="tx1">
                    <a:lumMod val="65000"/>
                    <a:lumOff val="35000"/>
                  </a:schemeClr>
                </a:solidFill>
              </a:defRPr>
            </a:lvl2pPr>
            <a:lvl3pPr>
              <a:spcBef>
                <a:spcPts val="0"/>
              </a:spcBef>
              <a:defRPr sz="1063">
                <a:solidFill>
                  <a:schemeClr val="tx1">
                    <a:lumMod val="65000"/>
                    <a:lumOff val="35000"/>
                  </a:schemeClr>
                </a:solidFill>
              </a:defRPr>
            </a:lvl3pPr>
            <a:lvl5pPr marL="267270" indent="0">
              <a:spcBef>
                <a:spcPts val="186"/>
              </a:spcBef>
              <a:buNone/>
              <a:defRPr sz="850">
                <a:solidFill>
                  <a:schemeClr val="tx1">
                    <a:lumMod val="65000"/>
                    <a:lumOff val="35000"/>
                  </a:schemeClr>
                </a:solidFill>
              </a:defRPr>
            </a:lvl5pPr>
          </a:lstStyle>
          <a:p>
            <a:pPr algn="r">
              <a:lnSpc>
                <a:spcPct val="110000"/>
              </a:lnSpc>
            </a:pPr>
            <a:r>
              <a:rPr lang="en-US" sz="1276" dirty="0">
                <a:solidFill>
                  <a:schemeClr val="tx1">
                    <a:lumMod val="75000"/>
                    <a:lumOff val="25000"/>
                  </a:schemeClr>
                </a:solidFill>
                <a:cs typeface="Arial"/>
              </a:rPr>
              <a:t>– </a:t>
            </a:r>
            <a:r>
              <a:rPr lang="en-US" sz="1276" dirty="0" err="1">
                <a:solidFill>
                  <a:schemeClr val="tx1">
                    <a:lumMod val="75000"/>
                    <a:lumOff val="25000"/>
                  </a:schemeClr>
                </a:solidFill>
                <a:cs typeface="Arial"/>
              </a:rPr>
              <a:t>Firstandlast</a:t>
            </a:r>
            <a:r>
              <a:rPr lang="en-US" sz="1276" dirty="0">
                <a:solidFill>
                  <a:schemeClr val="tx1">
                    <a:lumMod val="75000"/>
                    <a:lumOff val="25000"/>
                  </a:schemeClr>
                </a:solidFill>
                <a:cs typeface="Arial"/>
              </a:rPr>
              <a:t> Name</a:t>
            </a:r>
          </a:p>
          <a:p>
            <a:pPr algn="r">
              <a:lnSpc>
                <a:spcPct val="110000"/>
              </a:lnSpc>
            </a:pPr>
            <a:r>
              <a:rPr lang="en-US" sz="957" dirty="0">
                <a:solidFill>
                  <a:schemeClr val="tx1">
                    <a:lumMod val="60000"/>
                    <a:lumOff val="40000"/>
                  </a:schemeClr>
                </a:solidFill>
                <a:cs typeface="Arial"/>
              </a:rPr>
              <a:t>   Optional title line</a:t>
            </a:r>
            <a:endParaRPr lang="en-US" dirty="0"/>
          </a:p>
        </p:txBody>
      </p:sp>
      <p:sp>
        <p:nvSpPr>
          <p:cNvPr id="14" name="Text Placeholder 13"/>
          <p:cNvSpPr>
            <a:spLocks noGrp="1"/>
          </p:cNvSpPr>
          <p:nvPr>
            <p:ph type="body" sz="quarter" idx="18" hasCustomPrompt="1"/>
          </p:nvPr>
        </p:nvSpPr>
        <p:spPr>
          <a:xfrm>
            <a:off x="935496" y="1342941"/>
            <a:ext cx="7200384" cy="3158316"/>
          </a:xfrm>
          <a:prstGeom prst="rect">
            <a:avLst/>
          </a:prstGeom>
          <a:ln>
            <a:solidFill>
              <a:srgbClr val="FFFFFF"/>
            </a:solidFill>
          </a:ln>
        </p:spPr>
        <p:txBody>
          <a:bodyPr vert="horz"/>
          <a:lstStyle>
            <a:lvl1pPr algn="ctr">
              <a:defRPr lang="en-US" sz="1701" b="0" smtClean="0">
                <a:solidFill>
                  <a:srgbClr val="BB0032"/>
                </a:solidFill>
                <a:cs typeface="Arial"/>
              </a:defRPr>
            </a:lvl1pPr>
          </a:lstStyle>
          <a:p>
            <a:pPr lvl="0"/>
            <a:r>
              <a:rPr lang="en-US" sz="3455" b="0" dirty="0">
                <a:solidFill>
                  <a:srgbClr val="BB0032"/>
                </a:solidFill>
                <a:latin typeface="+mj-lt"/>
                <a:cs typeface="Arial"/>
              </a:rPr>
              <a:t>“Notable quotes</a:t>
            </a:r>
            <a:br>
              <a:rPr lang="en-US" sz="3455" b="0" dirty="0">
                <a:solidFill>
                  <a:srgbClr val="BB0032"/>
                </a:solidFill>
                <a:latin typeface="+mj-lt"/>
                <a:cs typeface="Arial"/>
              </a:rPr>
            </a:br>
            <a:r>
              <a:rPr lang="en-US" sz="3455" b="0" dirty="0">
                <a:solidFill>
                  <a:srgbClr val="BB0032"/>
                </a:solidFill>
                <a:latin typeface="+mj-lt"/>
                <a:cs typeface="Arial"/>
              </a:rPr>
              <a:t>goes right here,</a:t>
            </a:r>
            <a:br>
              <a:rPr lang="en-US" sz="3455" b="0" dirty="0">
                <a:solidFill>
                  <a:srgbClr val="BB0032"/>
                </a:solidFill>
                <a:latin typeface="+mj-lt"/>
                <a:cs typeface="Arial"/>
              </a:rPr>
            </a:br>
            <a:r>
              <a:rPr lang="en-US" sz="3455" b="0" dirty="0">
                <a:solidFill>
                  <a:srgbClr val="BB0032"/>
                </a:solidFill>
                <a:latin typeface="+mj-lt"/>
                <a:cs typeface="Arial"/>
              </a:rPr>
              <a:t>yes right here.”</a:t>
            </a:r>
            <a:endParaRPr lang="en-US" dirty="0"/>
          </a:p>
        </p:txBody>
      </p:sp>
    </p:spTree>
    <p:extLst>
      <p:ext uri="{BB962C8B-B14F-4D97-AF65-F5344CB8AC3E}">
        <p14:creationId xmlns:p14="http://schemas.microsoft.com/office/powerpoint/2010/main" val="10745522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Full Photo Slide">
    <p:spTree>
      <p:nvGrpSpPr>
        <p:cNvPr id="1" name=""/>
        <p:cNvGrpSpPr/>
        <p:nvPr/>
      </p:nvGrpSpPr>
      <p:grpSpPr>
        <a:xfrm>
          <a:off x="0" y="0"/>
          <a:ext cx="0" cy="0"/>
          <a:chOff x="0" y="0"/>
          <a:chExt cx="0" cy="0"/>
        </a:xfrm>
      </p:grpSpPr>
      <p:sp>
        <p:nvSpPr>
          <p:cNvPr id="7" name="Picture Placeholder 6"/>
          <p:cNvSpPr>
            <a:spLocks noGrp="1"/>
          </p:cNvSpPr>
          <p:nvPr>
            <p:ph type="pic" sz="quarter" idx="13" hasCustomPrompt="1"/>
          </p:nvPr>
        </p:nvSpPr>
        <p:spPr>
          <a:xfrm>
            <a:off x="0" y="769951"/>
            <a:ext cx="9144000" cy="4945053"/>
          </a:xfrm>
          <a:prstGeom prst="rect">
            <a:avLst/>
          </a:prstGeom>
        </p:spPr>
        <p:txBody>
          <a:bodyPr vert="horz"/>
          <a:lstStyle>
            <a:lvl1pPr>
              <a:defRPr>
                <a:solidFill>
                  <a:schemeClr val="bg1">
                    <a:lumMod val="75000"/>
                  </a:schemeClr>
                </a:solidFill>
              </a:defRPr>
            </a:lvl1pPr>
          </a:lstStyle>
          <a:p>
            <a:r>
              <a:rPr lang="en-US" dirty="0"/>
              <a:t>Full slide picture</a:t>
            </a:r>
          </a:p>
        </p:txBody>
      </p:sp>
      <p:sp>
        <p:nvSpPr>
          <p:cNvPr id="12" name="Content Placeholder 2"/>
          <p:cNvSpPr>
            <a:spLocks noGrp="1"/>
          </p:cNvSpPr>
          <p:nvPr>
            <p:ph idx="14"/>
          </p:nvPr>
        </p:nvSpPr>
        <p:spPr>
          <a:xfrm>
            <a:off x="4868543" y="1196753"/>
            <a:ext cx="3998890" cy="1533562"/>
          </a:xfrm>
          <a:prstGeom prst="rect">
            <a:avLst/>
          </a:prstGeom>
          <a:ln w="28575" cmpd="sng">
            <a:solidFill>
              <a:srgbClr val="636D6E"/>
            </a:solidFill>
          </a:ln>
          <a:effectLst/>
        </p:spPr>
        <p:txBody>
          <a:bodyPr/>
          <a:lstStyle>
            <a:lvl1pPr marL="48595">
              <a:lnSpc>
                <a:spcPts val="1827"/>
              </a:lnSpc>
              <a:spcBef>
                <a:spcPts val="0"/>
              </a:spcBef>
              <a:defRPr sz="1063" b="1">
                <a:solidFill>
                  <a:srgbClr val="636D6E"/>
                </a:solidFill>
              </a:defRPr>
            </a:lvl1pPr>
            <a:lvl2pPr marL="48595" indent="97188">
              <a:spcBef>
                <a:spcPts val="106"/>
              </a:spcBef>
              <a:spcAft>
                <a:spcPts val="0"/>
              </a:spcAft>
              <a:buClr>
                <a:srgbClr val="BB0000"/>
              </a:buClr>
              <a:buFont typeface="Arial"/>
              <a:buChar char="•"/>
              <a:defRPr sz="850">
                <a:solidFill>
                  <a:srgbClr val="636D6E"/>
                </a:solidFill>
              </a:defRPr>
            </a:lvl2pPr>
            <a:lvl3pPr marL="48595" indent="97188">
              <a:spcBef>
                <a:spcPts val="106"/>
              </a:spcBef>
              <a:spcAft>
                <a:spcPts val="0"/>
              </a:spcAft>
              <a:buClr>
                <a:srgbClr val="BB0000"/>
              </a:buClr>
              <a:defRPr sz="850">
                <a:solidFill>
                  <a:srgbClr val="636D6E"/>
                </a:solidFill>
              </a:defRPr>
            </a:lvl3pPr>
            <a:lvl5pPr marL="267270" indent="0">
              <a:spcBef>
                <a:spcPts val="186"/>
              </a:spcBef>
              <a:buFont typeface="Arial"/>
              <a:buNone/>
              <a:defRPr sz="957">
                <a:solidFill>
                  <a:schemeClr val="tx1">
                    <a:lumMod val="65000"/>
                    <a:lumOff val="35000"/>
                  </a:schemeClr>
                </a:solidFill>
              </a:defRPr>
            </a:lvl5p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7596413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Photo-Text Slide">
    <p:spTree>
      <p:nvGrpSpPr>
        <p:cNvPr id="1" name=""/>
        <p:cNvGrpSpPr/>
        <p:nvPr/>
      </p:nvGrpSpPr>
      <p:grpSpPr>
        <a:xfrm>
          <a:off x="0" y="0"/>
          <a:ext cx="0" cy="0"/>
          <a:chOff x="0" y="0"/>
          <a:chExt cx="0" cy="0"/>
        </a:xfrm>
      </p:grpSpPr>
      <p:sp>
        <p:nvSpPr>
          <p:cNvPr id="7" name="Picture Placeholder 6"/>
          <p:cNvSpPr>
            <a:spLocks noGrp="1"/>
          </p:cNvSpPr>
          <p:nvPr>
            <p:ph type="pic" sz="quarter" idx="13" hasCustomPrompt="1"/>
          </p:nvPr>
        </p:nvSpPr>
        <p:spPr>
          <a:xfrm>
            <a:off x="1" y="769951"/>
            <a:ext cx="3883850" cy="4945053"/>
          </a:xfrm>
          <a:prstGeom prst="rect">
            <a:avLst/>
          </a:prstGeom>
        </p:spPr>
        <p:txBody>
          <a:bodyPr vert="horz"/>
          <a:lstStyle>
            <a:lvl1pPr>
              <a:defRPr>
                <a:solidFill>
                  <a:srgbClr val="BFBFBF"/>
                </a:solidFill>
              </a:defRPr>
            </a:lvl1pPr>
          </a:lstStyle>
          <a:p>
            <a:r>
              <a:rPr lang="en-US" dirty="0"/>
              <a:t>½ slide picture</a:t>
            </a:r>
          </a:p>
        </p:txBody>
      </p:sp>
      <p:sp>
        <p:nvSpPr>
          <p:cNvPr id="8" name="Content Placeholder 2"/>
          <p:cNvSpPr>
            <a:spLocks noGrp="1"/>
          </p:cNvSpPr>
          <p:nvPr>
            <p:ph idx="14"/>
          </p:nvPr>
        </p:nvSpPr>
        <p:spPr>
          <a:xfrm>
            <a:off x="4137609" y="1525323"/>
            <a:ext cx="4701503" cy="3771636"/>
          </a:xfrm>
          <a:prstGeom prst="rect">
            <a:avLst/>
          </a:prstGeom>
          <a:ln>
            <a:solidFill>
              <a:srgbClr val="FFFFFF"/>
            </a:solidFill>
          </a:ln>
        </p:spPr>
        <p:txBody>
          <a:bodyPr/>
          <a:lstStyle>
            <a:lvl1pPr>
              <a:lnSpc>
                <a:spcPts val="1827"/>
              </a:lnSpc>
              <a:spcBef>
                <a:spcPts val="0"/>
              </a:spcBef>
              <a:defRPr>
                <a:solidFill>
                  <a:srgbClr val="BB0000"/>
                </a:solidFill>
              </a:defRPr>
            </a:lvl1pPr>
            <a:lvl2pPr marL="0">
              <a:spcBef>
                <a:spcPts val="319"/>
              </a:spcBef>
              <a:defRPr sz="1276">
                <a:solidFill>
                  <a:schemeClr val="tx1">
                    <a:lumMod val="65000"/>
                    <a:lumOff val="35000"/>
                  </a:schemeClr>
                </a:solidFill>
              </a:defRPr>
            </a:lvl2pPr>
            <a:lvl3pPr>
              <a:spcBef>
                <a:spcPts val="0"/>
              </a:spcBef>
              <a:defRPr sz="1063">
                <a:solidFill>
                  <a:schemeClr val="tx1">
                    <a:lumMod val="65000"/>
                    <a:lumOff val="35000"/>
                  </a:schemeClr>
                </a:solidFill>
              </a:defRPr>
            </a:lvl3pPr>
            <a:lvl5pPr marL="267270" indent="0">
              <a:spcBef>
                <a:spcPts val="186"/>
              </a:spcBef>
              <a:buNone/>
              <a:defRPr sz="850">
                <a:solidFill>
                  <a:schemeClr val="tx1">
                    <a:lumMod val="65000"/>
                    <a:lumOff val="35000"/>
                  </a:schemeClr>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13" name="Content Placeholder 2"/>
          <p:cNvSpPr>
            <a:spLocks noGrp="1"/>
          </p:cNvSpPr>
          <p:nvPr>
            <p:ph idx="16" hasCustomPrompt="1"/>
          </p:nvPr>
        </p:nvSpPr>
        <p:spPr>
          <a:xfrm>
            <a:off x="4315392" y="877472"/>
            <a:ext cx="4642822" cy="530099"/>
          </a:xfrm>
          <a:prstGeom prst="rect">
            <a:avLst/>
          </a:prstGeom>
          <a:ln>
            <a:solidFill>
              <a:schemeClr val="bg1"/>
            </a:solidFill>
          </a:ln>
        </p:spPr>
        <p:txBody>
          <a:bodyPr/>
          <a:lstStyle>
            <a:lvl1pPr algn="r">
              <a:lnSpc>
                <a:spcPts val="871"/>
              </a:lnSpc>
              <a:spcBef>
                <a:spcPts val="0"/>
              </a:spcBef>
              <a:defRPr sz="850" b="1" baseline="0">
                <a:solidFill>
                  <a:schemeClr val="tx1">
                    <a:lumMod val="65000"/>
                    <a:lumOff val="35000"/>
                  </a:schemeClr>
                </a:solidFill>
              </a:defRPr>
            </a:lvl1pPr>
            <a:lvl2pPr marL="0">
              <a:spcBef>
                <a:spcPts val="319"/>
              </a:spcBef>
              <a:defRPr sz="1276">
                <a:solidFill>
                  <a:schemeClr val="tx1">
                    <a:lumMod val="65000"/>
                    <a:lumOff val="35000"/>
                  </a:schemeClr>
                </a:solidFill>
              </a:defRPr>
            </a:lvl2pPr>
            <a:lvl3pPr>
              <a:spcBef>
                <a:spcPts val="0"/>
              </a:spcBef>
              <a:defRPr sz="1063">
                <a:solidFill>
                  <a:schemeClr val="tx1">
                    <a:lumMod val="65000"/>
                    <a:lumOff val="35000"/>
                  </a:schemeClr>
                </a:solidFill>
              </a:defRPr>
            </a:lvl3pPr>
            <a:lvl5pPr marL="267270" indent="0">
              <a:spcBef>
                <a:spcPts val="186"/>
              </a:spcBef>
              <a:buNone/>
              <a:defRPr sz="850">
                <a:solidFill>
                  <a:schemeClr val="tx1">
                    <a:lumMod val="65000"/>
                    <a:lumOff val="35000"/>
                  </a:schemeClr>
                </a:solidFill>
              </a:defRPr>
            </a:lvl5pPr>
          </a:lstStyle>
          <a:p>
            <a:pPr lvl="0"/>
            <a:r>
              <a:rPr lang="en-US" dirty="0"/>
              <a:t>TOPIC TITLE HERE</a:t>
            </a:r>
          </a:p>
        </p:txBody>
      </p:sp>
    </p:spTree>
    <p:extLst>
      <p:ext uri="{BB962C8B-B14F-4D97-AF65-F5344CB8AC3E}">
        <p14:creationId xmlns:p14="http://schemas.microsoft.com/office/powerpoint/2010/main" val="38677878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Content Placeholder 2"/>
          <p:cNvSpPr>
            <a:spLocks noGrp="1"/>
          </p:cNvSpPr>
          <p:nvPr>
            <p:ph idx="16" hasCustomPrompt="1"/>
          </p:nvPr>
        </p:nvSpPr>
        <p:spPr>
          <a:xfrm>
            <a:off x="4315392" y="877472"/>
            <a:ext cx="4642822" cy="530099"/>
          </a:xfrm>
          <a:prstGeom prst="rect">
            <a:avLst/>
          </a:prstGeom>
          <a:ln>
            <a:solidFill>
              <a:schemeClr val="bg1"/>
            </a:solidFill>
          </a:ln>
        </p:spPr>
        <p:txBody>
          <a:bodyPr/>
          <a:lstStyle>
            <a:lvl1pPr algn="r">
              <a:lnSpc>
                <a:spcPts val="871"/>
              </a:lnSpc>
              <a:spcBef>
                <a:spcPts val="0"/>
              </a:spcBef>
              <a:defRPr sz="850" b="1" baseline="0">
                <a:solidFill>
                  <a:schemeClr val="tx1">
                    <a:lumMod val="65000"/>
                    <a:lumOff val="35000"/>
                  </a:schemeClr>
                </a:solidFill>
              </a:defRPr>
            </a:lvl1pPr>
            <a:lvl2pPr marL="0">
              <a:spcBef>
                <a:spcPts val="319"/>
              </a:spcBef>
              <a:defRPr sz="1276">
                <a:solidFill>
                  <a:schemeClr val="tx1">
                    <a:lumMod val="65000"/>
                    <a:lumOff val="35000"/>
                  </a:schemeClr>
                </a:solidFill>
              </a:defRPr>
            </a:lvl2pPr>
            <a:lvl3pPr>
              <a:spcBef>
                <a:spcPts val="0"/>
              </a:spcBef>
              <a:defRPr sz="1063">
                <a:solidFill>
                  <a:schemeClr val="tx1">
                    <a:lumMod val="65000"/>
                    <a:lumOff val="35000"/>
                  </a:schemeClr>
                </a:solidFill>
              </a:defRPr>
            </a:lvl3pPr>
            <a:lvl5pPr marL="267270" indent="0">
              <a:spcBef>
                <a:spcPts val="186"/>
              </a:spcBef>
              <a:buNone/>
              <a:defRPr sz="850">
                <a:solidFill>
                  <a:schemeClr val="tx1">
                    <a:lumMod val="65000"/>
                    <a:lumOff val="35000"/>
                  </a:schemeClr>
                </a:solidFill>
              </a:defRPr>
            </a:lvl5pPr>
          </a:lstStyle>
          <a:p>
            <a:pPr lvl="0"/>
            <a:r>
              <a:rPr lang="en-US" dirty="0"/>
              <a:t>TOPIC TITLE HERE</a:t>
            </a:r>
          </a:p>
        </p:txBody>
      </p:sp>
      <p:sp>
        <p:nvSpPr>
          <p:cNvPr id="6" name="Content Placeholder 2"/>
          <p:cNvSpPr>
            <a:spLocks noGrp="1"/>
          </p:cNvSpPr>
          <p:nvPr>
            <p:ph idx="14"/>
          </p:nvPr>
        </p:nvSpPr>
        <p:spPr>
          <a:xfrm>
            <a:off x="1400403" y="1525323"/>
            <a:ext cx="6527582" cy="3771636"/>
          </a:xfrm>
          <a:prstGeom prst="rect">
            <a:avLst/>
          </a:prstGeom>
          <a:ln>
            <a:solidFill>
              <a:srgbClr val="FFFFFF"/>
            </a:solidFill>
          </a:ln>
        </p:spPr>
        <p:txBody>
          <a:bodyPr/>
          <a:lstStyle>
            <a:lvl1pPr algn="ctr">
              <a:lnSpc>
                <a:spcPts val="1827"/>
              </a:lnSpc>
              <a:spcBef>
                <a:spcPts val="0"/>
              </a:spcBef>
              <a:defRPr>
                <a:solidFill>
                  <a:schemeClr val="bg1">
                    <a:lumMod val="75000"/>
                  </a:schemeClr>
                </a:solidFill>
              </a:defRPr>
            </a:lvl1pPr>
            <a:lvl2pPr marL="0">
              <a:spcBef>
                <a:spcPts val="319"/>
              </a:spcBef>
              <a:defRPr sz="1276">
                <a:solidFill>
                  <a:schemeClr val="tx1">
                    <a:lumMod val="65000"/>
                    <a:lumOff val="35000"/>
                  </a:schemeClr>
                </a:solidFill>
              </a:defRPr>
            </a:lvl2pPr>
            <a:lvl3pPr>
              <a:spcBef>
                <a:spcPts val="0"/>
              </a:spcBef>
              <a:defRPr sz="1063">
                <a:solidFill>
                  <a:schemeClr val="tx1">
                    <a:lumMod val="65000"/>
                    <a:lumOff val="35000"/>
                  </a:schemeClr>
                </a:solidFill>
              </a:defRPr>
            </a:lvl3pPr>
            <a:lvl5pPr marL="267270" indent="0">
              <a:spcBef>
                <a:spcPts val="186"/>
              </a:spcBef>
              <a:buNone/>
              <a:defRPr sz="850">
                <a:solidFill>
                  <a:schemeClr val="tx1">
                    <a:lumMod val="65000"/>
                    <a:lumOff val="3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05742821"/>
      </p:ext>
    </p:extLst>
  </p:cSld>
  <p:clrMapOvr>
    <a:masterClrMapping/>
  </p:clrMapOvr>
  <p:transition spd="slow">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4569022"/>
      </p:ext>
    </p:extLst>
  </p:cSld>
  <p:clrMapOvr>
    <a:masterClrMapping/>
  </p:clrMapOvr>
  <p:transition spd="slow">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00400" y="3507442"/>
            <a:ext cx="5458968" cy="873903"/>
          </a:xfrm>
        </p:spPr>
        <p:txBody>
          <a:bodyPr vert="horz" lIns="91440" tIns="45720" rIns="91440" bIns="45720" rtlCol="0" anchor="b" anchorCtr="0">
            <a:normAutofit/>
          </a:bodyPr>
          <a:lstStyle>
            <a:lvl1pPr algn="l" defTabSz="914400" rtl="0" eaLnBrk="1" latinLnBrk="0" hangingPunct="1">
              <a:spcBef>
                <a:spcPct val="0"/>
              </a:spcBef>
              <a:buNone/>
              <a:defRPr sz="4600" kern="1200">
                <a:solidFill>
                  <a:schemeClr val="accent1"/>
                </a:solidFill>
                <a:latin typeface="+mj-lt"/>
                <a:ea typeface="+mj-ea"/>
                <a:cs typeface="+mj-cs"/>
              </a:defRPr>
            </a:lvl1pPr>
          </a:lstStyle>
          <a:p>
            <a:r>
              <a:rPr lang="en-US" dirty="0"/>
              <a:t>Click to edit Master title style</a:t>
            </a:r>
            <a:endParaRPr dirty="0"/>
          </a:p>
        </p:txBody>
      </p:sp>
      <p:sp>
        <p:nvSpPr>
          <p:cNvPr id="3" name="Subtitle 2"/>
          <p:cNvSpPr>
            <a:spLocks noGrp="1"/>
          </p:cNvSpPr>
          <p:nvPr>
            <p:ph type="subTitle" idx="1"/>
          </p:nvPr>
        </p:nvSpPr>
        <p:spPr>
          <a:xfrm>
            <a:off x="3200400" y="4381500"/>
            <a:ext cx="5458968" cy="518160"/>
          </a:xfrm>
        </p:spPr>
        <p:txBody>
          <a:bodyPr vert="horz" lIns="91440" tIns="45720" rIns="91440" bIns="45720" rtlCol="0">
            <a:normAutofit/>
          </a:bodyPr>
          <a:lstStyle>
            <a:lvl1pPr marL="0" indent="0" algn="l" defTabSz="914400" rtl="0" eaLnBrk="1" latinLnBrk="0" hangingPunct="1">
              <a:spcBef>
                <a:spcPts val="0"/>
              </a:spcBef>
              <a:buClr>
                <a:schemeClr val="accent1"/>
              </a:buClr>
              <a:buSzPct val="100000"/>
              <a:buFont typeface="Wingdings 2" pitchFamily="18" charset="2"/>
              <a:buNone/>
              <a:defRPr sz="1600" kern="1200">
                <a:solidFill>
                  <a:schemeClr val="tx2"/>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dirty="0"/>
          </a:p>
        </p:txBody>
      </p:sp>
    </p:spTree>
    <p:extLst>
      <p:ext uri="{BB962C8B-B14F-4D97-AF65-F5344CB8AC3E}">
        <p14:creationId xmlns:p14="http://schemas.microsoft.com/office/powerpoint/2010/main" val="282075362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a:xfrm>
            <a:off x="457199" y="1843546"/>
            <a:ext cx="6508377" cy="3536635"/>
          </a:xfrm>
        </p:spPr>
        <p:txBody>
          <a:bodyPr/>
          <a:lstStyle>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dirty="0"/>
          </a:p>
        </p:txBody>
      </p:sp>
    </p:spTree>
    <p:extLst>
      <p:ext uri="{BB962C8B-B14F-4D97-AF65-F5344CB8AC3E}">
        <p14:creationId xmlns:p14="http://schemas.microsoft.com/office/powerpoint/2010/main" val="1063811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ig Phrase-Word Slide WHITE1">
    <p:spTree>
      <p:nvGrpSpPr>
        <p:cNvPr id="1" name=""/>
        <p:cNvGrpSpPr/>
        <p:nvPr/>
      </p:nvGrpSpPr>
      <p:grpSpPr>
        <a:xfrm>
          <a:off x="0" y="0"/>
          <a:ext cx="0" cy="0"/>
          <a:chOff x="0" y="0"/>
          <a:chExt cx="0" cy="0"/>
        </a:xfrm>
      </p:grpSpPr>
      <p:sp>
        <p:nvSpPr>
          <p:cNvPr id="10" name="Content Placeholder 2"/>
          <p:cNvSpPr>
            <a:spLocks noGrp="1"/>
          </p:cNvSpPr>
          <p:nvPr>
            <p:ph idx="16" hasCustomPrompt="1"/>
          </p:nvPr>
        </p:nvSpPr>
        <p:spPr>
          <a:xfrm>
            <a:off x="651757" y="1445435"/>
            <a:ext cx="7194020" cy="3681126"/>
          </a:xfrm>
          <a:prstGeom prst="rect">
            <a:avLst/>
          </a:prstGeom>
          <a:ln>
            <a:solidFill>
              <a:srgbClr val="FFFFFF"/>
            </a:solidFill>
          </a:ln>
        </p:spPr>
        <p:txBody>
          <a:bodyPr/>
          <a:lstStyle>
            <a:lvl1pPr algn="l">
              <a:lnSpc>
                <a:spcPts val="8400"/>
              </a:lnSpc>
              <a:spcBef>
                <a:spcPts val="0"/>
              </a:spcBef>
              <a:defRPr sz="8000" b="1" baseline="0">
                <a:solidFill>
                  <a:srgbClr val="BB0000"/>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r>
              <a:rPr lang="en-US" dirty="0"/>
              <a:t>BIG WORD BIG PHRASE</a:t>
            </a:r>
            <a:br>
              <a:rPr lang="en-US" dirty="0"/>
            </a:br>
            <a:r>
              <a:rPr lang="en-US" dirty="0"/>
              <a:t>SLIDE</a:t>
            </a:r>
          </a:p>
        </p:txBody>
      </p:sp>
    </p:spTree>
    <p:extLst>
      <p:ext uri="{BB962C8B-B14F-4D97-AF65-F5344CB8AC3E}">
        <p14:creationId xmlns:p14="http://schemas.microsoft.com/office/powerpoint/2010/main" val="1319631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ig Phrase-Word Slide RED">
    <p:spTree>
      <p:nvGrpSpPr>
        <p:cNvPr id="1" name=""/>
        <p:cNvGrpSpPr/>
        <p:nvPr/>
      </p:nvGrpSpPr>
      <p:grpSpPr>
        <a:xfrm>
          <a:off x="0" y="0"/>
          <a:ext cx="0" cy="0"/>
          <a:chOff x="0" y="0"/>
          <a:chExt cx="0" cy="0"/>
        </a:xfrm>
      </p:grpSpPr>
      <p:sp>
        <p:nvSpPr>
          <p:cNvPr id="4" name="Rectangle 3"/>
          <p:cNvSpPr/>
          <p:nvPr/>
        </p:nvSpPr>
        <p:spPr>
          <a:xfrm>
            <a:off x="0" y="758474"/>
            <a:ext cx="9144000" cy="4956528"/>
          </a:xfrm>
          <a:prstGeom prst="rect">
            <a:avLst/>
          </a:prstGeom>
          <a:solidFill>
            <a:srgbClr val="B70F2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BB0000"/>
              </a:solidFill>
            </a:endParaRPr>
          </a:p>
        </p:txBody>
      </p:sp>
      <p:sp>
        <p:nvSpPr>
          <p:cNvPr id="9" name="Content Placeholder 2"/>
          <p:cNvSpPr>
            <a:spLocks noGrp="1"/>
          </p:cNvSpPr>
          <p:nvPr>
            <p:ph idx="16" hasCustomPrompt="1"/>
          </p:nvPr>
        </p:nvSpPr>
        <p:spPr>
          <a:xfrm>
            <a:off x="651757" y="1445435"/>
            <a:ext cx="7194020" cy="3681126"/>
          </a:xfrm>
          <a:prstGeom prst="rect">
            <a:avLst/>
          </a:prstGeom>
          <a:ln>
            <a:solidFill>
              <a:srgbClr val="BB0000"/>
            </a:solidFill>
          </a:ln>
        </p:spPr>
        <p:txBody>
          <a:bodyPr/>
          <a:lstStyle>
            <a:lvl1pPr algn="l">
              <a:lnSpc>
                <a:spcPts val="8400"/>
              </a:lnSpc>
              <a:spcBef>
                <a:spcPts val="0"/>
              </a:spcBef>
              <a:defRPr sz="8000" b="1" baseline="0">
                <a:solidFill>
                  <a:schemeClr val="bg1"/>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r>
              <a:rPr lang="en-US" dirty="0"/>
              <a:t>BIG WORD</a:t>
            </a:r>
          </a:p>
          <a:p>
            <a:pPr lvl="0"/>
            <a:r>
              <a:rPr lang="en-US" dirty="0"/>
              <a:t>BIG PHRASE</a:t>
            </a:r>
            <a:br>
              <a:rPr lang="en-US" dirty="0"/>
            </a:br>
            <a:r>
              <a:rPr lang="en-US" dirty="0"/>
              <a:t>SLIDE</a:t>
            </a:r>
          </a:p>
        </p:txBody>
      </p:sp>
    </p:spTree>
    <p:extLst>
      <p:ext uri="{BB962C8B-B14F-4D97-AF65-F5344CB8AC3E}">
        <p14:creationId xmlns:p14="http://schemas.microsoft.com/office/powerpoint/2010/main" val="2678815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13" name="Content Placeholder 2"/>
          <p:cNvSpPr>
            <a:spLocks noGrp="1"/>
          </p:cNvSpPr>
          <p:nvPr>
            <p:ph idx="17" hasCustomPrompt="1"/>
          </p:nvPr>
        </p:nvSpPr>
        <p:spPr>
          <a:xfrm>
            <a:off x="4881010" y="4477222"/>
            <a:ext cx="3392206" cy="911688"/>
          </a:xfrm>
          <a:prstGeom prst="rect">
            <a:avLst/>
          </a:prstGeom>
          <a:ln>
            <a:solidFill>
              <a:schemeClr val="bg1"/>
            </a:solidFill>
          </a:ln>
        </p:spPr>
        <p:txBody>
          <a:bodyPr/>
          <a:lstStyle>
            <a:lvl1pPr algn="r">
              <a:lnSpc>
                <a:spcPct val="110000"/>
              </a:lnSpc>
              <a:spcBef>
                <a:spcPts val="0"/>
              </a:spcBef>
              <a:defRPr sz="2400" baseline="-25000">
                <a:solidFill>
                  <a:srgbClr val="BB0000"/>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algn="r">
              <a:lnSpc>
                <a:spcPct val="110000"/>
              </a:lnSpc>
            </a:pPr>
            <a:r>
              <a:rPr lang="en-US" sz="2400" dirty="0">
                <a:solidFill>
                  <a:schemeClr val="tx1">
                    <a:lumMod val="75000"/>
                    <a:lumOff val="25000"/>
                  </a:schemeClr>
                </a:solidFill>
                <a:cs typeface="Arial"/>
              </a:rPr>
              <a:t>– </a:t>
            </a:r>
            <a:r>
              <a:rPr lang="en-US" sz="2400" dirty="0" err="1">
                <a:solidFill>
                  <a:schemeClr val="tx1">
                    <a:lumMod val="75000"/>
                    <a:lumOff val="25000"/>
                  </a:schemeClr>
                </a:solidFill>
                <a:cs typeface="Arial"/>
              </a:rPr>
              <a:t>Firstandlast</a:t>
            </a:r>
            <a:r>
              <a:rPr lang="en-US" sz="2400" dirty="0">
                <a:solidFill>
                  <a:schemeClr val="tx1">
                    <a:lumMod val="75000"/>
                    <a:lumOff val="25000"/>
                  </a:schemeClr>
                </a:solidFill>
                <a:cs typeface="Arial"/>
              </a:rPr>
              <a:t> Name</a:t>
            </a:r>
          </a:p>
          <a:p>
            <a:pPr algn="r">
              <a:lnSpc>
                <a:spcPct val="110000"/>
              </a:lnSpc>
            </a:pPr>
            <a:r>
              <a:rPr lang="en-US" sz="1800" dirty="0">
                <a:solidFill>
                  <a:schemeClr val="tx1">
                    <a:lumMod val="60000"/>
                    <a:lumOff val="40000"/>
                  </a:schemeClr>
                </a:solidFill>
                <a:cs typeface="Arial"/>
              </a:rPr>
              <a:t>   Optional title line</a:t>
            </a:r>
            <a:endParaRPr lang="en-US" dirty="0"/>
          </a:p>
        </p:txBody>
      </p:sp>
      <p:sp>
        <p:nvSpPr>
          <p:cNvPr id="14" name="Text Placeholder 13"/>
          <p:cNvSpPr>
            <a:spLocks noGrp="1"/>
          </p:cNvSpPr>
          <p:nvPr>
            <p:ph type="body" sz="quarter" idx="18" hasCustomPrompt="1"/>
          </p:nvPr>
        </p:nvSpPr>
        <p:spPr>
          <a:xfrm>
            <a:off x="935495" y="1342941"/>
            <a:ext cx="7200384" cy="3158316"/>
          </a:xfrm>
          <a:prstGeom prst="rect">
            <a:avLst/>
          </a:prstGeom>
          <a:ln>
            <a:solidFill>
              <a:srgbClr val="FFFFFF"/>
            </a:solidFill>
          </a:ln>
        </p:spPr>
        <p:txBody>
          <a:bodyPr vert="horz"/>
          <a:lstStyle>
            <a:lvl1pPr algn="ctr">
              <a:defRPr lang="en-US" sz="3200" b="0" smtClean="0">
                <a:solidFill>
                  <a:srgbClr val="BB0032"/>
                </a:solidFill>
                <a:cs typeface="Arial"/>
              </a:defRPr>
            </a:lvl1pPr>
          </a:lstStyle>
          <a:p>
            <a:pPr lvl="0"/>
            <a:r>
              <a:rPr lang="en-US" sz="6500" b="0" dirty="0">
                <a:solidFill>
                  <a:srgbClr val="BB0032"/>
                </a:solidFill>
                <a:latin typeface="+mj-lt"/>
                <a:cs typeface="Arial"/>
              </a:rPr>
              <a:t>“Notable quotes</a:t>
            </a:r>
            <a:br>
              <a:rPr lang="en-US" sz="6500" b="0" dirty="0">
                <a:solidFill>
                  <a:srgbClr val="BB0032"/>
                </a:solidFill>
                <a:latin typeface="+mj-lt"/>
                <a:cs typeface="Arial"/>
              </a:rPr>
            </a:br>
            <a:r>
              <a:rPr lang="en-US" sz="6500" b="0" dirty="0">
                <a:solidFill>
                  <a:srgbClr val="BB0032"/>
                </a:solidFill>
                <a:latin typeface="+mj-lt"/>
                <a:cs typeface="Arial"/>
              </a:rPr>
              <a:t>goes right here,</a:t>
            </a:r>
            <a:br>
              <a:rPr lang="en-US" sz="6500" b="0" dirty="0">
                <a:solidFill>
                  <a:srgbClr val="BB0032"/>
                </a:solidFill>
                <a:latin typeface="+mj-lt"/>
                <a:cs typeface="Arial"/>
              </a:rPr>
            </a:br>
            <a:r>
              <a:rPr lang="en-US" sz="6500" b="0" dirty="0">
                <a:solidFill>
                  <a:srgbClr val="BB0032"/>
                </a:solidFill>
                <a:latin typeface="+mj-lt"/>
                <a:cs typeface="Arial"/>
              </a:rPr>
              <a:t>yes right here.”</a:t>
            </a:r>
            <a:endParaRPr lang="en-US" dirty="0"/>
          </a:p>
        </p:txBody>
      </p:sp>
    </p:spTree>
    <p:extLst>
      <p:ext uri="{BB962C8B-B14F-4D97-AF65-F5344CB8AC3E}">
        <p14:creationId xmlns:p14="http://schemas.microsoft.com/office/powerpoint/2010/main" val="1276698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Full Photo Slide">
    <p:spTree>
      <p:nvGrpSpPr>
        <p:cNvPr id="1" name=""/>
        <p:cNvGrpSpPr/>
        <p:nvPr/>
      </p:nvGrpSpPr>
      <p:grpSpPr>
        <a:xfrm>
          <a:off x="0" y="0"/>
          <a:ext cx="0" cy="0"/>
          <a:chOff x="0" y="0"/>
          <a:chExt cx="0" cy="0"/>
        </a:xfrm>
      </p:grpSpPr>
      <p:sp>
        <p:nvSpPr>
          <p:cNvPr id="7" name="Picture Placeholder 6"/>
          <p:cNvSpPr>
            <a:spLocks noGrp="1"/>
          </p:cNvSpPr>
          <p:nvPr>
            <p:ph type="pic" sz="quarter" idx="13" hasCustomPrompt="1"/>
          </p:nvPr>
        </p:nvSpPr>
        <p:spPr>
          <a:xfrm>
            <a:off x="0" y="769947"/>
            <a:ext cx="9144000" cy="4945053"/>
          </a:xfrm>
          <a:prstGeom prst="rect">
            <a:avLst/>
          </a:prstGeom>
        </p:spPr>
        <p:txBody>
          <a:bodyPr vert="horz"/>
          <a:lstStyle>
            <a:lvl1pPr>
              <a:defRPr>
                <a:solidFill>
                  <a:schemeClr val="bg1">
                    <a:lumMod val="75000"/>
                  </a:schemeClr>
                </a:solidFill>
              </a:defRPr>
            </a:lvl1pPr>
          </a:lstStyle>
          <a:p>
            <a:r>
              <a:rPr lang="en-US" dirty="0"/>
              <a:t>Full slide picture</a:t>
            </a:r>
          </a:p>
        </p:txBody>
      </p:sp>
      <p:sp>
        <p:nvSpPr>
          <p:cNvPr id="12" name="Content Placeholder 2"/>
          <p:cNvSpPr>
            <a:spLocks noGrp="1"/>
          </p:cNvSpPr>
          <p:nvPr>
            <p:ph idx="14"/>
          </p:nvPr>
        </p:nvSpPr>
        <p:spPr>
          <a:xfrm>
            <a:off x="4868542" y="1196753"/>
            <a:ext cx="3998889" cy="1533562"/>
          </a:xfrm>
          <a:prstGeom prst="rect">
            <a:avLst/>
          </a:prstGeom>
          <a:ln w="28575" cmpd="sng">
            <a:solidFill>
              <a:srgbClr val="636D6E"/>
            </a:solidFill>
          </a:ln>
          <a:effectLst/>
        </p:spPr>
        <p:txBody>
          <a:bodyPr/>
          <a:lstStyle>
            <a:lvl1pPr marL="91440">
              <a:lnSpc>
                <a:spcPts val="3440"/>
              </a:lnSpc>
              <a:spcBef>
                <a:spcPts val="0"/>
              </a:spcBef>
              <a:defRPr sz="2000" b="1">
                <a:solidFill>
                  <a:srgbClr val="636D6E"/>
                </a:solidFill>
              </a:defRPr>
            </a:lvl1pPr>
            <a:lvl2pPr marL="91440" indent="182880">
              <a:spcBef>
                <a:spcPts val="200"/>
              </a:spcBef>
              <a:spcAft>
                <a:spcPts val="0"/>
              </a:spcAft>
              <a:buClr>
                <a:srgbClr val="BB0000"/>
              </a:buClr>
              <a:buFont typeface="Arial"/>
              <a:buChar char="•"/>
              <a:defRPr sz="1600">
                <a:solidFill>
                  <a:srgbClr val="636D6E"/>
                </a:solidFill>
              </a:defRPr>
            </a:lvl2pPr>
            <a:lvl3pPr marL="91440" indent="182880">
              <a:spcBef>
                <a:spcPts val="200"/>
              </a:spcBef>
              <a:spcAft>
                <a:spcPts val="0"/>
              </a:spcAft>
              <a:buClr>
                <a:srgbClr val="BB0000"/>
              </a:buClr>
              <a:defRPr sz="1600">
                <a:solidFill>
                  <a:srgbClr val="636D6E"/>
                </a:solidFill>
              </a:defRPr>
            </a:lvl3pPr>
            <a:lvl5pPr marL="502920" indent="0">
              <a:spcBef>
                <a:spcPts val="350"/>
              </a:spcBef>
              <a:buFont typeface="Arial"/>
              <a:buNone/>
              <a:defRPr sz="1800">
                <a:solidFill>
                  <a:schemeClr val="tx1">
                    <a:lumMod val="65000"/>
                    <a:lumOff val="35000"/>
                  </a:schemeClr>
                </a:solidFill>
              </a:defRPr>
            </a:lvl5p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510398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hoto-Text Slide">
    <p:spTree>
      <p:nvGrpSpPr>
        <p:cNvPr id="1" name=""/>
        <p:cNvGrpSpPr/>
        <p:nvPr/>
      </p:nvGrpSpPr>
      <p:grpSpPr>
        <a:xfrm>
          <a:off x="0" y="0"/>
          <a:ext cx="0" cy="0"/>
          <a:chOff x="0" y="0"/>
          <a:chExt cx="0" cy="0"/>
        </a:xfrm>
      </p:grpSpPr>
      <p:sp>
        <p:nvSpPr>
          <p:cNvPr id="7" name="Picture Placeholder 6"/>
          <p:cNvSpPr>
            <a:spLocks noGrp="1"/>
          </p:cNvSpPr>
          <p:nvPr>
            <p:ph type="pic" sz="quarter" idx="13" hasCustomPrompt="1"/>
          </p:nvPr>
        </p:nvSpPr>
        <p:spPr>
          <a:xfrm>
            <a:off x="0" y="769947"/>
            <a:ext cx="3883850" cy="4945053"/>
          </a:xfrm>
          <a:prstGeom prst="rect">
            <a:avLst/>
          </a:prstGeom>
        </p:spPr>
        <p:txBody>
          <a:bodyPr vert="horz"/>
          <a:lstStyle>
            <a:lvl1pPr>
              <a:defRPr>
                <a:solidFill>
                  <a:srgbClr val="BFBFBF"/>
                </a:solidFill>
              </a:defRPr>
            </a:lvl1pPr>
          </a:lstStyle>
          <a:p>
            <a:r>
              <a:rPr lang="en-US" dirty="0"/>
              <a:t>½ slide picture</a:t>
            </a:r>
          </a:p>
        </p:txBody>
      </p:sp>
      <p:sp>
        <p:nvSpPr>
          <p:cNvPr id="8" name="Content Placeholder 2"/>
          <p:cNvSpPr>
            <a:spLocks noGrp="1"/>
          </p:cNvSpPr>
          <p:nvPr>
            <p:ph idx="14"/>
          </p:nvPr>
        </p:nvSpPr>
        <p:spPr>
          <a:xfrm>
            <a:off x="4137594" y="1525323"/>
            <a:ext cx="4701503" cy="3771636"/>
          </a:xfrm>
          <a:prstGeom prst="rect">
            <a:avLst/>
          </a:prstGeom>
          <a:ln>
            <a:solidFill>
              <a:srgbClr val="FFFFFF"/>
            </a:solidFill>
          </a:ln>
        </p:spPr>
        <p:txBody>
          <a:bodyPr/>
          <a:lstStyle>
            <a:lvl1pPr>
              <a:lnSpc>
                <a:spcPts val="3440"/>
              </a:lnSpc>
              <a:spcBef>
                <a:spcPts val="0"/>
              </a:spcBef>
              <a:defRPr>
                <a:solidFill>
                  <a:srgbClr val="BB0000"/>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13" name="Content Placeholder 2"/>
          <p:cNvSpPr>
            <a:spLocks noGrp="1"/>
          </p:cNvSpPr>
          <p:nvPr>
            <p:ph idx="16" hasCustomPrompt="1"/>
          </p:nvPr>
        </p:nvSpPr>
        <p:spPr>
          <a:xfrm>
            <a:off x="4315391" y="877461"/>
            <a:ext cx="4642821" cy="530099"/>
          </a:xfrm>
          <a:prstGeom prst="rect">
            <a:avLst/>
          </a:prstGeom>
          <a:ln>
            <a:solidFill>
              <a:schemeClr val="bg1"/>
            </a:solidFill>
          </a:ln>
        </p:spPr>
        <p:txBody>
          <a:bodyPr/>
          <a:lstStyle>
            <a:lvl1pPr algn="r">
              <a:lnSpc>
                <a:spcPts val="1640"/>
              </a:lnSpc>
              <a:spcBef>
                <a:spcPts val="0"/>
              </a:spcBef>
              <a:defRPr sz="1600" b="1" baseline="0">
                <a:solidFill>
                  <a:schemeClr val="tx1">
                    <a:lumMod val="65000"/>
                    <a:lumOff val="35000"/>
                  </a:schemeClr>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r>
              <a:rPr lang="en-US" dirty="0"/>
              <a:t>TOPIC TITLE HERE</a:t>
            </a:r>
          </a:p>
        </p:txBody>
      </p:sp>
    </p:spTree>
    <p:extLst>
      <p:ext uri="{BB962C8B-B14F-4D97-AF65-F5344CB8AC3E}">
        <p14:creationId xmlns:p14="http://schemas.microsoft.com/office/powerpoint/2010/main" val="1314461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Content Placeholder 2"/>
          <p:cNvSpPr>
            <a:spLocks noGrp="1"/>
          </p:cNvSpPr>
          <p:nvPr>
            <p:ph idx="16" hasCustomPrompt="1"/>
          </p:nvPr>
        </p:nvSpPr>
        <p:spPr>
          <a:xfrm>
            <a:off x="4315391" y="877461"/>
            <a:ext cx="4642821" cy="530099"/>
          </a:xfrm>
          <a:prstGeom prst="rect">
            <a:avLst/>
          </a:prstGeom>
          <a:ln>
            <a:solidFill>
              <a:schemeClr val="bg1"/>
            </a:solidFill>
          </a:ln>
        </p:spPr>
        <p:txBody>
          <a:bodyPr/>
          <a:lstStyle>
            <a:lvl1pPr algn="r">
              <a:lnSpc>
                <a:spcPts val="1640"/>
              </a:lnSpc>
              <a:spcBef>
                <a:spcPts val="0"/>
              </a:spcBef>
              <a:defRPr sz="1600" b="1" baseline="0">
                <a:solidFill>
                  <a:schemeClr val="tx1">
                    <a:lumMod val="65000"/>
                    <a:lumOff val="35000"/>
                  </a:schemeClr>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r>
              <a:rPr lang="en-US" dirty="0"/>
              <a:t>TOPIC TITLE HERE</a:t>
            </a:r>
          </a:p>
        </p:txBody>
      </p:sp>
      <p:sp>
        <p:nvSpPr>
          <p:cNvPr id="6" name="Content Placeholder 2"/>
          <p:cNvSpPr>
            <a:spLocks noGrp="1"/>
          </p:cNvSpPr>
          <p:nvPr>
            <p:ph idx="14"/>
          </p:nvPr>
        </p:nvSpPr>
        <p:spPr>
          <a:xfrm>
            <a:off x="1400403" y="1525323"/>
            <a:ext cx="6527582" cy="3771636"/>
          </a:xfrm>
          <a:prstGeom prst="rect">
            <a:avLst/>
          </a:prstGeom>
          <a:ln>
            <a:solidFill>
              <a:srgbClr val="FFFFFF"/>
            </a:solidFill>
          </a:ln>
        </p:spPr>
        <p:txBody>
          <a:bodyPr/>
          <a:lstStyle>
            <a:lvl1pPr algn="ctr">
              <a:lnSpc>
                <a:spcPts val="3440"/>
              </a:lnSpc>
              <a:spcBef>
                <a:spcPts val="0"/>
              </a:spcBef>
              <a:defRPr>
                <a:solidFill>
                  <a:schemeClr val="bg1">
                    <a:lumMod val="75000"/>
                  </a:schemeClr>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83594139"/>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image" Target="../media/image2.emf"/><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theme" Target="../theme/theme2.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slideLayout" Target="../slideLayouts/slideLayout26.xml"/><Relationship Id="rId7" Type="http://schemas.openxmlformats.org/officeDocument/2006/relationships/image" Target="../media/image1.jpg"/><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theme" Target="../theme/theme4.xml"/><Relationship Id="rId5" Type="http://schemas.openxmlformats.org/officeDocument/2006/relationships/slideLayout" Target="../slideLayouts/slideLayout28.xml"/><Relationship Id="rId4" Type="http://schemas.openxmlformats.org/officeDocument/2006/relationships/slideLayout" Target="../slideLayouts/slideLayout2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5" Type="http://schemas.openxmlformats.org/officeDocument/2006/relationships/slideLayout" Target="../slideLayouts/slideLayout33.xml"/><Relationship Id="rId10" Type="http://schemas.openxmlformats.org/officeDocument/2006/relationships/image" Target="../media/image2.emf"/><Relationship Id="rId4" Type="http://schemas.openxmlformats.org/officeDocument/2006/relationships/slideLayout" Target="../slideLayouts/slideLayout32.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39.xml"/><Relationship Id="rId2" Type="http://schemas.openxmlformats.org/officeDocument/2006/relationships/slideLayout" Target="../slideLayouts/slideLayout38.xml"/><Relationship Id="rId1" Type="http://schemas.openxmlformats.org/officeDocument/2006/relationships/slideLayout" Target="../slideLayouts/slideLayout37.xml"/><Relationship Id="rId5" Type="http://schemas.openxmlformats.org/officeDocument/2006/relationships/image" Target="../media/image1.jpg"/><Relationship Id="rId4"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3399374" y="5296959"/>
            <a:ext cx="2133600" cy="304271"/>
          </a:xfrm>
          <a:prstGeom prst="rect">
            <a:avLst/>
          </a:prstGeom>
          <a:ln>
            <a:solidFill>
              <a:schemeClr val="bg1"/>
            </a:solidFill>
          </a:ln>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7" name="Rectangle 6"/>
          <p:cNvSpPr/>
          <p:nvPr/>
        </p:nvSpPr>
        <p:spPr>
          <a:xfrm>
            <a:off x="0" y="2478704"/>
            <a:ext cx="9144000" cy="2469006"/>
          </a:xfrm>
          <a:prstGeom prst="rect">
            <a:avLst/>
          </a:prstGeom>
          <a:solidFill>
            <a:srgbClr val="B70F2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5" name="Picture 4" descr="OSU-Engineering-Horiz-RGBHEX.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9585" y="1342131"/>
            <a:ext cx="4800600" cy="764801"/>
          </a:xfrm>
          <a:prstGeom prst="rect">
            <a:avLst/>
          </a:prstGeom>
        </p:spPr>
      </p:pic>
    </p:spTree>
    <p:extLst>
      <p:ext uri="{BB962C8B-B14F-4D97-AF65-F5344CB8AC3E}">
        <p14:creationId xmlns:p14="http://schemas.microsoft.com/office/powerpoint/2010/main" val="681317076"/>
      </p:ext>
    </p:extLst>
  </p:cSld>
  <p:clrMap bg1="lt1" tx1="dk1" bg2="lt2" tx2="dk2" accent1="accent1" accent2="accent2" accent3="accent3" accent4="accent4" accent5="accent5" accent6="accent6" hlink="hlink" folHlink="folHlink"/>
  <p:sldLayoutIdLst>
    <p:sldLayoutId id="2147483681" r:id="rId1"/>
    <p:sldLayoutId id="2147483683" r:id="rId2"/>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indent="0" algn="l" defTabSz="457200" rtl="0" eaLnBrk="1" latinLnBrk="0" hangingPunct="1">
        <a:spcBef>
          <a:spcPct val="20000"/>
        </a:spcBef>
        <a:buFont typeface="Arial"/>
        <a:buNone/>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p:nvPr/>
        </p:nvSpPr>
        <p:spPr>
          <a:xfrm>
            <a:off x="0" y="2"/>
            <a:ext cx="9144000" cy="758472"/>
          </a:xfrm>
          <a:prstGeom prst="rect">
            <a:avLst/>
          </a:prstGeom>
          <a:solidFill>
            <a:srgbClr val="B70F2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Rectangle 1"/>
          <p:cNvSpPr/>
          <p:nvPr/>
        </p:nvSpPr>
        <p:spPr>
          <a:xfrm>
            <a:off x="8518368" y="5292699"/>
            <a:ext cx="436338" cy="338554"/>
          </a:xfrm>
          <a:prstGeom prst="rect">
            <a:avLst/>
          </a:prstGeom>
        </p:spPr>
        <p:txBody>
          <a:bodyPr wrap="none">
            <a:spAutoFit/>
          </a:bodyPr>
          <a:lstStyle/>
          <a:p>
            <a:fld id="{B5C881AA-F0C4-B947-803C-EA0A96934EAC}" type="slidenum">
              <a:rPr lang="en-US" sz="1600" smtClean="0">
                <a:solidFill>
                  <a:srgbClr val="636D6E"/>
                </a:solidFill>
              </a:rPr>
              <a:pPr/>
              <a:t>‹#›</a:t>
            </a:fld>
            <a:endParaRPr lang="en-US" sz="1600" dirty="0">
              <a:solidFill>
                <a:srgbClr val="636D6E"/>
              </a:solidFill>
            </a:endParaRPr>
          </a:p>
        </p:txBody>
      </p:sp>
      <p:pic>
        <p:nvPicPr>
          <p:cNvPr id="6" name="Picture 5" descr="OSU-Engineering-K-Horiz-RGBHEX white.eps"/>
          <p:cNvPicPr>
            <a:picLocks noChangeAspect="1"/>
          </p:cNvPicPr>
          <p:nvPr/>
        </p:nvPicPr>
        <p:blipFill>
          <a:blip r:embed="rId12" cstate="email">
            <a:extLst>
              <a:ext uri="{28A0092B-C50C-407E-A947-70E740481C1C}">
                <a14:useLocalDpi xmlns:a14="http://schemas.microsoft.com/office/drawing/2010/main" val="0"/>
              </a:ext>
            </a:extLst>
          </a:blip>
          <a:stretch>
            <a:fillRect/>
          </a:stretch>
        </p:blipFill>
        <p:spPr>
          <a:xfrm>
            <a:off x="306917" y="176337"/>
            <a:ext cx="2438400" cy="392729"/>
          </a:xfrm>
          <a:prstGeom prst="rect">
            <a:avLst/>
          </a:prstGeom>
        </p:spPr>
      </p:pic>
      <p:sp>
        <p:nvSpPr>
          <p:cNvPr id="5" name="Content Placeholder 2"/>
          <p:cNvSpPr txBox="1">
            <a:spLocks/>
          </p:cNvSpPr>
          <p:nvPr/>
        </p:nvSpPr>
        <p:spPr>
          <a:xfrm>
            <a:off x="5573888" y="115847"/>
            <a:ext cx="3392206" cy="557343"/>
          </a:xfrm>
          <a:prstGeom prst="rect">
            <a:avLst/>
          </a:prstGeom>
          <a:ln>
            <a:solidFill>
              <a:srgbClr val="BB0000"/>
            </a:solidFill>
          </a:ln>
        </p:spPr>
        <p:txBody>
          <a:bodyPr/>
          <a:lstStyle>
            <a:lvl1pPr marL="0" indent="0" algn="r" defTabSz="457200" rtl="0" eaLnBrk="1" latinLnBrk="0" hangingPunct="1">
              <a:lnSpc>
                <a:spcPts val="1640"/>
              </a:lnSpc>
              <a:spcBef>
                <a:spcPts val="0"/>
              </a:spcBef>
              <a:buFont typeface="Arial"/>
              <a:buNone/>
              <a:defRPr sz="1300" kern="1200" baseline="0">
                <a:solidFill>
                  <a:schemeClr val="bg1"/>
                </a:solidFill>
                <a:latin typeface="+mn-lt"/>
                <a:ea typeface="+mn-ea"/>
                <a:cs typeface="+mn-cs"/>
              </a:defRPr>
            </a:lvl1pPr>
            <a:lvl2pPr marL="0" indent="0" algn="l" defTabSz="457200" rtl="0" eaLnBrk="1" latinLnBrk="0" hangingPunct="1">
              <a:spcBef>
                <a:spcPts val="600"/>
              </a:spcBef>
              <a:buFont typeface="Arial"/>
              <a:buNone/>
              <a:defRPr sz="2400" kern="1200">
                <a:solidFill>
                  <a:schemeClr val="tx1">
                    <a:lumMod val="65000"/>
                    <a:lumOff val="35000"/>
                  </a:schemeClr>
                </a:solidFill>
                <a:latin typeface="+mn-lt"/>
                <a:ea typeface="+mn-ea"/>
                <a:cs typeface="+mn-cs"/>
              </a:defRPr>
            </a:lvl2pPr>
            <a:lvl3pPr marL="0" indent="-228600" algn="l" defTabSz="457200" rtl="0" eaLnBrk="1" latinLnBrk="0" hangingPunct="1">
              <a:spcBef>
                <a:spcPts val="0"/>
              </a:spcBef>
              <a:buFont typeface="Arial"/>
              <a:buChar char="•"/>
              <a:defRPr sz="2000" kern="1200">
                <a:solidFill>
                  <a:schemeClr val="tx1">
                    <a:lumMod val="65000"/>
                    <a:lumOff val="35000"/>
                  </a:schemeClr>
                </a:solidFill>
                <a:latin typeface="+mn-lt"/>
                <a:ea typeface="+mn-ea"/>
                <a:cs typeface="+mn-cs"/>
              </a:defRPr>
            </a:lvl3pPr>
            <a:lvl4pPr marL="548640" indent="0" algn="l" defTabSz="457200" rtl="0" eaLnBrk="1" latinLnBrk="0" hangingPunct="1">
              <a:spcBef>
                <a:spcPts val="0"/>
              </a:spcBef>
              <a:buFont typeface="Arial"/>
              <a:buNone/>
              <a:defRPr sz="2000" kern="1200">
                <a:solidFill>
                  <a:schemeClr val="tx1"/>
                </a:solidFill>
                <a:latin typeface="+mn-lt"/>
                <a:ea typeface="+mn-ea"/>
                <a:cs typeface="+mn-cs"/>
              </a:defRPr>
            </a:lvl4pPr>
            <a:lvl5pPr marL="502920" indent="0" algn="l" defTabSz="457200" rtl="0" eaLnBrk="1" latinLnBrk="0" hangingPunct="1">
              <a:spcBef>
                <a:spcPts val="350"/>
              </a:spcBef>
              <a:buFont typeface="Arial"/>
              <a:buNone/>
              <a:defRPr sz="16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300" dirty="0"/>
              <a:t>Department of Engineering Education</a:t>
            </a:r>
          </a:p>
          <a:p>
            <a:r>
              <a:rPr lang="en-US" sz="1300" dirty="0"/>
              <a:t>ENGR 1182</a:t>
            </a:r>
          </a:p>
        </p:txBody>
      </p:sp>
    </p:spTree>
    <p:extLst>
      <p:ext uri="{BB962C8B-B14F-4D97-AF65-F5344CB8AC3E}">
        <p14:creationId xmlns:p14="http://schemas.microsoft.com/office/powerpoint/2010/main" val="189266466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721" r:id="rId10"/>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indent="0" algn="l" defTabSz="457200" rtl="0" eaLnBrk="1" latinLnBrk="0" hangingPunct="1">
        <a:spcBef>
          <a:spcPct val="20000"/>
        </a:spcBef>
        <a:buFont typeface="Arial"/>
        <a:buNone/>
        <a:defRPr sz="3200" kern="1200">
          <a:solidFill>
            <a:schemeClr val="tx1"/>
          </a:solidFill>
          <a:latin typeface="+mn-lt"/>
          <a:ea typeface="+mn-ea"/>
          <a:cs typeface="+mn-cs"/>
        </a:defRPr>
      </a:lvl1pPr>
      <a:lvl2pPr marL="457200" indent="0" algn="l" defTabSz="457200" rtl="0" eaLnBrk="1" latinLnBrk="0" hangingPunct="1">
        <a:spcBef>
          <a:spcPct val="20000"/>
        </a:spcBef>
        <a:buFont typeface="Arial"/>
        <a:buNone/>
        <a:defRPr sz="2800" kern="1200">
          <a:solidFill>
            <a:schemeClr val="tx1"/>
          </a:solidFill>
          <a:latin typeface="+mn-lt"/>
          <a:ea typeface="+mn-ea"/>
          <a:cs typeface="+mn-cs"/>
        </a:defRPr>
      </a:lvl2pPr>
      <a:lvl3pPr marL="0" indent="-228600" algn="l" defTabSz="457200" rtl="0" eaLnBrk="1" latinLnBrk="0" hangingPunct="1">
        <a:spcBef>
          <a:spcPts val="500"/>
        </a:spcBef>
        <a:buFont typeface="Arial"/>
        <a:buChar char="•"/>
        <a:defRPr sz="2400" kern="1200">
          <a:solidFill>
            <a:schemeClr val="tx1"/>
          </a:solidFill>
          <a:latin typeface="+mn-lt"/>
          <a:ea typeface="+mn-ea"/>
          <a:cs typeface="+mn-cs"/>
        </a:defRPr>
      </a:lvl3pPr>
      <a:lvl4pPr marL="548640" indent="0" algn="l" defTabSz="457200" rtl="0" eaLnBrk="1" latinLnBrk="0" hangingPunct="1">
        <a:spcBef>
          <a:spcPts val="0"/>
        </a:spcBef>
        <a:buFont typeface="Arial"/>
        <a:buNone/>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9306"/>
            <a:ext cx="8229600" cy="9525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333501"/>
            <a:ext cx="8229600" cy="377119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5296960"/>
            <a:ext cx="2133600" cy="305152"/>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5296960"/>
            <a:ext cx="2895600" cy="30515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5296960"/>
            <a:ext cx="2133600" cy="305152"/>
          </a:xfrm>
          <a:prstGeom prst="rect">
            <a:avLst/>
          </a:prstGeom>
        </p:spPr>
        <p:txBody>
          <a:bodyPr vert="horz" lIns="91440" tIns="45720" rIns="91440" bIns="45720" rtlCol="0" anchor="ctr"/>
          <a:lstStyle>
            <a:lvl1pPr algn="r">
              <a:defRPr sz="1200">
                <a:solidFill>
                  <a:schemeClr val="tx1">
                    <a:tint val="75000"/>
                  </a:schemeClr>
                </a:solidFill>
              </a:defRPr>
            </a:lvl1pPr>
          </a:lstStyle>
          <a:p>
            <a:fld id="{9C966440-EC59-C54E-B982-91FC87D15E54}" type="slidenum">
              <a:rPr lang="en-US" smtClean="0"/>
              <a:t>‹#›</a:t>
            </a:fld>
            <a:endParaRPr lang="en-US"/>
          </a:p>
        </p:txBody>
      </p:sp>
    </p:spTree>
    <p:extLst>
      <p:ext uri="{BB962C8B-B14F-4D97-AF65-F5344CB8AC3E}">
        <p14:creationId xmlns:p14="http://schemas.microsoft.com/office/powerpoint/2010/main" val="1236788879"/>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2478708"/>
            <a:ext cx="9144000" cy="2469006"/>
          </a:xfrm>
          <a:prstGeom prst="rect">
            <a:avLst/>
          </a:prstGeom>
          <a:solidFill>
            <a:srgbClr val="B70F2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57"/>
          </a:p>
        </p:txBody>
      </p:sp>
      <p:pic>
        <p:nvPicPr>
          <p:cNvPr id="5" name="Picture 4" descr="OSU-Engineering-Horiz-RGBHEX.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69586" y="1342140"/>
            <a:ext cx="4800600" cy="764801"/>
          </a:xfrm>
          <a:prstGeom prst="rect">
            <a:avLst/>
          </a:prstGeom>
        </p:spPr>
      </p:pic>
      <p:pic>
        <p:nvPicPr>
          <p:cNvPr id="4" name="Picture 3" descr="OSU-Engineering-K-Horiz-RGBHEX white.eps"/>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306917" y="176337"/>
            <a:ext cx="2438400" cy="392729"/>
          </a:xfrm>
          <a:prstGeom prst="rect">
            <a:avLst/>
          </a:prstGeom>
        </p:spPr>
      </p:pic>
      <p:sp>
        <p:nvSpPr>
          <p:cNvPr id="6" name="Content Placeholder 2"/>
          <p:cNvSpPr txBox="1">
            <a:spLocks/>
          </p:cNvSpPr>
          <p:nvPr/>
        </p:nvSpPr>
        <p:spPr>
          <a:xfrm>
            <a:off x="5573888" y="115847"/>
            <a:ext cx="3392206" cy="557343"/>
          </a:xfrm>
          <a:prstGeom prst="rect">
            <a:avLst/>
          </a:prstGeom>
          <a:ln>
            <a:solidFill>
              <a:srgbClr val="BB0000"/>
            </a:solidFill>
          </a:ln>
        </p:spPr>
        <p:txBody>
          <a:bodyPr/>
          <a:lstStyle>
            <a:lvl1pPr marL="0" indent="0" algn="r" defTabSz="457200" rtl="0" eaLnBrk="1" latinLnBrk="0" hangingPunct="1">
              <a:lnSpc>
                <a:spcPts val="1640"/>
              </a:lnSpc>
              <a:spcBef>
                <a:spcPts val="0"/>
              </a:spcBef>
              <a:buFont typeface="Arial"/>
              <a:buNone/>
              <a:defRPr sz="1300" kern="1200" baseline="0">
                <a:solidFill>
                  <a:schemeClr val="bg1"/>
                </a:solidFill>
                <a:latin typeface="+mn-lt"/>
                <a:ea typeface="+mn-ea"/>
                <a:cs typeface="+mn-cs"/>
              </a:defRPr>
            </a:lvl1pPr>
            <a:lvl2pPr marL="0" indent="0" algn="l" defTabSz="457200" rtl="0" eaLnBrk="1" latinLnBrk="0" hangingPunct="1">
              <a:spcBef>
                <a:spcPts val="600"/>
              </a:spcBef>
              <a:buFont typeface="Arial"/>
              <a:buNone/>
              <a:defRPr sz="2400" kern="1200">
                <a:solidFill>
                  <a:schemeClr val="tx1">
                    <a:lumMod val="65000"/>
                    <a:lumOff val="35000"/>
                  </a:schemeClr>
                </a:solidFill>
                <a:latin typeface="+mn-lt"/>
                <a:ea typeface="+mn-ea"/>
                <a:cs typeface="+mn-cs"/>
              </a:defRPr>
            </a:lvl2pPr>
            <a:lvl3pPr marL="0" indent="-228600" algn="l" defTabSz="457200" rtl="0" eaLnBrk="1" latinLnBrk="0" hangingPunct="1">
              <a:spcBef>
                <a:spcPts val="0"/>
              </a:spcBef>
              <a:buFont typeface="Arial"/>
              <a:buChar char="•"/>
              <a:defRPr sz="2000" kern="1200">
                <a:solidFill>
                  <a:schemeClr val="tx1">
                    <a:lumMod val="65000"/>
                    <a:lumOff val="35000"/>
                  </a:schemeClr>
                </a:solidFill>
                <a:latin typeface="+mn-lt"/>
                <a:ea typeface="+mn-ea"/>
                <a:cs typeface="+mn-cs"/>
              </a:defRPr>
            </a:lvl3pPr>
            <a:lvl4pPr marL="548640" indent="0" algn="l" defTabSz="457200" rtl="0" eaLnBrk="1" latinLnBrk="0" hangingPunct="1">
              <a:spcBef>
                <a:spcPts val="0"/>
              </a:spcBef>
              <a:buFont typeface="Arial"/>
              <a:buNone/>
              <a:defRPr sz="2000" kern="1200">
                <a:solidFill>
                  <a:schemeClr val="tx1"/>
                </a:solidFill>
                <a:latin typeface="+mn-lt"/>
                <a:ea typeface="+mn-ea"/>
                <a:cs typeface="+mn-cs"/>
              </a:defRPr>
            </a:lvl4pPr>
            <a:lvl5pPr marL="502920" indent="0" algn="l" defTabSz="457200" rtl="0" eaLnBrk="1" latinLnBrk="0" hangingPunct="1">
              <a:spcBef>
                <a:spcPts val="350"/>
              </a:spcBef>
              <a:buFont typeface="Arial"/>
              <a:buNone/>
              <a:defRPr sz="16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300" dirty="0"/>
              <a:t>Department of Engineering Education</a:t>
            </a:r>
          </a:p>
          <a:p>
            <a:r>
              <a:rPr lang="en-US" sz="1300" dirty="0"/>
              <a:t>ENGR 1181</a:t>
            </a:r>
          </a:p>
        </p:txBody>
      </p:sp>
    </p:spTree>
    <p:extLst>
      <p:ext uri="{BB962C8B-B14F-4D97-AF65-F5344CB8AC3E}">
        <p14:creationId xmlns:p14="http://schemas.microsoft.com/office/powerpoint/2010/main" val="2620287324"/>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Lst>
  <p:hf sldNum="0" hdr="0" ftr="0" dt="0"/>
  <p:txStyles>
    <p:titleStyle>
      <a:lvl1pPr algn="ctr" defTabSz="242972" rtl="0" eaLnBrk="1" latinLnBrk="0" hangingPunct="1">
        <a:spcBef>
          <a:spcPct val="0"/>
        </a:spcBef>
        <a:buNone/>
        <a:defRPr sz="2338" kern="1200">
          <a:solidFill>
            <a:schemeClr val="tx1"/>
          </a:solidFill>
          <a:latin typeface="+mj-lt"/>
          <a:ea typeface="+mj-ea"/>
          <a:cs typeface="+mj-cs"/>
        </a:defRPr>
      </a:lvl1pPr>
    </p:titleStyle>
    <p:bodyStyle>
      <a:lvl1pPr marL="0" indent="0" algn="l" defTabSz="242972" rtl="0" eaLnBrk="1" latinLnBrk="0" hangingPunct="1">
        <a:spcBef>
          <a:spcPct val="20000"/>
        </a:spcBef>
        <a:buFont typeface="Arial"/>
        <a:buNone/>
        <a:defRPr sz="1701" kern="1200">
          <a:solidFill>
            <a:schemeClr val="tx1"/>
          </a:solidFill>
          <a:latin typeface="+mn-lt"/>
          <a:ea typeface="+mn-ea"/>
          <a:cs typeface="+mn-cs"/>
        </a:defRPr>
      </a:lvl1pPr>
      <a:lvl2pPr marL="394831" indent="-151858" algn="l" defTabSz="242972" rtl="0" eaLnBrk="1" latinLnBrk="0" hangingPunct="1">
        <a:spcBef>
          <a:spcPct val="20000"/>
        </a:spcBef>
        <a:buFont typeface="Arial"/>
        <a:buChar char="–"/>
        <a:defRPr sz="1488" kern="1200">
          <a:solidFill>
            <a:schemeClr val="tx1"/>
          </a:solidFill>
          <a:latin typeface="+mn-lt"/>
          <a:ea typeface="+mn-ea"/>
          <a:cs typeface="+mn-cs"/>
        </a:defRPr>
      </a:lvl2pPr>
      <a:lvl3pPr marL="607431" indent="-121486" algn="l" defTabSz="242972" rtl="0" eaLnBrk="1" latinLnBrk="0" hangingPunct="1">
        <a:spcBef>
          <a:spcPct val="20000"/>
        </a:spcBef>
        <a:buFont typeface="Arial"/>
        <a:buChar char="•"/>
        <a:defRPr sz="1276" kern="1200">
          <a:solidFill>
            <a:schemeClr val="tx1"/>
          </a:solidFill>
          <a:latin typeface="+mn-lt"/>
          <a:ea typeface="+mn-ea"/>
          <a:cs typeface="+mn-cs"/>
        </a:defRPr>
      </a:lvl3pPr>
      <a:lvl4pPr marL="850404" indent="-121486" algn="l" defTabSz="242972" rtl="0" eaLnBrk="1" latinLnBrk="0" hangingPunct="1">
        <a:spcBef>
          <a:spcPct val="20000"/>
        </a:spcBef>
        <a:buFont typeface="Arial"/>
        <a:buChar char="–"/>
        <a:defRPr sz="1063" kern="1200">
          <a:solidFill>
            <a:schemeClr val="tx1"/>
          </a:solidFill>
          <a:latin typeface="+mn-lt"/>
          <a:ea typeface="+mn-ea"/>
          <a:cs typeface="+mn-cs"/>
        </a:defRPr>
      </a:lvl4pPr>
      <a:lvl5pPr marL="1093375" indent="-121486" algn="l" defTabSz="242972" rtl="0" eaLnBrk="1" latinLnBrk="0" hangingPunct="1">
        <a:spcBef>
          <a:spcPct val="20000"/>
        </a:spcBef>
        <a:buFont typeface="Arial"/>
        <a:buChar char="»"/>
        <a:defRPr sz="1063" kern="1200">
          <a:solidFill>
            <a:schemeClr val="tx1"/>
          </a:solidFill>
          <a:latin typeface="+mn-lt"/>
          <a:ea typeface="+mn-ea"/>
          <a:cs typeface="+mn-cs"/>
        </a:defRPr>
      </a:lvl5pPr>
      <a:lvl6pPr marL="1336349" indent="-121486" algn="l" defTabSz="242972" rtl="0" eaLnBrk="1" latinLnBrk="0" hangingPunct="1">
        <a:spcBef>
          <a:spcPct val="20000"/>
        </a:spcBef>
        <a:buFont typeface="Arial"/>
        <a:buChar char="•"/>
        <a:defRPr sz="1063" kern="1200">
          <a:solidFill>
            <a:schemeClr val="tx1"/>
          </a:solidFill>
          <a:latin typeface="+mn-lt"/>
          <a:ea typeface="+mn-ea"/>
          <a:cs typeface="+mn-cs"/>
        </a:defRPr>
      </a:lvl6pPr>
      <a:lvl7pPr marL="1579321" indent="-121486" algn="l" defTabSz="242972" rtl="0" eaLnBrk="1" latinLnBrk="0" hangingPunct="1">
        <a:spcBef>
          <a:spcPct val="20000"/>
        </a:spcBef>
        <a:buFont typeface="Arial"/>
        <a:buChar char="•"/>
        <a:defRPr sz="1063" kern="1200">
          <a:solidFill>
            <a:schemeClr val="tx1"/>
          </a:solidFill>
          <a:latin typeface="+mn-lt"/>
          <a:ea typeface="+mn-ea"/>
          <a:cs typeface="+mn-cs"/>
        </a:defRPr>
      </a:lvl7pPr>
      <a:lvl8pPr marL="1822293" indent="-121486" algn="l" defTabSz="242972" rtl="0" eaLnBrk="1" latinLnBrk="0" hangingPunct="1">
        <a:spcBef>
          <a:spcPct val="20000"/>
        </a:spcBef>
        <a:buFont typeface="Arial"/>
        <a:buChar char="•"/>
        <a:defRPr sz="1063" kern="1200">
          <a:solidFill>
            <a:schemeClr val="tx1"/>
          </a:solidFill>
          <a:latin typeface="+mn-lt"/>
          <a:ea typeface="+mn-ea"/>
          <a:cs typeface="+mn-cs"/>
        </a:defRPr>
      </a:lvl8pPr>
      <a:lvl9pPr marL="2065266" indent="-121486" algn="l" defTabSz="242972" rtl="0" eaLnBrk="1" latinLnBrk="0" hangingPunct="1">
        <a:spcBef>
          <a:spcPct val="20000"/>
        </a:spcBef>
        <a:buFont typeface="Arial"/>
        <a:buChar char="•"/>
        <a:defRPr sz="1063" kern="1200">
          <a:solidFill>
            <a:schemeClr val="tx1"/>
          </a:solidFill>
          <a:latin typeface="+mn-lt"/>
          <a:ea typeface="+mn-ea"/>
          <a:cs typeface="+mn-cs"/>
        </a:defRPr>
      </a:lvl9pPr>
    </p:bodyStyle>
    <p:otherStyle>
      <a:defPPr>
        <a:defRPr lang="en-US"/>
      </a:defPPr>
      <a:lvl1pPr marL="0" algn="l" defTabSz="242972" rtl="0" eaLnBrk="1" latinLnBrk="0" hangingPunct="1">
        <a:defRPr sz="957" kern="1200">
          <a:solidFill>
            <a:schemeClr val="tx1"/>
          </a:solidFill>
          <a:latin typeface="+mn-lt"/>
          <a:ea typeface="+mn-ea"/>
          <a:cs typeface="+mn-cs"/>
        </a:defRPr>
      </a:lvl1pPr>
      <a:lvl2pPr marL="242972" algn="l" defTabSz="242972" rtl="0" eaLnBrk="1" latinLnBrk="0" hangingPunct="1">
        <a:defRPr sz="957" kern="1200">
          <a:solidFill>
            <a:schemeClr val="tx1"/>
          </a:solidFill>
          <a:latin typeface="+mn-lt"/>
          <a:ea typeface="+mn-ea"/>
          <a:cs typeface="+mn-cs"/>
        </a:defRPr>
      </a:lvl2pPr>
      <a:lvl3pPr marL="485945" algn="l" defTabSz="242972" rtl="0" eaLnBrk="1" latinLnBrk="0" hangingPunct="1">
        <a:defRPr sz="957" kern="1200">
          <a:solidFill>
            <a:schemeClr val="tx1"/>
          </a:solidFill>
          <a:latin typeface="+mn-lt"/>
          <a:ea typeface="+mn-ea"/>
          <a:cs typeface="+mn-cs"/>
        </a:defRPr>
      </a:lvl3pPr>
      <a:lvl4pPr marL="728917" algn="l" defTabSz="242972" rtl="0" eaLnBrk="1" latinLnBrk="0" hangingPunct="1">
        <a:defRPr sz="957" kern="1200">
          <a:solidFill>
            <a:schemeClr val="tx1"/>
          </a:solidFill>
          <a:latin typeface="+mn-lt"/>
          <a:ea typeface="+mn-ea"/>
          <a:cs typeface="+mn-cs"/>
        </a:defRPr>
      </a:lvl4pPr>
      <a:lvl5pPr marL="971891" algn="l" defTabSz="242972" rtl="0" eaLnBrk="1" latinLnBrk="0" hangingPunct="1">
        <a:defRPr sz="957" kern="1200">
          <a:solidFill>
            <a:schemeClr val="tx1"/>
          </a:solidFill>
          <a:latin typeface="+mn-lt"/>
          <a:ea typeface="+mn-ea"/>
          <a:cs typeface="+mn-cs"/>
        </a:defRPr>
      </a:lvl5pPr>
      <a:lvl6pPr marL="1214862" algn="l" defTabSz="242972" rtl="0" eaLnBrk="1" latinLnBrk="0" hangingPunct="1">
        <a:defRPr sz="957" kern="1200">
          <a:solidFill>
            <a:schemeClr val="tx1"/>
          </a:solidFill>
          <a:latin typeface="+mn-lt"/>
          <a:ea typeface="+mn-ea"/>
          <a:cs typeface="+mn-cs"/>
        </a:defRPr>
      </a:lvl6pPr>
      <a:lvl7pPr marL="1457834" algn="l" defTabSz="242972" rtl="0" eaLnBrk="1" latinLnBrk="0" hangingPunct="1">
        <a:defRPr sz="957" kern="1200">
          <a:solidFill>
            <a:schemeClr val="tx1"/>
          </a:solidFill>
          <a:latin typeface="+mn-lt"/>
          <a:ea typeface="+mn-ea"/>
          <a:cs typeface="+mn-cs"/>
        </a:defRPr>
      </a:lvl7pPr>
      <a:lvl8pPr marL="1700807" algn="l" defTabSz="242972" rtl="0" eaLnBrk="1" latinLnBrk="0" hangingPunct="1">
        <a:defRPr sz="957" kern="1200">
          <a:solidFill>
            <a:schemeClr val="tx1"/>
          </a:solidFill>
          <a:latin typeface="+mn-lt"/>
          <a:ea typeface="+mn-ea"/>
          <a:cs typeface="+mn-cs"/>
        </a:defRPr>
      </a:lvl8pPr>
      <a:lvl9pPr marL="1943779" algn="l" defTabSz="242972" rtl="0" eaLnBrk="1" latinLnBrk="0" hangingPunct="1">
        <a:defRPr sz="957"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p:nvPr/>
        </p:nvSpPr>
        <p:spPr>
          <a:xfrm>
            <a:off x="0" y="5"/>
            <a:ext cx="9144000" cy="758472"/>
          </a:xfrm>
          <a:prstGeom prst="rect">
            <a:avLst/>
          </a:prstGeom>
          <a:solidFill>
            <a:srgbClr val="B70F2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57"/>
          </a:p>
        </p:txBody>
      </p:sp>
      <p:sp>
        <p:nvSpPr>
          <p:cNvPr id="2" name="Rectangle 1"/>
          <p:cNvSpPr/>
          <p:nvPr/>
        </p:nvSpPr>
        <p:spPr>
          <a:xfrm>
            <a:off x="8495925" y="5292703"/>
            <a:ext cx="389850" cy="292388"/>
          </a:xfrm>
          <a:prstGeom prst="rect">
            <a:avLst/>
          </a:prstGeom>
        </p:spPr>
        <p:txBody>
          <a:bodyPr wrap="none">
            <a:spAutoFit/>
          </a:bodyPr>
          <a:lstStyle/>
          <a:p>
            <a:fld id="{B5C881AA-F0C4-B947-803C-EA0A96934EAC}" type="slidenum">
              <a:rPr lang="en-US" sz="1300" smtClean="0">
                <a:solidFill>
                  <a:srgbClr val="636D6E"/>
                </a:solidFill>
                <a:latin typeface="+mj-lt"/>
              </a:rPr>
              <a:pPr/>
              <a:t>‹#›</a:t>
            </a:fld>
            <a:endParaRPr lang="en-US" sz="1300" dirty="0">
              <a:solidFill>
                <a:srgbClr val="636D6E"/>
              </a:solidFill>
              <a:latin typeface="+mj-lt"/>
            </a:endParaRPr>
          </a:p>
        </p:txBody>
      </p:sp>
      <p:pic>
        <p:nvPicPr>
          <p:cNvPr id="6" name="Picture 5" descr="OSU-Engineering-K-Horiz-RGBHEX white.eps"/>
          <p:cNvPicPr>
            <a:picLocks noChangeAspect="1"/>
          </p:cNvPicPr>
          <p:nvPr/>
        </p:nvPicPr>
        <p:blipFill>
          <a:blip r:embed="rId10" cstate="email">
            <a:extLst>
              <a:ext uri="{28A0092B-C50C-407E-A947-70E740481C1C}">
                <a14:useLocalDpi xmlns:a14="http://schemas.microsoft.com/office/drawing/2010/main" val="0"/>
              </a:ext>
            </a:extLst>
          </a:blip>
          <a:stretch>
            <a:fillRect/>
          </a:stretch>
        </p:blipFill>
        <p:spPr>
          <a:xfrm>
            <a:off x="306917" y="176341"/>
            <a:ext cx="2438400" cy="392729"/>
          </a:xfrm>
          <a:prstGeom prst="rect">
            <a:avLst/>
          </a:prstGeom>
        </p:spPr>
      </p:pic>
      <p:sp>
        <p:nvSpPr>
          <p:cNvPr id="5" name="Content Placeholder 2"/>
          <p:cNvSpPr txBox="1">
            <a:spLocks/>
          </p:cNvSpPr>
          <p:nvPr/>
        </p:nvSpPr>
        <p:spPr>
          <a:xfrm>
            <a:off x="5573888" y="115857"/>
            <a:ext cx="3392206" cy="557343"/>
          </a:xfrm>
          <a:prstGeom prst="rect">
            <a:avLst/>
          </a:prstGeom>
          <a:ln>
            <a:solidFill>
              <a:srgbClr val="BB0000"/>
            </a:solidFill>
          </a:ln>
        </p:spPr>
        <p:txBody>
          <a:bodyPr/>
          <a:lstStyle>
            <a:lvl1pPr marL="0" indent="0" algn="r" defTabSz="457200" rtl="0" eaLnBrk="1" latinLnBrk="0" hangingPunct="1">
              <a:lnSpc>
                <a:spcPts val="1640"/>
              </a:lnSpc>
              <a:spcBef>
                <a:spcPts val="0"/>
              </a:spcBef>
              <a:buFont typeface="Arial"/>
              <a:buNone/>
              <a:defRPr sz="1300" kern="1200" baseline="0">
                <a:solidFill>
                  <a:schemeClr val="bg1"/>
                </a:solidFill>
                <a:latin typeface="+mn-lt"/>
                <a:ea typeface="+mn-ea"/>
                <a:cs typeface="+mn-cs"/>
              </a:defRPr>
            </a:lvl1pPr>
            <a:lvl2pPr marL="0" indent="0" algn="l" defTabSz="457200" rtl="0" eaLnBrk="1" latinLnBrk="0" hangingPunct="1">
              <a:spcBef>
                <a:spcPts val="600"/>
              </a:spcBef>
              <a:buFont typeface="Arial"/>
              <a:buNone/>
              <a:defRPr sz="2400" kern="1200">
                <a:solidFill>
                  <a:schemeClr val="tx1">
                    <a:lumMod val="65000"/>
                    <a:lumOff val="35000"/>
                  </a:schemeClr>
                </a:solidFill>
                <a:latin typeface="+mn-lt"/>
                <a:ea typeface="+mn-ea"/>
                <a:cs typeface="+mn-cs"/>
              </a:defRPr>
            </a:lvl2pPr>
            <a:lvl3pPr marL="0" indent="-228600" algn="l" defTabSz="457200" rtl="0" eaLnBrk="1" latinLnBrk="0" hangingPunct="1">
              <a:spcBef>
                <a:spcPts val="0"/>
              </a:spcBef>
              <a:buFont typeface="Arial"/>
              <a:buChar char="•"/>
              <a:defRPr sz="2000" kern="1200">
                <a:solidFill>
                  <a:schemeClr val="tx1">
                    <a:lumMod val="65000"/>
                    <a:lumOff val="35000"/>
                  </a:schemeClr>
                </a:solidFill>
                <a:latin typeface="+mn-lt"/>
                <a:ea typeface="+mn-ea"/>
                <a:cs typeface="+mn-cs"/>
              </a:defRPr>
            </a:lvl3pPr>
            <a:lvl4pPr marL="548640" indent="0" algn="l" defTabSz="457200" rtl="0" eaLnBrk="1" latinLnBrk="0" hangingPunct="1">
              <a:spcBef>
                <a:spcPts val="0"/>
              </a:spcBef>
              <a:buFont typeface="Arial"/>
              <a:buNone/>
              <a:defRPr sz="2000" kern="1200">
                <a:solidFill>
                  <a:schemeClr val="tx1"/>
                </a:solidFill>
                <a:latin typeface="+mn-lt"/>
                <a:ea typeface="+mn-ea"/>
                <a:cs typeface="+mn-cs"/>
              </a:defRPr>
            </a:lvl4pPr>
            <a:lvl5pPr marL="502920" indent="0" algn="l" defTabSz="457200" rtl="0" eaLnBrk="1" latinLnBrk="0" hangingPunct="1">
              <a:spcBef>
                <a:spcPts val="350"/>
              </a:spcBef>
              <a:buFont typeface="Arial"/>
              <a:buNone/>
              <a:defRPr sz="16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050" dirty="0"/>
              <a:t>Department of Engineering Education</a:t>
            </a:r>
          </a:p>
          <a:p>
            <a:r>
              <a:rPr lang="en-US" sz="1050" dirty="0"/>
              <a:t>ENGR 1182</a:t>
            </a:r>
          </a:p>
        </p:txBody>
      </p:sp>
    </p:spTree>
    <p:extLst>
      <p:ext uri="{BB962C8B-B14F-4D97-AF65-F5344CB8AC3E}">
        <p14:creationId xmlns:p14="http://schemas.microsoft.com/office/powerpoint/2010/main" val="24591469"/>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Lst>
  <p:hf sldNum="0" hdr="0" ftr="0" dt="0"/>
  <p:txStyles>
    <p:titleStyle>
      <a:lvl1pPr algn="ctr" defTabSz="242972" rtl="0" eaLnBrk="1" latinLnBrk="0" hangingPunct="1">
        <a:spcBef>
          <a:spcPct val="0"/>
        </a:spcBef>
        <a:buNone/>
        <a:defRPr sz="2338" kern="1200">
          <a:solidFill>
            <a:schemeClr val="tx1"/>
          </a:solidFill>
          <a:latin typeface="+mj-lt"/>
          <a:ea typeface="+mj-ea"/>
          <a:cs typeface="+mj-cs"/>
        </a:defRPr>
      </a:lvl1pPr>
    </p:titleStyle>
    <p:bodyStyle>
      <a:lvl1pPr marL="0" indent="0" algn="l" defTabSz="242972" rtl="0" eaLnBrk="1" latinLnBrk="0" hangingPunct="1">
        <a:spcBef>
          <a:spcPct val="20000"/>
        </a:spcBef>
        <a:buFont typeface="Arial"/>
        <a:buNone/>
        <a:defRPr sz="1701" kern="1200">
          <a:solidFill>
            <a:schemeClr val="tx1"/>
          </a:solidFill>
          <a:latin typeface="+mn-lt"/>
          <a:ea typeface="+mn-ea"/>
          <a:cs typeface="+mn-cs"/>
        </a:defRPr>
      </a:lvl1pPr>
      <a:lvl2pPr marL="242972" indent="0" algn="l" defTabSz="242972" rtl="0" eaLnBrk="1" latinLnBrk="0" hangingPunct="1">
        <a:spcBef>
          <a:spcPct val="20000"/>
        </a:spcBef>
        <a:buFont typeface="Arial"/>
        <a:buNone/>
        <a:defRPr sz="1488" kern="1200">
          <a:solidFill>
            <a:schemeClr val="tx1"/>
          </a:solidFill>
          <a:latin typeface="+mn-lt"/>
          <a:ea typeface="+mn-ea"/>
          <a:cs typeface="+mn-cs"/>
        </a:defRPr>
      </a:lvl2pPr>
      <a:lvl3pPr marL="0" indent="-121486" algn="l" defTabSz="242972" rtl="0" eaLnBrk="1" latinLnBrk="0" hangingPunct="1">
        <a:spcBef>
          <a:spcPts val="266"/>
        </a:spcBef>
        <a:buFont typeface="Arial"/>
        <a:buChar char="•"/>
        <a:defRPr sz="1276" kern="1200">
          <a:solidFill>
            <a:schemeClr val="tx1"/>
          </a:solidFill>
          <a:latin typeface="+mn-lt"/>
          <a:ea typeface="+mn-ea"/>
          <a:cs typeface="+mn-cs"/>
        </a:defRPr>
      </a:lvl3pPr>
      <a:lvl4pPr marL="291568" indent="0" algn="l" defTabSz="242972" rtl="0" eaLnBrk="1" latinLnBrk="0" hangingPunct="1">
        <a:spcBef>
          <a:spcPts val="0"/>
        </a:spcBef>
        <a:buFont typeface="Arial"/>
        <a:buNone/>
        <a:defRPr sz="1063" kern="1200">
          <a:solidFill>
            <a:schemeClr val="tx1"/>
          </a:solidFill>
          <a:latin typeface="+mn-lt"/>
          <a:ea typeface="+mn-ea"/>
          <a:cs typeface="+mn-cs"/>
        </a:defRPr>
      </a:lvl4pPr>
      <a:lvl5pPr marL="1093375" indent="-121486" algn="l" defTabSz="242972" rtl="0" eaLnBrk="1" latinLnBrk="0" hangingPunct="1">
        <a:spcBef>
          <a:spcPct val="20000"/>
        </a:spcBef>
        <a:buFont typeface="Arial"/>
        <a:buChar char="»"/>
        <a:defRPr sz="1063" kern="1200">
          <a:solidFill>
            <a:schemeClr val="tx1"/>
          </a:solidFill>
          <a:latin typeface="+mn-lt"/>
          <a:ea typeface="+mn-ea"/>
          <a:cs typeface="+mn-cs"/>
        </a:defRPr>
      </a:lvl5pPr>
      <a:lvl6pPr marL="1336349" indent="-121486" algn="l" defTabSz="242972" rtl="0" eaLnBrk="1" latinLnBrk="0" hangingPunct="1">
        <a:spcBef>
          <a:spcPct val="20000"/>
        </a:spcBef>
        <a:buFont typeface="Arial"/>
        <a:buChar char="•"/>
        <a:defRPr sz="1063" kern="1200">
          <a:solidFill>
            <a:schemeClr val="tx1"/>
          </a:solidFill>
          <a:latin typeface="+mn-lt"/>
          <a:ea typeface="+mn-ea"/>
          <a:cs typeface="+mn-cs"/>
        </a:defRPr>
      </a:lvl6pPr>
      <a:lvl7pPr marL="1579321" indent="-121486" algn="l" defTabSz="242972" rtl="0" eaLnBrk="1" latinLnBrk="0" hangingPunct="1">
        <a:spcBef>
          <a:spcPct val="20000"/>
        </a:spcBef>
        <a:buFont typeface="Arial"/>
        <a:buChar char="•"/>
        <a:defRPr sz="1063" kern="1200">
          <a:solidFill>
            <a:schemeClr val="tx1"/>
          </a:solidFill>
          <a:latin typeface="+mn-lt"/>
          <a:ea typeface="+mn-ea"/>
          <a:cs typeface="+mn-cs"/>
        </a:defRPr>
      </a:lvl7pPr>
      <a:lvl8pPr marL="1822293" indent="-121486" algn="l" defTabSz="242972" rtl="0" eaLnBrk="1" latinLnBrk="0" hangingPunct="1">
        <a:spcBef>
          <a:spcPct val="20000"/>
        </a:spcBef>
        <a:buFont typeface="Arial"/>
        <a:buChar char="•"/>
        <a:defRPr sz="1063" kern="1200">
          <a:solidFill>
            <a:schemeClr val="tx1"/>
          </a:solidFill>
          <a:latin typeface="+mn-lt"/>
          <a:ea typeface="+mn-ea"/>
          <a:cs typeface="+mn-cs"/>
        </a:defRPr>
      </a:lvl8pPr>
      <a:lvl9pPr marL="2065266" indent="-121486" algn="l" defTabSz="242972" rtl="0" eaLnBrk="1" latinLnBrk="0" hangingPunct="1">
        <a:spcBef>
          <a:spcPct val="20000"/>
        </a:spcBef>
        <a:buFont typeface="Arial"/>
        <a:buChar char="•"/>
        <a:defRPr sz="1063" kern="1200">
          <a:solidFill>
            <a:schemeClr val="tx1"/>
          </a:solidFill>
          <a:latin typeface="+mn-lt"/>
          <a:ea typeface="+mn-ea"/>
          <a:cs typeface="+mn-cs"/>
        </a:defRPr>
      </a:lvl9pPr>
    </p:bodyStyle>
    <p:otherStyle>
      <a:defPPr>
        <a:defRPr lang="en-US"/>
      </a:defPPr>
      <a:lvl1pPr marL="0" algn="l" defTabSz="242972" rtl="0" eaLnBrk="1" latinLnBrk="0" hangingPunct="1">
        <a:defRPr sz="957" kern="1200">
          <a:solidFill>
            <a:schemeClr val="tx1"/>
          </a:solidFill>
          <a:latin typeface="+mn-lt"/>
          <a:ea typeface="+mn-ea"/>
          <a:cs typeface="+mn-cs"/>
        </a:defRPr>
      </a:lvl1pPr>
      <a:lvl2pPr marL="242972" algn="l" defTabSz="242972" rtl="0" eaLnBrk="1" latinLnBrk="0" hangingPunct="1">
        <a:defRPr sz="957" kern="1200">
          <a:solidFill>
            <a:schemeClr val="tx1"/>
          </a:solidFill>
          <a:latin typeface="+mn-lt"/>
          <a:ea typeface="+mn-ea"/>
          <a:cs typeface="+mn-cs"/>
        </a:defRPr>
      </a:lvl2pPr>
      <a:lvl3pPr marL="485945" algn="l" defTabSz="242972" rtl="0" eaLnBrk="1" latinLnBrk="0" hangingPunct="1">
        <a:defRPr sz="957" kern="1200">
          <a:solidFill>
            <a:schemeClr val="tx1"/>
          </a:solidFill>
          <a:latin typeface="+mn-lt"/>
          <a:ea typeface="+mn-ea"/>
          <a:cs typeface="+mn-cs"/>
        </a:defRPr>
      </a:lvl3pPr>
      <a:lvl4pPr marL="728917" algn="l" defTabSz="242972" rtl="0" eaLnBrk="1" latinLnBrk="0" hangingPunct="1">
        <a:defRPr sz="957" kern="1200">
          <a:solidFill>
            <a:schemeClr val="tx1"/>
          </a:solidFill>
          <a:latin typeface="+mn-lt"/>
          <a:ea typeface="+mn-ea"/>
          <a:cs typeface="+mn-cs"/>
        </a:defRPr>
      </a:lvl4pPr>
      <a:lvl5pPr marL="971891" algn="l" defTabSz="242972" rtl="0" eaLnBrk="1" latinLnBrk="0" hangingPunct="1">
        <a:defRPr sz="957" kern="1200">
          <a:solidFill>
            <a:schemeClr val="tx1"/>
          </a:solidFill>
          <a:latin typeface="+mn-lt"/>
          <a:ea typeface="+mn-ea"/>
          <a:cs typeface="+mn-cs"/>
        </a:defRPr>
      </a:lvl5pPr>
      <a:lvl6pPr marL="1214862" algn="l" defTabSz="242972" rtl="0" eaLnBrk="1" latinLnBrk="0" hangingPunct="1">
        <a:defRPr sz="957" kern="1200">
          <a:solidFill>
            <a:schemeClr val="tx1"/>
          </a:solidFill>
          <a:latin typeface="+mn-lt"/>
          <a:ea typeface="+mn-ea"/>
          <a:cs typeface="+mn-cs"/>
        </a:defRPr>
      </a:lvl6pPr>
      <a:lvl7pPr marL="1457834" algn="l" defTabSz="242972" rtl="0" eaLnBrk="1" latinLnBrk="0" hangingPunct="1">
        <a:defRPr sz="957" kern="1200">
          <a:solidFill>
            <a:schemeClr val="tx1"/>
          </a:solidFill>
          <a:latin typeface="+mn-lt"/>
          <a:ea typeface="+mn-ea"/>
          <a:cs typeface="+mn-cs"/>
        </a:defRPr>
      </a:lvl7pPr>
      <a:lvl8pPr marL="1700807" algn="l" defTabSz="242972" rtl="0" eaLnBrk="1" latinLnBrk="0" hangingPunct="1">
        <a:defRPr sz="957" kern="1200">
          <a:solidFill>
            <a:schemeClr val="tx1"/>
          </a:solidFill>
          <a:latin typeface="+mn-lt"/>
          <a:ea typeface="+mn-ea"/>
          <a:cs typeface="+mn-cs"/>
        </a:defRPr>
      </a:lvl8pPr>
      <a:lvl9pPr marL="1943779" algn="l" defTabSz="242972" rtl="0" eaLnBrk="1" latinLnBrk="0" hangingPunct="1">
        <a:defRPr sz="957"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3399374" y="5296959"/>
            <a:ext cx="2133600" cy="304271"/>
          </a:xfrm>
          <a:prstGeom prst="rect">
            <a:avLst/>
          </a:prstGeom>
          <a:ln>
            <a:solidFill>
              <a:schemeClr val="bg1"/>
            </a:solidFill>
          </a:ln>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7" name="Rectangle 6"/>
          <p:cNvSpPr/>
          <p:nvPr/>
        </p:nvSpPr>
        <p:spPr>
          <a:xfrm>
            <a:off x="0" y="2478704"/>
            <a:ext cx="9144000" cy="2469006"/>
          </a:xfrm>
          <a:prstGeom prst="rect">
            <a:avLst/>
          </a:prstGeom>
          <a:solidFill>
            <a:srgbClr val="B70F2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5" name="Picture 4" descr="OSU-Engineering-Horiz-RGBHEX.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69585" y="1342131"/>
            <a:ext cx="4800600" cy="764801"/>
          </a:xfrm>
          <a:prstGeom prst="rect">
            <a:avLst/>
          </a:prstGeom>
        </p:spPr>
      </p:pic>
    </p:spTree>
    <p:extLst>
      <p:ext uri="{BB962C8B-B14F-4D97-AF65-F5344CB8AC3E}">
        <p14:creationId xmlns:p14="http://schemas.microsoft.com/office/powerpoint/2010/main" val="1620679371"/>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indent="0" algn="l" defTabSz="457200" rtl="0" eaLnBrk="1" latinLnBrk="0" hangingPunct="1">
        <a:spcBef>
          <a:spcPct val="20000"/>
        </a:spcBef>
        <a:buFont typeface="Arial"/>
        <a:buNone/>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5.jp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20.jp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4.jp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734574"/>
            <a:ext cx="9144000" cy="2216567"/>
          </a:xfrm>
        </p:spPr>
        <p:txBody>
          <a:bodyPr anchor="ctr" anchorCtr="0">
            <a:noAutofit/>
          </a:bodyPr>
          <a:lstStyle/>
          <a:p>
            <a:pPr algn="ctr">
              <a:spcAft>
                <a:spcPts val="4800"/>
              </a:spcAft>
            </a:pPr>
            <a:r>
              <a:rPr lang="en-US" sz="2400" dirty="0">
                <a:latin typeface="Arial"/>
                <a:cs typeface="Arial"/>
              </a:rPr>
              <a:t>ENGR 1182 – Fundamentals of Engineering</a:t>
            </a:r>
            <a:br>
              <a:rPr lang="en-US" sz="2400" dirty="0">
                <a:latin typeface="Arial" panose="020B0604020202020204" pitchFamily="34" charset="0"/>
                <a:cs typeface="Arial" panose="020B0604020202020204" pitchFamily="34" charset="0"/>
              </a:rPr>
            </a:br>
            <a:r>
              <a:rPr lang="en-US" sz="2400" dirty="0">
                <a:solidFill>
                  <a:schemeClr val="bg1"/>
                </a:solidFill>
                <a:latin typeface="Arial"/>
                <a:cs typeface="Arial"/>
              </a:rPr>
              <a:t>Graphics Preparation 07 – </a:t>
            </a:r>
            <a:r>
              <a:rPr lang="en-US" sz="2400" b="1" dirty="0">
                <a:solidFill>
                  <a:schemeClr val="bg1"/>
                </a:solidFill>
                <a:latin typeface="Arial"/>
                <a:cs typeface="Arial"/>
              </a:rPr>
              <a:t>Handle</a:t>
            </a:r>
            <a:br>
              <a:rPr lang="en-US" sz="2400" b="1" dirty="0"/>
            </a:br>
            <a:endParaRPr lang="en-US" sz="2400" dirty="0">
              <a:solidFill>
                <a:schemeClr val="bg1"/>
              </a:solidFill>
            </a:endParaRPr>
          </a:p>
        </p:txBody>
      </p:sp>
    </p:spTree>
    <p:extLst>
      <p:ext uri="{BB962C8B-B14F-4D97-AF65-F5344CB8AC3E}">
        <p14:creationId xmlns:p14="http://schemas.microsoft.com/office/powerpoint/2010/main" val="3751032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3"/>
          </p:nvPr>
        </p:nvSpPr>
        <p:spPr>
          <a:xfrm>
            <a:off x="513776" y="1829959"/>
            <a:ext cx="4115002" cy="3466999"/>
          </a:xfrm>
        </p:spPr>
        <p:txBody>
          <a:bodyPr>
            <a:no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z="2000" dirty="0">
                <a:solidFill>
                  <a:schemeClr val="tx1"/>
                </a:solidFill>
              </a:rPr>
              <a:t>10. In the Feature Manager Design Tree panel to the left of  the workspace, click on the Top Plane again and you should see both planes as shown to the right.</a:t>
            </a:r>
          </a:p>
          <a:p>
            <a:endParaRPr lang="en-US" sz="2000" dirty="0">
              <a:solidFill>
                <a:schemeClr val="tx1"/>
              </a:solidFill>
            </a:endParaRPr>
          </a:p>
          <a:p>
            <a:r>
              <a:rPr lang="en-US" sz="2000" dirty="0">
                <a:solidFill>
                  <a:schemeClr val="tx1"/>
                </a:solidFill>
              </a:rPr>
              <a:t>11. While still on the Top Plane, click on the </a:t>
            </a:r>
            <a:r>
              <a:rPr lang="en-US" sz="2000" b="1" dirty="0">
                <a:solidFill>
                  <a:schemeClr val="tx1"/>
                </a:solidFill>
              </a:rPr>
              <a:t>Sketch</a:t>
            </a:r>
            <a:r>
              <a:rPr lang="en-US" sz="2000" dirty="0">
                <a:solidFill>
                  <a:schemeClr val="tx1"/>
                </a:solidFill>
              </a:rPr>
              <a:t> icon in the </a:t>
            </a:r>
            <a:r>
              <a:rPr lang="en-US" sz="2000" b="1" dirty="0">
                <a:solidFill>
                  <a:schemeClr val="tx1"/>
                </a:solidFill>
              </a:rPr>
              <a:t>Sketch</a:t>
            </a:r>
            <a:r>
              <a:rPr lang="en-US" sz="2000" dirty="0">
                <a:solidFill>
                  <a:schemeClr val="tx1"/>
                </a:solidFill>
              </a:rPr>
              <a:t> tab to create a new sketch on that plane.</a:t>
            </a:r>
          </a:p>
        </p:txBody>
      </p:sp>
      <p:sp>
        <p:nvSpPr>
          <p:cNvPr id="4" name="Title 1"/>
          <p:cNvSpPr>
            <a:spLocks noGrp="1"/>
          </p:cNvSpPr>
          <p:nvPr>
            <p:ph type="title"/>
          </p:nvPr>
        </p:nvSpPr>
        <p:spPr>
          <a:xfrm>
            <a:off x="439046" y="877460"/>
            <a:ext cx="8296392" cy="952500"/>
          </a:xfrm>
          <a:prstGeom prst="rect">
            <a:avLst/>
          </a:prstGeom>
        </p:spPr>
        <p:txBody>
          <a:bodyPr>
            <a:normAutofit/>
          </a:bodyPr>
          <a:lstStyle/>
          <a:p>
            <a:r>
              <a:rPr lang="en-US" dirty="0"/>
              <a:t>Procedure</a:t>
            </a:r>
          </a:p>
        </p:txBody>
      </p:sp>
      <p:sp>
        <p:nvSpPr>
          <p:cNvPr id="7" name="Content Placeholder 3"/>
          <p:cNvSpPr txBox="1">
            <a:spLocks/>
          </p:cNvSpPr>
          <p:nvPr/>
        </p:nvSpPr>
        <p:spPr>
          <a:xfrm>
            <a:off x="2903036" y="2294392"/>
            <a:ext cx="6278137" cy="3771636"/>
          </a:xfrm>
          <a:prstGeom prst="rect">
            <a:avLst/>
          </a:prstGeom>
        </p:spPr>
        <p:txBody>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solidFill>
              <a:effectLst/>
              <a:uLnTx/>
              <a:uFillTx/>
              <a:latin typeface="Arial"/>
              <a:ea typeface="+mn-ea"/>
              <a:cs typeface="Arial"/>
            </a:endParaRPr>
          </a:p>
        </p:txBody>
      </p:sp>
      <p:pic>
        <p:nvPicPr>
          <p:cNvPr id="2" name="Picture 1">
            <a:extLst>
              <a:ext uri="{FF2B5EF4-FFF2-40B4-BE49-F238E27FC236}">
                <a16:creationId xmlns:a16="http://schemas.microsoft.com/office/drawing/2014/main" id="{DC422BE5-C1BC-4297-8D35-945228305DA3}"/>
              </a:ext>
            </a:extLst>
          </p:cNvPr>
          <p:cNvPicPr>
            <a:picLocks noChangeAspect="1"/>
          </p:cNvPicPr>
          <p:nvPr/>
        </p:nvPicPr>
        <p:blipFill>
          <a:blip r:embed="rId3"/>
          <a:stretch>
            <a:fillRect/>
          </a:stretch>
        </p:blipFill>
        <p:spPr>
          <a:xfrm>
            <a:off x="4861932" y="1677641"/>
            <a:ext cx="4048502" cy="3466999"/>
          </a:xfrm>
          <a:prstGeom prst="rect">
            <a:avLst/>
          </a:prstGeom>
        </p:spPr>
      </p:pic>
    </p:spTree>
    <p:extLst>
      <p:ext uri="{BB962C8B-B14F-4D97-AF65-F5344CB8AC3E}">
        <p14:creationId xmlns:p14="http://schemas.microsoft.com/office/powerpoint/2010/main" val="4054385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39046" y="877460"/>
            <a:ext cx="8296392" cy="952500"/>
          </a:xfrm>
          <a:prstGeom prst="rect">
            <a:avLst/>
          </a:prstGeom>
        </p:spPr>
        <p:txBody>
          <a:bodyPr>
            <a:normAutofit/>
          </a:bodyPr>
          <a:lstStyle/>
          <a:p>
            <a:r>
              <a:rPr lang="en-US" dirty="0"/>
              <a:t>Procedure</a:t>
            </a:r>
          </a:p>
        </p:txBody>
      </p:sp>
      <p:sp>
        <p:nvSpPr>
          <p:cNvPr id="7" name="Content Placeholder 3"/>
          <p:cNvSpPr txBox="1">
            <a:spLocks/>
          </p:cNvSpPr>
          <p:nvPr/>
        </p:nvSpPr>
        <p:spPr>
          <a:xfrm>
            <a:off x="2903036" y="2294392"/>
            <a:ext cx="6278137" cy="3771636"/>
          </a:xfrm>
          <a:prstGeom prst="rect">
            <a:avLst/>
          </a:prstGeom>
        </p:spPr>
        <p:txBody>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solidFill>
              <a:effectLst/>
              <a:uLnTx/>
              <a:uFillTx/>
              <a:latin typeface="Arial"/>
              <a:ea typeface="+mn-ea"/>
              <a:cs typeface="Arial"/>
            </a:endParaRPr>
          </a:p>
        </p:txBody>
      </p:sp>
      <p:sp>
        <p:nvSpPr>
          <p:cNvPr id="8" name="object 4"/>
          <p:cNvSpPr txBox="1"/>
          <p:nvPr/>
        </p:nvSpPr>
        <p:spPr>
          <a:xfrm>
            <a:off x="635620" y="1829960"/>
            <a:ext cx="4282068" cy="3511859"/>
          </a:xfrm>
          <a:prstGeom prst="rect">
            <a:avLst/>
          </a:prstGeom>
        </p:spPr>
        <p:txBody>
          <a:bodyPr vert="horz" wrap="square" lIns="0" tIns="13335" rIns="0" bIns="0" rtlCol="0">
            <a:spAutoFit/>
          </a:bodyPr>
          <a:lstStyle/>
          <a:p>
            <a:pPr marL="12700">
              <a:spcBef>
                <a:spcPts val="105"/>
              </a:spcBef>
            </a:pPr>
            <a:r>
              <a:rPr lang="en-US" sz="1600" dirty="0">
                <a:latin typeface="+mj-lt"/>
                <a:cs typeface="Times New Roman"/>
              </a:rPr>
              <a:t>12. Use the </a:t>
            </a:r>
            <a:r>
              <a:rPr lang="en-US" sz="1600" b="1" dirty="0">
                <a:latin typeface="+mj-lt"/>
                <a:cs typeface="Times New Roman"/>
              </a:rPr>
              <a:t>Normal To </a:t>
            </a:r>
            <a:r>
              <a:rPr lang="en-US" sz="1600" dirty="0">
                <a:latin typeface="+mj-lt"/>
                <a:cs typeface="Times New Roman"/>
              </a:rPr>
              <a:t>icon in  the </a:t>
            </a:r>
            <a:r>
              <a:rPr lang="en-US" sz="1600" b="1" dirty="0">
                <a:latin typeface="+mj-lt"/>
                <a:cs typeface="Times New Roman"/>
              </a:rPr>
              <a:t>View Orientation </a:t>
            </a:r>
            <a:r>
              <a:rPr lang="en-US" sz="1600" dirty="0">
                <a:latin typeface="+mj-lt"/>
                <a:cs typeface="Times New Roman"/>
              </a:rPr>
              <a:t>menu to view the sketch directly if it does not automatically rotate.</a:t>
            </a:r>
          </a:p>
          <a:p>
            <a:pPr marL="12700">
              <a:spcBef>
                <a:spcPts val="105"/>
              </a:spcBef>
            </a:pPr>
            <a:endParaRPr lang="en-US" sz="1600" dirty="0">
              <a:latin typeface="+mj-lt"/>
              <a:cs typeface="Times New Roman"/>
            </a:endParaRPr>
          </a:p>
          <a:p>
            <a:pPr marL="12700">
              <a:spcBef>
                <a:spcPts val="105"/>
              </a:spcBef>
            </a:pPr>
            <a:r>
              <a:rPr lang="en-US" sz="1600" dirty="0">
                <a:latin typeface="+mj-lt"/>
                <a:cs typeface="Times New Roman"/>
              </a:rPr>
              <a:t>13. Create the sketch shown in  the image to the right of a  circle centered at the origin  with a diameter of </a:t>
            </a:r>
            <a:r>
              <a:rPr lang="en-US" sz="1600" b="1" dirty="0">
                <a:latin typeface="+mj-lt"/>
                <a:cs typeface="Times New Roman"/>
              </a:rPr>
              <a:t>0.5 inches</a:t>
            </a:r>
            <a:r>
              <a:rPr lang="en-US" sz="1600" dirty="0">
                <a:latin typeface="+mj-lt"/>
                <a:cs typeface="Times New Roman"/>
              </a:rPr>
              <a:t>.  Accept the sketch by clicking the </a:t>
            </a:r>
            <a:r>
              <a:rPr lang="en-US" sz="1600" b="1" dirty="0">
                <a:latin typeface="+mj-lt"/>
                <a:cs typeface="Times New Roman"/>
              </a:rPr>
              <a:t>Exit Sketch</a:t>
            </a:r>
            <a:r>
              <a:rPr lang="en-US" sz="1600" dirty="0">
                <a:latin typeface="+mj-lt"/>
                <a:cs typeface="Times New Roman"/>
              </a:rPr>
              <a:t> icon.</a:t>
            </a:r>
          </a:p>
          <a:p>
            <a:pPr marL="12700">
              <a:spcBef>
                <a:spcPts val="105"/>
              </a:spcBef>
            </a:pPr>
            <a:endParaRPr lang="en-US" sz="1600" dirty="0">
              <a:latin typeface="+mj-lt"/>
              <a:cs typeface="Times New Roman"/>
            </a:endParaRPr>
          </a:p>
          <a:p>
            <a:pPr marL="12700">
              <a:spcBef>
                <a:spcPts val="105"/>
              </a:spcBef>
            </a:pPr>
            <a:r>
              <a:rPr lang="en-US" sz="1600" i="1" dirty="0">
                <a:latin typeface="+mj-lt"/>
                <a:cs typeface="Times New Roman"/>
              </a:rPr>
              <a:t>Note: It will appear as though this sketch is on the new plane that we added, but it is underneath it on the top plane. This is because the sketch plane you selected was the top plane, not the new upper plane.</a:t>
            </a:r>
            <a:endParaRPr sz="1600" i="1" dirty="0">
              <a:latin typeface="+mj-lt"/>
              <a:cs typeface="Times New Roman"/>
            </a:endParaRPr>
          </a:p>
        </p:txBody>
      </p:sp>
      <p:sp>
        <p:nvSpPr>
          <p:cNvPr id="9" name="object 5"/>
          <p:cNvSpPr/>
          <p:nvPr/>
        </p:nvSpPr>
        <p:spPr>
          <a:xfrm>
            <a:off x="4997762" y="1504182"/>
            <a:ext cx="3657600" cy="1703831"/>
          </a:xfrm>
          <a:prstGeom prst="rect">
            <a:avLst/>
          </a:prstGeom>
          <a:blipFill>
            <a:blip r:embed="rId3" cstate="print"/>
            <a:stretch>
              <a:fillRect/>
            </a:stretch>
          </a:blipFill>
        </p:spPr>
        <p:txBody>
          <a:bodyPr wrap="square" lIns="0" tIns="0" rIns="0" bIns="0" rtlCol="0"/>
          <a:lstStyle/>
          <a:p>
            <a:endParaRPr/>
          </a:p>
        </p:txBody>
      </p:sp>
      <p:pic>
        <p:nvPicPr>
          <p:cNvPr id="2" name="Picture 1">
            <a:extLst>
              <a:ext uri="{FF2B5EF4-FFF2-40B4-BE49-F238E27FC236}">
                <a16:creationId xmlns:a16="http://schemas.microsoft.com/office/drawing/2014/main" id="{AD7B9543-2052-4796-9E68-E6276F52FF07}"/>
              </a:ext>
            </a:extLst>
          </p:cNvPr>
          <p:cNvPicPr>
            <a:picLocks noChangeAspect="1"/>
          </p:cNvPicPr>
          <p:nvPr/>
        </p:nvPicPr>
        <p:blipFill>
          <a:blip r:embed="rId4"/>
          <a:stretch>
            <a:fillRect/>
          </a:stretch>
        </p:blipFill>
        <p:spPr>
          <a:xfrm>
            <a:off x="5560956" y="3351181"/>
            <a:ext cx="2531212" cy="2352538"/>
          </a:xfrm>
          <a:prstGeom prst="rect">
            <a:avLst/>
          </a:prstGeom>
        </p:spPr>
      </p:pic>
    </p:spTree>
    <p:extLst>
      <p:ext uri="{BB962C8B-B14F-4D97-AF65-F5344CB8AC3E}">
        <p14:creationId xmlns:p14="http://schemas.microsoft.com/office/powerpoint/2010/main" val="244024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3"/>
          </p:nvPr>
        </p:nvSpPr>
        <p:spPr>
          <a:xfrm>
            <a:off x="248304" y="1525323"/>
            <a:ext cx="5041611" cy="3499523"/>
          </a:xfrm>
        </p:spPr>
        <p:txBody>
          <a:bodyPr>
            <a:no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z="2400" dirty="0">
                <a:solidFill>
                  <a:schemeClr val="tx1"/>
                </a:solidFill>
              </a:rPr>
              <a:t>14. Set the view back to </a:t>
            </a:r>
            <a:r>
              <a:rPr lang="en-US" sz="2400" b="1" dirty="0">
                <a:solidFill>
                  <a:schemeClr val="tx1"/>
                </a:solidFill>
              </a:rPr>
              <a:t>Isometric</a:t>
            </a:r>
            <a:r>
              <a:rPr lang="en-US" sz="2400" dirty="0">
                <a:solidFill>
                  <a:schemeClr val="tx1"/>
                </a:solidFill>
              </a:rPr>
              <a:t>. </a:t>
            </a:r>
            <a:r>
              <a:rPr lang="en-US" sz="2400" b="1" dirty="0">
                <a:solidFill>
                  <a:schemeClr val="tx1"/>
                </a:solidFill>
              </a:rPr>
              <a:t>Then, to start a  sketch on the upper plane click on  the outline of the plane.  After clicking, the plane should like what is shown on the right. Then under Sketch,  select the Sketch icon and  select (CTRL+8) to create a  head on view.</a:t>
            </a:r>
          </a:p>
        </p:txBody>
      </p:sp>
      <p:sp>
        <p:nvSpPr>
          <p:cNvPr id="4" name="Title 1"/>
          <p:cNvSpPr>
            <a:spLocks noGrp="1"/>
          </p:cNvSpPr>
          <p:nvPr>
            <p:ph type="title"/>
          </p:nvPr>
        </p:nvSpPr>
        <p:spPr>
          <a:xfrm>
            <a:off x="439046" y="877460"/>
            <a:ext cx="8296392" cy="952500"/>
          </a:xfrm>
          <a:prstGeom prst="rect">
            <a:avLst/>
          </a:prstGeom>
        </p:spPr>
        <p:txBody>
          <a:bodyPr>
            <a:normAutofit/>
          </a:bodyPr>
          <a:lstStyle/>
          <a:p>
            <a:r>
              <a:rPr lang="en-US" dirty="0"/>
              <a:t>Procedure</a:t>
            </a:r>
          </a:p>
        </p:txBody>
      </p:sp>
      <p:sp>
        <p:nvSpPr>
          <p:cNvPr id="7" name="Content Placeholder 3"/>
          <p:cNvSpPr txBox="1">
            <a:spLocks/>
          </p:cNvSpPr>
          <p:nvPr/>
        </p:nvSpPr>
        <p:spPr>
          <a:xfrm>
            <a:off x="2903036" y="2294392"/>
            <a:ext cx="6278137" cy="3771636"/>
          </a:xfrm>
          <a:prstGeom prst="rect">
            <a:avLst/>
          </a:prstGeom>
        </p:spPr>
        <p:txBody>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solidFill>
              <a:effectLst/>
              <a:uLnTx/>
              <a:uFillTx/>
              <a:latin typeface="Arial"/>
              <a:ea typeface="+mn-ea"/>
              <a:cs typeface="Arial"/>
            </a:endParaRPr>
          </a:p>
        </p:txBody>
      </p:sp>
      <p:pic>
        <p:nvPicPr>
          <p:cNvPr id="2" name="Picture 1">
            <a:extLst>
              <a:ext uri="{FF2B5EF4-FFF2-40B4-BE49-F238E27FC236}">
                <a16:creationId xmlns:a16="http://schemas.microsoft.com/office/drawing/2014/main" id="{8827ED37-EC6B-4EDF-85B1-58EE9D0B8C12}"/>
              </a:ext>
            </a:extLst>
          </p:cNvPr>
          <p:cNvPicPr>
            <a:picLocks noChangeAspect="1"/>
          </p:cNvPicPr>
          <p:nvPr/>
        </p:nvPicPr>
        <p:blipFill>
          <a:blip r:embed="rId3"/>
          <a:stretch>
            <a:fillRect/>
          </a:stretch>
        </p:blipFill>
        <p:spPr>
          <a:xfrm>
            <a:off x="5828404" y="1766270"/>
            <a:ext cx="2493956" cy="3707946"/>
          </a:xfrm>
          <a:prstGeom prst="rect">
            <a:avLst/>
          </a:prstGeom>
        </p:spPr>
      </p:pic>
    </p:spTree>
    <p:extLst>
      <p:ext uri="{BB962C8B-B14F-4D97-AF65-F5344CB8AC3E}">
        <p14:creationId xmlns:p14="http://schemas.microsoft.com/office/powerpoint/2010/main" val="3322611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3"/>
          </p:nvPr>
        </p:nvSpPr>
        <p:spPr>
          <a:xfrm>
            <a:off x="746930" y="1525323"/>
            <a:ext cx="4159607" cy="3771636"/>
          </a:xfrm>
        </p:spPr>
        <p:txBody>
          <a:bodyPr>
            <a:no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z="2000" dirty="0">
                <a:solidFill>
                  <a:schemeClr val="tx1"/>
                </a:solidFill>
              </a:rPr>
              <a:t>15. Create the sketch shown in the  image to the right with the proper  dimensions. This sketch should  have one circle centered at the  origin with a diameter of </a:t>
            </a:r>
            <a:r>
              <a:rPr lang="en-US" sz="2000" b="1" dirty="0">
                <a:solidFill>
                  <a:schemeClr val="tx1"/>
                </a:solidFill>
              </a:rPr>
              <a:t>1.50  inches</a:t>
            </a:r>
            <a:r>
              <a:rPr lang="en-US" sz="2000" dirty="0">
                <a:solidFill>
                  <a:schemeClr val="tx1"/>
                </a:solidFill>
              </a:rPr>
              <a:t>. The image to the right  shows the visible sketch  previously made on the lower  plane in addition to the new  sketch.</a:t>
            </a:r>
          </a:p>
          <a:p>
            <a:r>
              <a:rPr lang="en-US" sz="2000" dirty="0">
                <a:solidFill>
                  <a:schemeClr val="tx1"/>
                </a:solidFill>
              </a:rPr>
              <a:t>16. Exit the sketch.  Then, go back to </a:t>
            </a:r>
            <a:r>
              <a:rPr lang="en-US" sz="2000" b="1" dirty="0">
                <a:solidFill>
                  <a:schemeClr val="tx1"/>
                </a:solidFill>
              </a:rPr>
              <a:t>Isometric</a:t>
            </a:r>
            <a:r>
              <a:rPr lang="en-US" sz="2000" dirty="0">
                <a:solidFill>
                  <a:schemeClr val="tx1"/>
                </a:solidFill>
              </a:rPr>
              <a:t> view.</a:t>
            </a:r>
          </a:p>
          <a:p>
            <a:endParaRPr lang="en-US" sz="2000" dirty="0">
              <a:solidFill>
                <a:schemeClr val="tx1"/>
              </a:solidFill>
            </a:endParaRPr>
          </a:p>
          <a:p>
            <a:endParaRPr lang="en-US" sz="2000" dirty="0">
              <a:solidFill>
                <a:schemeClr val="tx1"/>
              </a:solidFill>
            </a:endParaRPr>
          </a:p>
          <a:p>
            <a:pPr lvl="0"/>
            <a:endParaRPr lang="en-US" sz="2000" dirty="0">
              <a:solidFill>
                <a:schemeClr val="tx1"/>
              </a:solidFill>
            </a:endParaRPr>
          </a:p>
        </p:txBody>
      </p:sp>
      <p:sp>
        <p:nvSpPr>
          <p:cNvPr id="4" name="Title 1"/>
          <p:cNvSpPr>
            <a:spLocks noGrp="1"/>
          </p:cNvSpPr>
          <p:nvPr>
            <p:ph type="title"/>
          </p:nvPr>
        </p:nvSpPr>
        <p:spPr>
          <a:xfrm>
            <a:off x="439046" y="877460"/>
            <a:ext cx="8296392" cy="952500"/>
          </a:xfrm>
          <a:prstGeom prst="rect">
            <a:avLst/>
          </a:prstGeom>
        </p:spPr>
        <p:txBody>
          <a:bodyPr>
            <a:normAutofit/>
          </a:bodyPr>
          <a:lstStyle/>
          <a:p>
            <a:r>
              <a:rPr lang="en-US" dirty="0"/>
              <a:t>Procedure</a:t>
            </a:r>
          </a:p>
        </p:txBody>
      </p:sp>
      <p:sp>
        <p:nvSpPr>
          <p:cNvPr id="7" name="Content Placeholder 3"/>
          <p:cNvSpPr txBox="1">
            <a:spLocks/>
          </p:cNvSpPr>
          <p:nvPr/>
        </p:nvSpPr>
        <p:spPr>
          <a:xfrm>
            <a:off x="2903036" y="2294392"/>
            <a:ext cx="6278137" cy="3771636"/>
          </a:xfrm>
          <a:prstGeom prst="rect">
            <a:avLst/>
          </a:prstGeom>
        </p:spPr>
        <p:txBody>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solidFill>
              <a:effectLst/>
              <a:uLnTx/>
              <a:uFillTx/>
              <a:latin typeface="Arial"/>
              <a:ea typeface="+mn-ea"/>
              <a:cs typeface="Arial"/>
            </a:endParaRPr>
          </a:p>
        </p:txBody>
      </p:sp>
      <p:pic>
        <p:nvPicPr>
          <p:cNvPr id="5" name="Picture 4">
            <a:extLst>
              <a:ext uri="{FF2B5EF4-FFF2-40B4-BE49-F238E27FC236}">
                <a16:creationId xmlns:a16="http://schemas.microsoft.com/office/drawing/2014/main" id="{58A285B9-9A76-4822-9E80-29F1A2602BF0}"/>
              </a:ext>
            </a:extLst>
          </p:cNvPr>
          <p:cNvPicPr>
            <a:picLocks noChangeAspect="1"/>
          </p:cNvPicPr>
          <p:nvPr/>
        </p:nvPicPr>
        <p:blipFill>
          <a:blip r:embed="rId3"/>
          <a:stretch>
            <a:fillRect/>
          </a:stretch>
        </p:blipFill>
        <p:spPr>
          <a:xfrm>
            <a:off x="4930963" y="1657304"/>
            <a:ext cx="3687421" cy="3771636"/>
          </a:xfrm>
          <a:prstGeom prst="rect">
            <a:avLst/>
          </a:prstGeom>
        </p:spPr>
      </p:pic>
    </p:spTree>
    <p:extLst>
      <p:ext uri="{BB962C8B-B14F-4D97-AF65-F5344CB8AC3E}">
        <p14:creationId xmlns:p14="http://schemas.microsoft.com/office/powerpoint/2010/main" val="38532342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3"/>
          </p:nvPr>
        </p:nvSpPr>
        <p:spPr>
          <a:xfrm>
            <a:off x="746929" y="1525323"/>
            <a:ext cx="4219655" cy="3771636"/>
          </a:xfrm>
        </p:spPr>
        <p:txBody>
          <a:bodyPr>
            <a:no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z="1800" dirty="0">
                <a:solidFill>
                  <a:schemeClr val="tx1"/>
                </a:solidFill>
              </a:rPr>
              <a:t>17. Click on the </a:t>
            </a:r>
            <a:r>
              <a:rPr lang="en-US" sz="1800" b="1" dirty="0">
                <a:solidFill>
                  <a:schemeClr val="tx1"/>
                </a:solidFill>
              </a:rPr>
              <a:t>Features</a:t>
            </a:r>
            <a:r>
              <a:rPr lang="en-US" sz="1800" dirty="0">
                <a:solidFill>
                  <a:schemeClr val="tx1"/>
                </a:solidFill>
              </a:rPr>
              <a:t> tab. Select the </a:t>
            </a:r>
            <a:r>
              <a:rPr lang="en-US" sz="1800" b="1" dirty="0">
                <a:solidFill>
                  <a:schemeClr val="tx1"/>
                </a:solidFill>
              </a:rPr>
              <a:t>Lofted Boss/Base</a:t>
            </a:r>
            <a:r>
              <a:rPr lang="en-US" sz="1800" dirty="0">
                <a:solidFill>
                  <a:schemeClr val="tx1"/>
                </a:solidFill>
              </a:rPr>
              <a:t> command to connect the two circles.</a:t>
            </a:r>
          </a:p>
          <a:p>
            <a:r>
              <a:rPr lang="en-US" sz="1800" dirty="0">
                <a:solidFill>
                  <a:schemeClr val="tx1"/>
                </a:solidFill>
              </a:rPr>
              <a:t>18. The </a:t>
            </a:r>
            <a:r>
              <a:rPr lang="en-US" sz="1800" b="1" dirty="0">
                <a:solidFill>
                  <a:schemeClr val="tx1"/>
                </a:solidFill>
              </a:rPr>
              <a:t>Loft</a:t>
            </a:r>
            <a:r>
              <a:rPr lang="en-US" sz="1800" dirty="0">
                <a:solidFill>
                  <a:schemeClr val="tx1"/>
                </a:solidFill>
              </a:rPr>
              <a:t> panel should appear to the left of the workspace.</a:t>
            </a:r>
          </a:p>
          <a:p>
            <a:r>
              <a:rPr lang="en-US" sz="1800" dirty="0">
                <a:solidFill>
                  <a:schemeClr val="tx1"/>
                </a:solidFill>
              </a:rPr>
              <a:t>19. Make sure that both sketches are listed in the </a:t>
            </a:r>
            <a:r>
              <a:rPr lang="en-US" sz="1800" b="1" dirty="0">
                <a:solidFill>
                  <a:schemeClr val="tx1"/>
                </a:solidFill>
              </a:rPr>
              <a:t>Profiles</a:t>
            </a:r>
            <a:r>
              <a:rPr lang="en-US" sz="1800" dirty="0">
                <a:solidFill>
                  <a:schemeClr val="tx1"/>
                </a:solidFill>
              </a:rPr>
              <a:t> window. If  they are not, click on the circumference of the circle on the sketches  that are missing.</a:t>
            </a:r>
          </a:p>
        </p:txBody>
      </p:sp>
      <p:sp>
        <p:nvSpPr>
          <p:cNvPr id="4" name="Title 1"/>
          <p:cNvSpPr>
            <a:spLocks noGrp="1"/>
          </p:cNvSpPr>
          <p:nvPr>
            <p:ph type="title"/>
          </p:nvPr>
        </p:nvSpPr>
        <p:spPr>
          <a:xfrm>
            <a:off x="439046" y="877460"/>
            <a:ext cx="8296392" cy="952500"/>
          </a:xfrm>
          <a:prstGeom prst="rect">
            <a:avLst/>
          </a:prstGeom>
        </p:spPr>
        <p:txBody>
          <a:bodyPr>
            <a:normAutofit/>
          </a:bodyPr>
          <a:lstStyle/>
          <a:p>
            <a:r>
              <a:rPr lang="en-US" dirty="0"/>
              <a:t>Procedure</a:t>
            </a:r>
          </a:p>
        </p:txBody>
      </p:sp>
      <p:sp>
        <p:nvSpPr>
          <p:cNvPr id="7" name="Content Placeholder 3"/>
          <p:cNvSpPr txBox="1">
            <a:spLocks/>
          </p:cNvSpPr>
          <p:nvPr/>
        </p:nvSpPr>
        <p:spPr>
          <a:xfrm>
            <a:off x="2903036" y="2294392"/>
            <a:ext cx="6278137" cy="3771636"/>
          </a:xfrm>
          <a:prstGeom prst="rect">
            <a:avLst/>
          </a:prstGeom>
        </p:spPr>
        <p:txBody>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solidFill>
              <a:effectLst/>
              <a:uLnTx/>
              <a:uFillTx/>
              <a:latin typeface="Arial"/>
              <a:ea typeface="+mn-ea"/>
              <a:cs typeface="Arial"/>
            </a:endParaRPr>
          </a:p>
        </p:txBody>
      </p:sp>
      <p:sp>
        <p:nvSpPr>
          <p:cNvPr id="8" name="object 8"/>
          <p:cNvSpPr/>
          <p:nvPr/>
        </p:nvSpPr>
        <p:spPr>
          <a:xfrm>
            <a:off x="5756557" y="1551496"/>
            <a:ext cx="2389631" cy="1389888"/>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5933386" y="3222702"/>
            <a:ext cx="2212802" cy="2328905"/>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606812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3"/>
          </p:nvPr>
        </p:nvSpPr>
        <p:spPr>
          <a:xfrm>
            <a:off x="290284" y="1634896"/>
            <a:ext cx="3272492" cy="1852607"/>
          </a:xfrm>
        </p:spPr>
        <p:txBody>
          <a:bodyPr lIns="91440" tIns="45720" rIns="91440" bIns="45720" anchor="t">
            <a:no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z="1800" dirty="0">
                <a:solidFill>
                  <a:schemeClr val="tx1"/>
                </a:solidFill>
              </a:rPr>
              <a:t>20. You should see a preview of the loft that matches the image shown to the right. If your loft contains a twist, move the top or bottom circle so that the line is straight. It's helpful to look at it from the side to do this.</a:t>
            </a:r>
          </a:p>
          <a:p>
            <a:pPr lvl="0"/>
            <a:endParaRPr lang="en-US" sz="1800" dirty="0">
              <a:solidFill>
                <a:schemeClr val="tx1"/>
              </a:solidFill>
            </a:endParaRPr>
          </a:p>
          <a:p>
            <a:pPr lvl="0"/>
            <a:r>
              <a:rPr lang="en-US" sz="1800" dirty="0">
                <a:solidFill>
                  <a:schemeClr val="tx1"/>
                </a:solidFill>
              </a:rPr>
              <a:t>21. Click on the </a:t>
            </a:r>
            <a:r>
              <a:rPr lang="en-US" sz="1800" b="1" dirty="0">
                <a:solidFill>
                  <a:schemeClr val="tx1"/>
                </a:solidFill>
              </a:rPr>
              <a:t>green checkmark to confirm the loft</a:t>
            </a:r>
            <a:r>
              <a:rPr lang="en-US" sz="1800" dirty="0">
                <a:solidFill>
                  <a:schemeClr val="tx1"/>
                </a:solidFill>
              </a:rPr>
              <a:t>. </a:t>
            </a:r>
            <a:endParaRPr lang="en-US" sz="1800" dirty="0">
              <a:solidFill>
                <a:schemeClr val="tx1"/>
              </a:solidFill>
              <a:cs typeface="Arial"/>
            </a:endParaRPr>
          </a:p>
        </p:txBody>
      </p:sp>
      <p:sp>
        <p:nvSpPr>
          <p:cNvPr id="4" name="Title 1"/>
          <p:cNvSpPr>
            <a:spLocks noGrp="1"/>
          </p:cNvSpPr>
          <p:nvPr>
            <p:ph type="title"/>
          </p:nvPr>
        </p:nvSpPr>
        <p:spPr>
          <a:xfrm>
            <a:off x="439046" y="877460"/>
            <a:ext cx="8296392" cy="952500"/>
          </a:xfrm>
          <a:prstGeom prst="rect">
            <a:avLst/>
          </a:prstGeom>
        </p:spPr>
        <p:txBody>
          <a:bodyPr>
            <a:normAutofit/>
          </a:bodyPr>
          <a:lstStyle/>
          <a:p>
            <a:r>
              <a:rPr lang="en-US" dirty="0"/>
              <a:t>Procedure</a:t>
            </a:r>
          </a:p>
        </p:txBody>
      </p:sp>
      <p:sp>
        <p:nvSpPr>
          <p:cNvPr id="7" name="Content Placeholder 3"/>
          <p:cNvSpPr txBox="1">
            <a:spLocks/>
          </p:cNvSpPr>
          <p:nvPr/>
        </p:nvSpPr>
        <p:spPr>
          <a:xfrm>
            <a:off x="2903036" y="2294392"/>
            <a:ext cx="6278137" cy="3771636"/>
          </a:xfrm>
          <a:prstGeom prst="rect">
            <a:avLst/>
          </a:prstGeom>
        </p:spPr>
        <p:txBody>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solidFill>
              <a:effectLst/>
              <a:uLnTx/>
              <a:uFillTx/>
              <a:latin typeface="Arial"/>
              <a:ea typeface="+mn-ea"/>
              <a:cs typeface="Arial"/>
            </a:endParaRPr>
          </a:p>
        </p:txBody>
      </p:sp>
      <p:pic>
        <p:nvPicPr>
          <p:cNvPr id="2" name="Picture 1">
            <a:extLst>
              <a:ext uri="{FF2B5EF4-FFF2-40B4-BE49-F238E27FC236}">
                <a16:creationId xmlns:a16="http://schemas.microsoft.com/office/drawing/2014/main" id="{E659FEF7-9386-42DC-9A7B-CEB1C751B42E}"/>
              </a:ext>
            </a:extLst>
          </p:cNvPr>
          <p:cNvPicPr>
            <a:picLocks noChangeAspect="1"/>
          </p:cNvPicPr>
          <p:nvPr/>
        </p:nvPicPr>
        <p:blipFill>
          <a:blip r:embed="rId3"/>
          <a:stretch>
            <a:fillRect/>
          </a:stretch>
        </p:blipFill>
        <p:spPr>
          <a:xfrm>
            <a:off x="3508188" y="1907750"/>
            <a:ext cx="2504599" cy="2938598"/>
          </a:xfrm>
          <a:prstGeom prst="rect">
            <a:avLst/>
          </a:prstGeom>
        </p:spPr>
      </p:pic>
      <p:pic>
        <p:nvPicPr>
          <p:cNvPr id="3" name="Picture 4" descr="Shape, funnel chart&#10;&#10;Description automatically generated">
            <a:extLst>
              <a:ext uri="{FF2B5EF4-FFF2-40B4-BE49-F238E27FC236}">
                <a16:creationId xmlns:a16="http://schemas.microsoft.com/office/drawing/2014/main" id="{224801EB-8D3C-0485-D63B-77167695B986}"/>
              </a:ext>
            </a:extLst>
          </p:cNvPr>
          <p:cNvPicPr>
            <a:picLocks noChangeAspect="1"/>
          </p:cNvPicPr>
          <p:nvPr/>
        </p:nvPicPr>
        <p:blipFill>
          <a:blip r:embed="rId4"/>
          <a:stretch>
            <a:fillRect/>
          </a:stretch>
        </p:blipFill>
        <p:spPr>
          <a:xfrm>
            <a:off x="6133443" y="2266160"/>
            <a:ext cx="2744128" cy="2218959"/>
          </a:xfrm>
          <a:prstGeom prst="rect">
            <a:avLst/>
          </a:prstGeom>
        </p:spPr>
      </p:pic>
      <p:cxnSp>
        <p:nvCxnSpPr>
          <p:cNvPr id="5" name="Straight Arrow Connector 4">
            <a:extLst>
              <a:ext uri="{FF2B5EF4-FFF2-40B4-BE49-F238E27FC236}">
                <a16:creationId xmlns:a16="http://schemas.microsoft.com/office/drawing/2014/main" id="{EC4C7098-653F-C028-1920-5F7D8CE59BA2}"/>
              </a:ext>
            </a:extLst>
          </p:cNvPr>
          <p:cNvCxnSpPr/>
          <p:nvPr/>
        </p:nvCxnSpPr>
        <p:spPr>
          <a:xfrm flipV="1">
            <a:off x="5747103" y="3569902"/>
            <a:ext cx="674582" cy="5878"/>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5026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3"/>
          </p:nvPr>
        </p:nvSpPr>
        <p:spPr>
          <a:xfrm>
            <a:off x="746929" y="2074396"/>
            <a:ext cx="4003491" cy="3222563"/>
          </a:xfrm>
        </p:spPr>
        <p:txBody>
          <a:bodyPr lIns="91440" tIns="45720" rIns="91440" bIns="45720" anchor="t">
            <a:no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z="2000" dirty="0">
                <a:solidFill>
                  <a:schemeClr val="tx1"/>
                </a:solidFill>
              </a:rPr>
              <a:t>22. We're now going to make the small cylinder at the base of the loft. Rotate the object to look at the </a:t>
            </a:r>
            <a:r>
              <a:rPr lang="en-US" sz="2000" b="1" dirty="0">
                <a:solidFill>
                  <a:schemeClr val="tx1"/>
                </a:solidFill>
              </a:rPr>
              <a:t>bottom surface </a:t>
            </a:r>
            <a:r>
              <a:rPr lang="en-US" sz="2000" dirty="0">
                <a:solidFill>
                  <a:schemeClr val="tx1"/>
                </a:solidFill>
              </a:rPr>
              <a:t>of the  handle. Start a sketch on  the bottom surface, highlighted in blue in the  image to the right.</a:t>
            </a:r>
          </a:p>
          <a:p>
            <a:pPr lvl="0"/>
            <a:r>
              <a:rPr lang="en-US" sz="2000" dirty="0">
                <a:solidFill>
                  <a:schemeClr val="tx1"/>
                </a:solidFill>
              </a:rPr>
              <a:t> </a:t>
            </a:r>
          </a:p>
          <a:p>
            <a:pPr lvl="0"/>
            <a:endParaRPr lang="en-US" sz="2000" dirty="0">
              <a:solidFill>
                <a:schemeClr val="tx1"/>
              </a:solidFill>
            </a:endParaRPr>
          </a:p>
        </p:txBody>
      </p:sp>
      <p:sp>
        <p:nvSpPr>
          <p:cNvPr id="4" name="Title 1"/>
          <p:cNvSpPr>
            <a:spLocks noGrp="1"/>
          </p:cNvSpPr>
          <p:nvPr>
            <p:ph type="title"/>
          </p:nvPr>
        </p:nvSpPr>
        <p:spPr>
          <a:xfrm>
            <a:off x="439046" y="877460"/>
            <a:ext cx="8296392" cy="952500"/>
          </a:xfrm>
          <a:prstGeom prst="rect">
            <a:avLst/>
          </a:prstGeom>
        </p:spPr>
        <p:txBody>
          <a:bodyPr>
            <a:normAutofit/>
          </a:bodyPr>
          <a:lstStyle/>
          <a:p>
            <a:r>
              <a:rPr lang="en-US" dirty="0"/>
              <a:t>Procedure</a:t>
            </a:r>
          </a:p>
        </p:txBody>
      </p:sp>
      <p:sp>
        <p:nvSpPr>
          <p:cNvPr id="7" name="Content Placeholder 3"/>
          <p:cNvSpPr txBox="1">
            <a:spLocks/>
          </p:cNvSpPr>
          <p:nvPr/>
        </p:nvSpPr>
        <p:spPr>
          <a:xfrm>
            <a:off x="2903036" y="2294392"/>
            <a:ext cx="6278137" cy="3771636"/>
          </a:xfrm>
          <a:prstGeom prst="rect">
            <a:avLst/>
          </a:prstGeom>
        </p:spPr>
        <p:txBody>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solidFill>
              <a:effectLst/>
              <a:uLnTx/>
              <a:uFillTx/>
              <a:latin typeface="Arial"/>
              <a:ea typeface="+mn-ea"/>
              <a:cs typeface="Arial"/>
            </a:endParaRPr>
          </a:p>
        </p:txBody>
      </p:sp>
      <p:sp>
        <p:nvSpPr>
          <p:cNvPr id="8" name="object 6"/>
          <p:cNvSpPr/>
          <p:nvPr/>
        </p:nvSpPr>
        <p:spPr>
          <a:xfrm>
            <a:off x="5728958" y="1939322"/>
            <a:ext cx="2355138" cy="3248274"/>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0889496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3"/>
          </p:nvPr>
        </p:nvSpPr>
        <p:spPr>
          <a:xfrm>
            <a:off x="746928" y="1525323"/>
            <a:ext cx="5663009" cy="3771636"/>
          </a:xfrm>
        </p:spPr>
        <p:txBody>
          <a:bodyPr lIns="91440" tIns="45720" rIns="91440" bIns="45720" anchor="t">
            <a:no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z="2000" dirty="0">
                <a:solidFill>
                  <a:schemeClr val="tx1"/>
                </a:solidFill>
              </a:rPr>
              <a:t>23. Sketch a circle at the origin with a diameter of </a:t>
            </a:r>
            <a:r>
              <a:rPr lang="en-US" sz="2000" b="1" dirty="0">
                <a:solidFill>
                  <a:schemeClr val="tx1"/>
                </a:solidFill>
              </a:rPr>
              <a:t>0.25 inches</a:t>
            </a:r>
            <a:r>
              <a:rPr lang="en-US" sz="2000" dirty="0">
                <a:solidFill>
                  <a:schemeClr val="tx1"/>
                </a:solidFill>
              </a:rPr>
              <a:t>.</a:t>
            </a:r>
          </a:p>
          <a:p>
            <a:endParaRPr lang="en-US" sz="2000" dirty="0">
              <a:solidFill>
                <a:schemeClr val="tx1"/>
              </a:solidFill>
            </a:endParaRPr>
          </a:p>
          <a:p>
            <a:pPr lvl="0"/>
            <a:r>
              <a:rPr lang="en-US" sz="2000" dirty="0">
                <a:solidFill>
                  <a:schemeClr val="tx1"/>
                </a:solidFill>
              </a:rPr>
              <a:t>24. Finish the sketch and extrude the circle </a:t>
            </a:r>
            <a:r>
              <a:rPr lang="en-US" sz="2000" b="1" dirty="0">
                <a:solidFill>
                  <a:schemeClr val="tx1"/>
                </a:solidFill>
              </a:rPr>
              <a:t>0.75 inches</a:t>
            </a:r>
            <a:r>
              <a:rPr lang="en-US" sz="2000" dirty="0">
                <a:solidFill>
                  <a:schemeClr val="tx1"/>
                </a:solidFill>
              </a:rPr>
              <a:t> using  the </a:t>
            </a:r>
            <a:r>
              <a:rPr lang="en-US" sz="2000" b="1" dirty="0">
                <a:solidFill>
                  <a:schemeClr val="tx1"/>
                </a:solidFill>
              </a:rPr>
              <a:t>Extruded Boss/Base </a:t>
            </a:r>
            <a:r>
              <a:rPr lang="en-US" sz="2000" dirty="0">
                <a:solidFill>
                  <a:schemeClr val="tx1"/>
                </a:solidFill>
              </a:rPr>
              <a:t>from the </a:t>
            </a:r>
            <a:r>
              <a:rPr lang="en-US" sz="2000" b="1" dirty="0">
                <a:solidFill>
                  <a:schemeClr val="tx1"/>
                </a:solidFill>
              </a:rPr>
              <a:t>Features</a:t>
            </a:r>
            <a:r>
              <a:rPr lang="en-US" sz="2000" dirty="0">
                <a:solidFill>
                  <a:schemeClr val="tx1"/>
                </a:solidFill>
              </a:rPr>
              <a:t> tab. The  extruded feature should look like the image to the right.</a:t>
            </a:r>
          </a:p>
          <a:p>
            <a:pPr lvl="0"/>
            <a:endParaRPr lang="en-US" sz="2000" dirty="0">
              <a:solidFill>
                <a:schemeClr val="tx1"/>
              </a:solidFill>
            </a:endParaRPr>
          </a:p>
          <a:p>
            <a:pPr lvl="0"/>
            <a:endParaRPr lang="en-US" sz="2000" dirty="0">
              <a:solidFill>
                <a:schemeClr val="tx1"/>
              </a:solidFill>
            </a:endParaRPr>
          </a:p>
        </p:txBody>
      </p:sp>
      <p:sp>
        <p:nvSpPr>
          <p:cNvPr id="4" name="Title 1"/>
          <p:cNvSpPr>
            <a:spLocks noGrp="1"/>
          </p:cNvSpPr>
          <p:nvPr>
            <p:ph type="title"/>
          </p:nvPr>
        </p:nvSpPr>
        <p:spPr>
          <a:xfrm>
            <a:off x="439046" y="877460"/>
            <a:ext cx="8296392" cy="952500"/>
          </a:xfrm>
          <a:prstGeom prst="rect">
            <a:avLst/>
          </a:prstGeom>
        </p:spPr>
        <p:txBody>
          <a:bodyPr>
            <a:normAutofit/>
          </a:bodyPr>
          <a:lstStyle/>
          <a:p>
            <a:r>
              <a:rPr lang="en-US" dirty="0"/>
              <a:t>Procedure</a:t>
            </a:r>
          </a:p>
        </p:txBody>
      </p:sp>
      <p:sp>
        <p:nvSpPr>
          <p:cNvPr id="7" name="Content Placeholder 3"/>
          <p:cNvSpPr txBox="1">
            <a:spLocks/>
          </p:cNvSpPr>
          <p:nvPr/>
        </p:nvSpPr>
        <p:spPr>
          <a:xfrm>
            <a:off x="2903036" y="2294392"/>
            <a:ext cx="6278137" cy="3771636"/>
          </a:xfrm>
          <a:prstGeom prst="rect">
            <a:avLst/>
          </a:prstGeom>
        </p:spPr>
        <p:txBody>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solidFill>
              <a:effectLst/>
              <a:uLnTx/>
              <a:uFillTx/>
              <a:latin typeface="Arial"/>
              <a:ea typeface="+mn-ea"/>
              <a:cs typeface="Arial"/>
            </a:endParaRPr>
          </a:p>
        </p:txBody>
      </p:sp>
      <p:sp>
        <p:nvSpPr>
          <p:cNvPr id="8" name="object 8"/>
          <p:cNvSpPr/>
          <p:nvPr/>
        </p:nvSpPr>
        <p:spPr>
          <a:xfrm>
            <a:off x="6851904" y="878706"/>
            <a:ext cx="1887303" cy="1902508"/>
          </a:xfrm>
          <a:prstGeom prst="rect">
            <a:avLst/>
          </a:prstGeom>
          <a:blipFill>
            <a:blip r:embed="rId3" cstate="print"/>
            <a:stretch>
              <a:fillRect/>
            </a:stretch>
          </a:blipFill>
        </p:spPr>
        <p:txBody>
          <a:bodyPr wrap="square" lIns="0" tIns="0" rIns="0" bIns="0" rtlCol="0"/>
          <a:lstStyle/>
          <a:p>
            <a:endParaRPr/>
          </a:p>
        </p:txBody>
      </p:sp>
      <p:sp>
        <p:nvSpPr>
          <p:cNvPr id="9" name="object 9"/>
          <p:cNvSpPr/>
          <p:nvPr/>
        </p:nvSpPr>
        <p:spPr>
          <a:xfrm>
            <a:off x="6718686" y="2781214"/>
            <a:ext cx="2112264" cy="1591056"/>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697449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3"/>
          </p:nvPr>
        </p:nvSpPr>
        <p:spPr>
          <a:xfrm>
            <a:off x="746929" y="1525323"/>
            <a:ext cx="5620417" cy="3771636"/>
          </a:xfrm>
        </p:spPr>
        <p:txBody>
          <a:bodyPr lIns="91440" tIns="45720" rIns="91440" bIns="45720" anchor="t">
            <a:no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z="2000" dirty="0">
                <a:solidFill>
                  <a:schemeClr val="tx1"/>
                </a:solidFill>
              </a:rPr>
              <a:t>25. Now, the end of the handle needs to be added. To do so, first rotate the object into an orientation in which you can see the top  surface of the handle, similarly to that shown in the image to the  right.</a:t>
            </a:r>
          </a:p>
          <a:p>
            <a:pPr lvl="0"/>
            <a:endParaRPr lang="en-US" sz="2000" dirty="0">
              <a:solidFill>
                <a:schemeClr val="tx1"/>
              </a:solidFill>
            </a:endParaRPr>
          </a:p>
          <a:p>
            <a:pPr lvl="0"/>
            <a:r>
              <a:rPr lang="en-US" sz="2000" dirty="0">
                <a:solidFill>
                  <a:schemeClr val="tx1"/>
                </a:solidFill>
              </a:rPr>
              <a:t>26. Then, click on the </a:t>
            </a:r>
            <a:r>
              <a:rPr lang="en-US" sz="2000" b="1" dirty="0">
                <a:solidFill>
                  <a:schemeClr val="tx1"/>
                </a:solidFill>
              </a:rPr>
              <a:t>Features</a:t>
            </a:r>
            <a:r>
              <a:rPr lang="en-US" sz="2000" dirty="0">
                <a:solidFill>
                  <a:schemeClr val="tx1"/>
                </a:solidFill>
              </a:rPr>
              <a:t> Tab.</a:t>
            </a:r>
            <a:endParaRPr lang="en-US" sz="2000" dirty="0">
              <a:solidFill>
                <a:schemeClr val="tx1"/>
              </a:solidFill>
              <a:cs typeface="Arial"/>
            </a:endParaRPr>
          </a:p>
          <a:p>
            <a:pPr lvl="0"/>
            <a:endParaRPr lang="en-US" sz="2000" dirty="0">
              <a:solidFill>
                <a:schemeClr val="tx1"/>
              </a:solidFill>
            </a:endParaRPr>
          </a:p>
          <a:p>
            <a:pPr lvl="0"/>
            <a:r>
              <a:rPr lang="en-US" sz="2000" dirty="0">
                <a:solidFill>
                  <a:schemeClr val="tx1"/>
                </a:solidFill>
              </a:rPr>
              <a:t> </a:t>
            </a:r>
          </a:p>
          <a:p>
            <a:pPr lvl="0"/>
            <a:endParaRPr lang="en-US" sz="1400" dirty="0">
              <a:solidFill>
                <a:schemeClr val="tx1"/>
              </a:solidFill>
            </a:endParaRPr>
          </a:p>
        </p:txBody>
      </p:sp>
      <p:sp>
        <p:nvSpPr>
          <p:cNvPr id="4" name="Title 1"/>
          <p:cNvSpPr>
            <a:spLocks noGrp="1"/>
          </p:cNvSpPr>
          <p:nvPr>
            <p:ph type="title"/>
          </p:nvPr>
        </p:nvSpPr>
        <p:spPr>
          <a:xfrm>
            <a:off x="439046" y="877460"/>
            <a:ext cx="8296392" cy="952500"/>
          </a:xfrm>
          <a:prstGeom prst="rect">
            <a:avLst/>
          </a:prstGeom>
        </p:spPr>
        <p:txBody>
          <a:bodyPr>
            <a:normAutofit/>
          </a:bodyPr>
          <a:lstStyle/>
          <a:p>
            <a:r>
              <a:rPr lang="en-US" dirty="0"/>
              <a:t>Procedure</a:t>
            </a:r>
          </a:p>
        </p:txBody>
      </p:sp>
      <p:sp>
        <p:nvSpPr>
          <p:cNvPr id="7" name="Content Placeholder 3"/>
          <p:cNvSpPr txBox="1">
            <a:spLocks/>
          </p:cNvSpPr>
          <p:nvPr/>
        </p:nvSpPr>
        <p:spPr>
          <a:xfrm>
            <a:off x="2903036" y="2294392"/>
            <a:ext cx="6278137" cy="3771636"/>
          </a:xfrm>
          <a:prstGeom prst="rect">
            <a:avLst/>
          </a:prstGeom>
        </p:spPr>
        <p:txBody>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solidFill>
              <a:effectLst/>
              <a:uLnTx/>
              <a:uFillTx/>
              <a:latin typeface="Arial"/>
              <a:ea typeface="+mn-ea"/>
              <a:cs typeface="Arial"/>
            </a:endParaRPr>
          </a:p>
        </p:txBody>
      </p:sp>
      <p:pic>
        <p:nvPicPr>
          <p:cNvPr id="2" name="Picture 4" descr="Icon&#10;&#10;Description automatically generated">
            <a:extLst>
              <a:ext uri="{FF2B5EF4-FFF2-40B4-BE49-F238E27FC236}">
                <a16:creationId xmlns:a16="http://schemas.microsoft.com/office/drawing/2014/main" id="{78CCB14F-2A40-4246-8361-6868EB3DA7E2}"/>
              </a:ext>
            </a:extLst>
          </p:cNvPr>
          <p:cNvPicPr>
            <a:picLocks noChangeAspect="1"/>
          </p:cNvPicPr>
          <p:nvPr/>
        </p:nvPicPr>
        <p:blipFill>
          <a:blip r:embed="rId3"/>
          <a:stretch>
            <a:fillRect/>
          </a:stretch>
        </p:blipFill>
        <p:spPr>
          <a:xfrm>
            <a:off x="6530764" y="1766778"/>
            <a:ext cx="1841181" cy="2954787"/>
          </a:xfrm>
          <a:prstGeom prst="rect">
            <a:avLst/>
          </a:prstGeom>
        </p:spPr>
      </p:pic>
    </p:spTree>
    <p:extLst>
      <p:ext uri="{BB962C8B-B14F-4D97-AF65-F5344CB8AC3E}">
        <p14:creationId xmlns:p14="http://schemas.microsoft.com/office/powerpoint/2010/main" val="33428863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3"/>
          </p:nvPr>
        </p:nvSpPr>
        <p:spPr>
          <a:xfrm>
            <a:off x="746929" y="1525323"/>
            <a:ext cx="3869676" cy="3771636"/>
          </a:xfrm>
        </p:spPr>
        <p:txBody>
          <a:bodyPr lIns="91440" tIns="45720" rIns="91440" bIns="45720" anchor="t">
            <a:no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z="2000" dirty="0">
                <a:solidFill>
                  <a:schemeClr val="tx1"/>
                </a:solidFill>
              </a:rPr>
              <a:t>27. Select the </a:t>
            </a:r>
            <a:r>
              <a:rPr lang="en-US" sz="2000" b="1" dirty="0">
                <a:solidFill>
                  <a:schemeClr val="tx1"/>
                </a:solidFill>
              </a:rPr>
              <a:t>Dome</a:t>
            </a:r>
            <a:r>
              <a:rPr lang="en-US" sz="2000" dirty="0">
                <a:solidFill>
                  <a:schemeClr val="tx1"/>
                </a:solidFill>
              </a:rPr>
              <a:t> feature in the </a:t>
            </a:r>
            <a:r>
              <a:rPr lang="en-US" sz="2000" b="1" dirty="0">
                <a:solidFill>
                  <a:schemeClr val="tx1"/>
                </a:solidFill>
              </a:rPr>
              <a:t>Features</a:t>
            </a:r>
            <a:r>
              <a:rPr lang="en-US" sz="2000" dirty="0">
                <a:solidFill>
                  <a:schemeClr val="tx1"/>
                </a:solidFill>
              </a:rPr>
              <a:t> tab. It will be signified by a white cylinder topped with  a blue rounded surface.</a:t>
            </a:r>
          </a:p>
          <a:p>
            <a:endParaRPr lang="en-US" sz="2000" dirty="0">
              <a:solidFill>
                <a:schemeClr val="tx1"/>
              </a:solidFill>
            </a:endParaRPr>
          </a:p>
          <a:p>
            <a:r>
              <a:rPr lang="en-US" sz="2000" dirty="0">
                <a:solidFill>
                  <a:schemeClr val="tx1"/>
                </a:solidFill>
              </a:rPr>
              <a:t>28. If the </a:t>
            </a:r>
            <a:r>
              <a:rPr lang="en-US" sz="2000" b="1" dirty="0">
                <a:solidFill>
                  <a:schemeClr val="tx1"/>
                </a:solidFill>
              </a:rPr>
              <a:t>Dome</a:t>
            </a:r>
            <a:r>
              <a:rPr lang="en-US" sz="2000" dirty="0">
                <a:solidFill>
                  <a:schemeClr val="tx1"/>
                </a:solidFill>
              </a:rPr>
              <a:t> feature  does not appear in the </a:t>
            </a:r>
            <a:r>
              <a:rPr lang="en-US" sz="2000" b="1" dirty="0">
                <a:solidFill>
                  <a:schemeClr val="tx1"/>
                </a:solidFill>
              </a:rPr>
              <a:t>Features</a:t>
            </a:r>
            <a:r>
              <a:rPr lang="en-US" sz="2000" dirty="0">
                <a:solidFill>
                  <a:schemeClr val="tx1"/>
                </a:solidFill>
              </a:rPr>
              <a:t> tab, click on  </a:t>
            </a:r>
            <a:r>
              <a:rPr lang="en-US" sz="2000" b="1" dirty="0">
                <a:solidFill>
                  <a:schemeClr val="tx1"/>
                </a:solidFill>
              </a:rPr>
              <a:t>Insert</a:t>
            </a:r>
            <a:r>
              <a:rPr lang="en-US" sz="2000" dirty="0">
                <a:solidFill>
                  <a:schemeClr val="tx1"/>
                </a:solidFill>
              </a:rPr>
              <a:t>, and then </a:t>
            </a:r>
            <a:r>
              <a:rPr lang="en-US" sz="2000" b="1" dirty="0">
                <a:solidFill>
                  <a:schemeClr val="tx1"/>
                </a:solidFill>
              </a:rPr>
              <a:t>Features</a:t>
            </a:r>
            <a:r>
              <a:rPr lang="en-US" sz="2000" dirty="0">
                <a:solidFill>
                  <a:schemeClr val="tx1"/>
                </a:solidFill>
              </a:rPr>
              <a:t>. Select </a:t>
            </a:r>
            <a:r>
              <a:rPr lang="en-US" sz="2000" b="1" dirty="0">
                <a:solidFill>
                  <a:schemeClr val="tx1"/>
                </a:solidFill>
              </a:rPr>
              <a:t>Dome</a:t>
            </a:r>
            <a:r>
              <a:rPr lang="en-US" sz="2000" dirty="0">
                <a:solidFill>
                  <a:schemeClr val="tx1"/>
                </a:solidFill>
              </a:rPr>
              <a:t>.</a:t>
            </a:r>
            <a:endParaRPr lang="en-US" sz="2000" dirty="0">
              <a:solidFill>
                <a:schemeClr val="tx1"/>
              </a:solidFill>
              <a:cs typeface="Arial"/>
            </a:endParaRPr>
          </a:p>
          <a:p>
            <a:endParaRPr lang="en-US" sz="2000" dirty="0">
              <a:solidFill>
                <a:schemeClr val="tx1"/>
              </a:solidFill>
            </a:endParaRPr>
          </a:p>
          <a:p>
            <a:pPr lvl="0"/>
            <a:endParaRPr lang="en-US" sz="2000" dirty="0">
              <a:solidFill>
                <a:schemeClr val="tx1"/>
              </a:solidFill>
            </a:endParaRPr>
          </a:p>
          <a:p>
            <a:pPr lvl="0"/>
            <a:r>
              <a:rPr lang="en-US" sz="2000" dirty="0">
                <a:solidFill>
                  <a:schemeClr val="tx1"/>
                </a:solidFill>
              </a:rPr>
              <a:t> </a:t>
            </a:r>
          </a:p>
          <a:p>
            <a:pPr lvl="0"/>
            <a:endParaRPr lang="en-US" sz="2000" dirty="0">
              <a:solidFill>
                <a:schemeClr val="tx1"/>
              </a:solidFill>
            </a:endParaRPr>
          </a:p>
        </p:txBody>
      </p:sp>
      <p:sp>
        <p:nvSpPr>
          <p:cNvPr id="4" name="Title 1"/>
          <p:cNvSpPr>
            <a:spLocks noGrp="1"/>
          </p:cNvSpPr>
          <p:nvPr>
            <p:ph type="title"/>
          </p:nvPr>
        </p:nvSpPr>
        <p:spPr>
          <a:xfrm>
            <a:off x="439046" y="877460"/>
            <a:ext cx="8296392" cy="952500"/>
          </a:xfrm>
          <a:prstGeom prst="rect">
            <a:avLst/>
          </a:prstGeom>
        </p:spPr>
        <p:txBody>
          <a:bodyPr>
            <a:normAutofit/>
          </a:bodyPr>
          <a:lstStyle/>
          <a:p>
            <a:r>
              <a:rPr lang="en-US" dirty="0"/>
              <a:t>Procedure</a:t>
            </a:r>
          </a:p>
        </p:txBody>
      </p:sp>
      <p:sp>
        <p:nvSpPr>
          <p:cNvPr id="7" name="Content Placeholder 3"/>
          <p:cNvSpPr txBox="1">
            <a:spLocks/>
          </p:cNvSpPr>
          <p:nvPr/>
        </p:nvSpPr>
        <p:spPr>
          <a:xfrm>
            <a:off x="2903036" y="2294392"/>
            <a:ext cx="6278137" cy="3771636"/>
          </a:xfrm>
          <a:prstGeom prst="rect">
            <a:avLst/>
          </a:prstGeom>
        </p:spPr>
        <p:txBody>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solidFill>
              <a:effectLst/>
              <a:uLnTx/>
              <a:uFillTx/>
              <a:latin typeface="Arial"/>
              <a:ea typeface="+mn-ea"/>
              <a:cs typeface="Arial"/>
            </a:endParaRPr>
          </a:p>
        </p:txBody>
      </p:sp>
      <p:sp>
        <p:nvSpPr>
          <p:cNvPr id="8" name="object 5"/>
          <p:cNvSpPr/>
          <p:nvPr/>
        </p:nvSpPr>
        <p:spPr>
          <a:xfrm>
            <a:off x="4994475" y="1829960"/>
            <a:ext cx="3808828" cy="3140952"/>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945275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3"/>
          </p:nvPr>
        </p:nvSpPr>
        <p:spPr>
          <a:xfrm>
            <a:off x="472442" y="1525323"/>
            <a:ext cx="5036260" cy="3771636"/>
          </a:xfrm>
        </p:spPr>
        <p:txBody>
          <a:bodyPr lIns="91440" tIns="45720" rIns="91440" bIns="45720" anchor="t">
            <a:noAutofit/>
          </a:bodyPr>
          <a:lstStyle/>
          <a:p>
            <a:pPr>
              <a:lnSpc>
                <a:spcPct val="150000"/>
              </a:lnSpc>
            </a:pPr>
            <a:r>
              <a:rPr lang="en-US" sz="2000" dirty="0"/>
              <a:t>Pur</a:t>
            </a:r>
            <a:r>
              <a:rPr lang="en-US" sz="2000" dirty="0">
                <a:solidFill>
                  <a:srgbClr val="C00000"/>
                </a:solidFill>
              </a:rPr>
              <a:t>pos</a:t>
            </a:r>
            <a:r>
              <a:rPr lang="en-US" sz="2000" dirty="0"/>
              <a:t>e: </a:t>
            </a:r>
            <a:r>
              <a:rPr lang="en-US" sz="2000" dirty="0">
                <a:solidFill>
                  <a:schemeClr val="tx1">
                    <a:lumMod val="50000"/>
                    <a:lumOff val="50000"/>
                  </a:schemeClr>
                </a:solidFill>
              </a:rPr>
              <a:t>Create a part in SolidWorks using the loft and dome tools</a:t>
            </a:r>
          </a:p>
          <a:p>
            <a:pPr>
              <a:lnSpc>
                <a:spcPct val="150000"/>
              </a:lnSpc>
            </a:pPr>
            <a:r>
              <a:rPr lang="en-US" sz="2000" dirty="0"/>
              <a:t>Description: </a:t>
            </a:r>
            <a:r>
              <a:rPr lang="en-US" sz="2000" dirty="0">
                <a:solidFill>
                  <a:schemeClr val="tx1">
                    <a:lumMod val="50000"/>
                    <a:lumOff val="50000"/>
                  </a:schemeClr>
                </a:solidFill>
              </a:rPr>
              <a:t>Follow the SolidWorks tutorial to create the part to the right.</a:t>
            </a:r>
          </a:p>
          <a:p>
            <a:pPr>
              <a:lnSpc>
                <a:spcPct val="150000"/>
              </a:lnSpc>
            </a:pPr>
            <a:r>
              <a:rPr lang="en-US" sz="2000" dirty="0"/>
              <a:t>Deliverables: </a:t>
            </a:r>
            <a:r>
              <a:rPr lang="en-US" sz="2000" dirty="0">
                <a:solidFill>
                  <a:schemeClr val="tx1">
                    <a:lumMod val="50000"/>
                    <a:lumOff val="50000"/>
                  </a:schemeClr>
                </a:solidFill>
              </a:rPr>
              <a:t>A complete handle part submitted using standard submission practices for parts.</a:t>
            </a:r>
            <a:endParaRPr lang="en-US" sz="2000" dirty="0">
              <a:solidFill>
                <a:schemeClr val="tx1">
                  <a:lumMod val="50000"/>
                  <a:lumOff val="50000"/>
                </a:schemeClr>
              </a:solidFill>
              <a:cs typeface="Arial"/>
            </a:endParaRPr>
          </a:p>
          <a:p>
            <a:pPr>
              <a:lnSpc>
                <a:spcPct val="150000"/>
              </a:lnSpc>
            </a:pPr>
            <a:endParaRPr lang="en-US" sz="2000" dirty="0">
              <a:solidFill>
                <a:schemeClr val="tx1">
                  <a:lumMod val="50000"/>
                  <a:lumOff val="50000"/>
                </a:schemeClr>
              </a:solidFill>
            </a:endParaRPr>
          </a:p>
        </p:txBody>
      </p:sp>
      <p:sp>
        <p:nvSpPr>
          <p:cNvPr id="2" name="Title 1"/>
          <p:cNvSpPr>
            <a:spLocks noGrp="1"/>
          </p:cNvSpPr>
          <p:nvPr>
            <p:ph type="title"/>
          </p:nvPr>
        </p:nvSpPr>
        <p:spPr>
          <a:xfrm>
            <a:off x="439046" y="877460"/>
            <a:ext cx="8296392" cy="647863"/>
          </a:xfrm>
          <a:prstGeom prst="rect">
            <a:avLst/>
          </a:prstGeom>
        </p:spPr>
        <p:txBody>
          <a:bodyPr/>
          <a:lstStyle/>
          <a:p>
            <a:r>
              <a:rPr lang="en-US" sz="3200" dirty="0"/>
              <a:t>Part to be created: Handle</a:t>
            </a:r>
          </a:p>
        </p:txBody>
      </p:sp>
      <p:sp>
        <p:nvSpPr>
          <p:cNvPr id="5" name="Title 1"/>
          <p:cNvSpPr txBox="1">
            <a:spLocks/>
          </p:cNvSpPr>
          <p:nvPr/>
        </p:nvSpPr>
        <p:spPr>
          <a:xfrm>
            <a:off x="457200" y="228866"/>
            <a:ext cx="8229600" cy="9525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3600" kern="1200">
                <a:solidFill>
                  <a:schemeClr val="accent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3600" b="0" i="0" u="none" strike="noStrike" kern="1200" cap="none" spc="0" normalizeH="0" baseline="0" noProof="0" dirty="0">
              <a:ln>
                <a:noFill/>
              </a:ln>
              <a:solidFill>
                <a:srgbClr val="DDDDDD"/>
              </a:solidFill>
              <a:effectLst/>
              <a:uLnTx/>
              <a:uFillTx/>
              <a:latin typeface="Arial"/>
              <a:ea typeface="+mj-ea"/>
              <a:cs typeface="+mj-cs"/>
            </a:endParaRPr>
          </a:p>
        </p:txBody>
      </p:sp>
      <p:pic>
        <p:nvPicPr>
          <p:cNvPr id="4" name="Picture 5" descr="A picture containing icon&#10;&#10;Description automatically generated">
            <a:extLst>
              <a:ext uri="{FF2B5EF4-FFF2-40B4-BE49-F238E27FC236}">
                <a16:creationId xmlns:a16="http://schemas.microsoft.com/office/drawing/2014/main" id="{85B77D9A-3CDE-55D6-90C1-575369A721AA}"/>
              </a:ext>
            </a:extLst>
          </p:cNvPr>
          <p:cNvPicPr>
            <a:picLocks noChangeAspect="1"/>
          </p:cNvPicPr>
          <p:nvPr/>
        </p:nvPicPr>
        <p:blipFill>
          <a:blip r:embed="rId3"/>
          <a:stretch>
            <a:fillRect/>
          </a:stretch>
        </p:blipFill>
        <p:spPr>
          <a:xfrm>
            <a:off x="5607392" y="2285993"/>
            <a:ext cx="2744128" cy="2009158"/>
          </a:xfrm>
          <a:prstGeom prst="rect">
            <a:avLst/>
          </a:prstGeom>
        </p:spPr>
      </p:pic>
    </p:spTree>
    <p:extLst>
      <p:ext uri="{BB962C8B-B14F-4D97-AF65-F5344CB8AC3E}">
        <p14:creationId xmlns:p14="http://schemas.microsoft.com/office/powerpoint/2010/main" val="36167932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3"/>
          </p:nvPr>
        </p:nvSpPr>
        <p:spPr>
          <a:xfrm>
            <a:off x="746929" y="1525323"/>
            <a:ext cx="4277370" cy="3771636"/>
          </a:xfrm>
        </p:spPr>
        <p:txBody>
          <a:bodyPr lIns="91440" tIns="45720" rIns="91440" bIns="45720" anchor="t">
            <a:no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z="1600" dirty="0">
                <a:solidFill>
                  <a:schemeClr val="tx1"/>
                </a:solidFill>
              </a:rPr>
              <a:t>29. Select the top face of the handle, shown highlighted in yellow in the  image to the right.</a:t>
            </a:r>
          </a:p>
          <a:p>
            <a:endParaRPr lang="en-US" sz="1600" dirty="0">
              <a:solidFill>
                <a:schemeClr val="tx1"/>
              </a:solidFill>
            </a:endParaRPr>
          </a:p>
          <a:p>
            <a:r>
              <a:rPr lang="en-US" sz="1600" dirty="0">
                <a:solidFill>
                  <a:schemeClr val="tx1"/>
                </a:solidFill>
              </a:rPr>
              <a:t>30. In the </a:t>
            </a:r>
            <a:r>
              <a:rPr lang="en-US" sz="1600" b="1" dirty="0">
                <a:solidFill>
                  <a:schemeClr val="tx1"/>
                </a:solidFill>
              </a:rPr>
              <a:t>Dome</a:t>
            </a:r>
            <a:r>
              <a:rPr lang="en-US" sz="1600" dirty="0">
                <a:solidFill>
                  <a:schemeClr val="tx1"/>
                </a:solidFill>
              </a:rPr>
              <a:t> panel that appears to the left of the  workspace,</a:t>
            </a:r>
            <a:r>
              <a:rPr lang="en-US" sz="1600" b="1" dirty="0">
                <a:solidFill>
                  <a:schemeClr val="tx1"/>
                </a:solidFill>
              </a:rPr>
              <a:t> Face&lt;1&gt; </a:t>
            </a:r>
            <a:r>
              <a:rPr lang="en-US" sz="1600" dirty="0">
                <a:solidFill>
                  <a:schemeClr val="tx1"/>
                </a:solidFill>
              </a:rPr>
              <a:t>will appear under </a:t>
            </a:r>
            <a:r>
              <a:rPr lang="en-US" sz="1600" b="1" dirty="0">
                <a:solidFill>
                  <a:schemeClr val="tx1"/>
                </a:solidFill>
              </a:rPr>
              <a:t>Parameters</a:t>
            </a:r>
            <a:r>
              <a:rPr lang="en-US" sz="1600" dirty="0">
                <a:solidFill>
                  <a:schemeClr val="tx1"/>
                </a:solidFill>
              </a:rPr>
              <a:t> in the </a:t>
            </a:r>
            <a:r>
              <a:rPr lang="en-US" sz="1600" b="1" dirty="0">
                <a:solidFill>
                  <a:schemeClr val="tx1"/>
                </a:solidFill>
              </a:rPr>
              <a:t>Faces to Dome</a:t>
            </a:r>
            <a:r>
              <a:rPr lang="en-US" sz="1600" dirty="0">
                <a:solidFill>
                  <a:schemeClr val="tx1"/>
                </a:solidFill>
              </a:rPr>
              <a:t> window.</a:t>
            </a:r>
            <a:endParaRPr lang="en-US" sz="1600" dirty="0">
              <a:solidFill>
                <a:schemeClr val="tx1"/>
              </a:solidFill>
              <a:cs typeface="Arial"/>
            </a:endParaRPr>
          </a:p>
          <a:p>
            <a:endParaRPr lang="en-US" sz="1600" dirty="0">
              <a:solidFill>
                <a:schemeClr val="tx1"/>
              </a:solidFill>
            </a:endParaRPr>
          </a:p>
          <a:p>
            <a:r>
              <a:rPr lang="en-US" sz="1600" dirty="0">
                <a:solidFill>
                  <a:schemeClr val="tx1"/>
                </a:solidFill>
              </a:rPr>
              <a:t>31. Set the Dome Dimension to </a:t>
            </a:r>
            <a:r>
              <a:rPr lang="en-US" sz="1600" b="1" dirty="0">
                <a:solidFill>
                  <a:schemeClr val="tx1"/>
                </a:solidFill>
              </a:rPr>
              <a:t>1.00 inch</a:t>
            </a:r>
            <a:r>
              <a:rPr lang="en-US" sz="1600" dirty="0">
                <a:solidFill>
                  <a:schemeClr val="tx1"/>
                </a:solidFill>
              </a:rPr>
              <a:t>. Accept the dome  by clicking on the </a:t>
            </a:r>
            <a:r>
              <a:rPr lang="en-US" sz="1600" b="1" dirty="0">
                <a:solidFill>
                  <a:schemeClr val="tx1"/>
                </a:solidFill>
              </a:rPr>
              <a:t>green</a:t>
            </a:r>
            <a:r>
              <a:rPr lang="en-US" sz="1600" dirty="0">
                <a:solidFill>
                  <a:schemeClr val="tx1"/>
                </a:solidFill>
              </a:rPr>
              <a:t> </a:t>
            </a:r>
            <a:r>
              <a:rPr lang="en-US" sz="1600" b="1" dirty="0">
                <a:solidFill>
                  <a:schemeClr val="tx1"/>
                </a:solidFill>
              </a:rPr>
              <a:t>checkmark</a:t>
            </a:r>
            <a:r>
              <a:rPr lang="en-US" sz="1600" dirty="0">
                <a:solidFill>
                  <a:schemeClr val="tx1"/>
                </a:solidFill>
              </a:rPr>
              <a:t>.</a:t>
            </a:r>
            <a:endParaRPr lang="en-US" sz="1600" dirty="0">
              <a:solidFill>
                <a:schemeClr val="tx1"/>
              </a:solidFill>
              <a:cs typeface="Arial"/>
            </a:endParaRPr>
          </a:p>
        </p:txBody>
      </p:sp>
      <p:sp>
        <p:nvSpPr>
          <p:cNvPr id="4" name="Title 1"/>
          <p:cNvSpPr>
            <a:spLocks noGrp="1"/>
          </p:cNvSpPr>
          <p:nvPr>
            <p:ph type="title"/>
          </p:nvPr>
        </p:nvSpPr>
        <p:spPr>
          <a:xfrm>
            <a:off x="439046" y="877460"/>
            <a:ext cx="8296392" cy="952500"/>
          </a:xfrm>
          <a:prstGeom prst="rect">
            <a:avLst/>
          </a:prstGeom>
        </p:spPr>
        <p:txBody>
          <a:bodyPr>
            <a:normAutofit/>
          </a:bodyPr>
          <a:lstStyle/>
          <a:p>
            <a:r>
              <a:rPr lang="en-US" dirty="0"/>
              <a:t>Procedure</a:t>
            </a:r>
          </a:p>
        </p:txBody>
      </p:sp>
      <p:sp>
        <p:nvSpPr>
          <p:cNvPr id="8" name="Content Placeholder 3"/>
          <p:cNvSpPr txBox="1">
            <a:spLocks/>
          </p:cNvSpPr>
          <p:nvPr/>
        </p:nvSpPr>
        <p:spPr>
          <a:xfrm>
            <a:off x="2903036" y="2294392"/>
            <a:ext cx="6278137" cy="3771636"/>
          </a:xfrm>
          <a:prstGeom prst="rect">
            <a:avLst/>
          </a:prstGeom>
        </p:spPr>
        <p:txBody>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indent="-285750">
              <a:buFont typeface="Arial"/>
              <a:buChar char="–"/>
              <a:defRPr/>
            </a:pPr>
            <a:endParaRPr kumimoji="0" lang="en-US" sz="2000" b="0" i="0" u="none" strike="noStrike" kern="1200" cap="none" spc="0" normalizeH="0" baseline="0" noProof="0" dirty="0">
              <a:ln>
                <a:noFill/>
              </a:ln>
              <a:solidFill>
                <a:prstClr val="black"/>
              </a:solidFill>
              <a:effectLst/>
              <a:uLnTx/>
              <a:uFillTx/>
              <a:latin typeface="Arial"/>
              <a:ea typeface="+mn-ea"/>
              <a:cs typeface="Arial"/>
            </a:endParaRPr>
          </a:p>
        </p:txBody>
      </p:sp>
      <p:sp>
        <p:nvSpPr>
          <p:cNvPr id="9" name="object 6"/>
          <p:cNvSpPr/>
          <p:nvPr/>
        </p:nvSpPr>
        <p:spPr>
          <a:xfrm>
            <a:off x="6042104" y="877460"/>
            <a:ext cx="2942811" cy="1675077"/>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5332182" y="2687444"/>
            <a:ext cx="2495974" cy="2961434"/>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2285519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3"/>
          </p:nvPr>
        </p:nvSpPr>
        <p:spPr>
          <a:xfrm>
            <a:off x="746929" y="1525323"/>
            <a:ext cx="4873286" cy="3771636"/>
          </a:xfrm>
        </p:spPr>
        <p:txBody>
          <a:bodyPr lIns="91440" tIns="45720" rIns="91440" bIns="45720" anchor="t">
            <a:no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z="2000" dirty="0">
                <a:solidFill>
                  <a:schemeClr val="tx1"/>
                </a:solidFill>
              </a:rPr>
              <a:t>32. In </a:t>
            </a:r>
            <a:r>
              <a:rPr lang="en-US" sz="2000" b="1" dirty="0">
                <a:solidFill>
                  <a:schemeClr val="tx1"/>
                </a:solidFill>
              </a:rPr>
              <a:t>Isometric</a:t>
            </a:r>
            <a:r>
              <a:rPr lang="en-US" sz="2000" dirty="0">
                <a:solidFill>
                  <a:schemeClr val="tx1"/>
                </a:solidFill>
              </a:rPr>
              <a:t> view, the handle should  now look like the image to the right.</a:t>
            </a:r>
          </a:p>
          <a:p>
            <a:pPr lvl="0"/>
            <a:endParaRPr lang="en-US" sz="2000" dirty="0">
              <a:solidFill>
                <a:schemeClr val="tx1"/>
              </a:solidFill>
            </a:endParaRPr>
          </a:p>
          <a:p>
            <a:pPr lvl="0"/>
            <a:r>
              <a:rPr lang="en-US" sz="2000" dirty="0">
                <a:solidFill>
                  <a:schemeClr val="tx1"/>
                </a:solidFill>
              </a:rPr>
              <a:t>33. As you can see, the plane you created is still visible.</a:t>
            </a:r>
            <a:endParaRPr lang="en-US" sz="2000" dirty="0">
              <a:solidFill>
                <a:schemeClr val="tx1"/>
              </a:solidFill>
              <a:cs typeface="Arial"/>
            </a:endParaRPr>
          </a:p>
          <a:p>
            <a:pPr lvl="0"/>
            <a:endParaRPr lang="en-US" sz="2000" dirty="0">
              <a:solidFill>
                <a:schemeClr val="tx1"/>
              </a:solidFill>
            </a:endParaRPr>
          </a:p>
          <a:p>
            <a:pPr lvl="0"/>
            <a:r>
              <a:rPr lang="en-US" sz="2000" dirty="0">
                <a:solidFill>
                  <a:schemeClr val="tx1"/>
                </a:solidFill>
              </a:rPr>
              <a:t>34. To hide this plane, right click on the plane and hit the </a:t>
            </a:r>
            <a:r>
              <a:rPr lang="en-US" sz="2000" b="1" dirty="0">
                <a:solidFill>
                  <a:schemeClr val="tx1"/>
                </a:solidFill>
              </a:rPr>
              <a:t>hide</a:t>
            </a:r>
            <a:r>
              <a:rPr lang="en-US" sz="2000" dirty="0">
                <a:solidFill>
                  <a:schemeClr val="tx1"/>
                </a:solidFill>
              </a:rPr>
              <a:t> option that appears as an eye.</a:t>
            </a:r>
            <a:endParaRPr lang="en-US" sz="2000" dirty="0">
              <a:solidFill>
                <a:schemeClr val="tx1"/>
              </a:solidFill>
              <a:cs typeface="Arial"/>
            </a:endParaRPr>
          </a:p>
        </p:txBody>
      </p:sp>
      <p:sp>
        <p:nvSpPr>
          <p:cNvPr id="4" name="Title 1"/>
          <p:cNvSpPr>
            <a:spLocks noGrp="1"/>
          </p:cNvSpPr>
          <p:nvPr>
            <p:ph type="title"/>
          </p:nvPr>
        </p:nvSpPr>
        <p:spPr>
          <a:xfrm>
            <a:off x="439046" y="877460"/>
            <a:ext cx="8296392" cy="952500"/>
          </a:xfrm>
          <a:prstGeom prst="rect">
            <a:avLst/>
          </a:prstGeom>
        </p:spPr>
        <p:txBody>
          <a:bodyPr>
            <a:normAutofit/>
          </a:bodyPr>
          <a:lstStyle/>
          <a:p>
            <a:r>
              <a:rPr lang="en-US" dirty="0"/>
              <a:t>Procedure</a:t>
            </a:r>
          </a:p>
        </p:txBody>
      </p:sp>
      <p:sp>
        <p:nvSpPr>
          <p:cNvPr id="7" name="Content Placeholder 3"/>
          <p:cNvSpPr txBox="1">
            <a:spLocks/>
          </p:cNvSpPr>
          <p:nvPr/>
        </p:nvSpPr>
        <p:spPr>
          <a:xfrm>
            <a:off x="2903036" y="2294392"/>
            <a:ext cx="6278137" cy="3771636"/>
          </a:xfrm>
          <a:prstGeom prst="rect">
            <a:avLst/>
          </a:prstGeom>
        </p:spPr>
        <p:txBody>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solidFill>
              <a:effectLst/>
              <a:uLnTx/>
              <a:uFillTx/>
              <a:latin typeface="Arial"/>
              <a:ea typeface="+mn-ea"/>
              <a:cs typeface="Arial"/>
            </a:endParaRPr>
          </a:p>
        </p:txBody>
      </p:sp>
      <p:pic>
        <p:nvPicPr>
          <p:cNvPr id="3" name="Picture 2">
            <a:extLst>
              <a:ext uri="{FF2B5EF4-FFF2-40B4-BE49-F238E27FC236}">
                <a16:creationId xmlns:a16="http://schemas.microsoft.com/office/drawing/2014/main" id="{C4042E2C-0B25-4515-921C-41C3B772882C}"/>
              </a:ext>
            </a:extLst>
          </p:cNvPr>
          <p:cNvPicPr>
            <a:picLocks noChangeAspect="1"/>
          </p:cNvPicPr>
          <p:nvPr/>
        </p:nvPicPr>
        <p:blipFill>
          <a:blip r:embed="rId3"/>
          <a:stretch>
            <a:fillRect/>
          </a:stretch>
        </p:blipFill>
        <p:spPr>
          <a:xfrm>
            <a:off x="5561917" y="1659411"/>
            <a:ext cx="3173521" cy="3647345"/>
          </a:xfrm>
          <a:prstGeom prst="rect">
            <a:avLst/>
          </a:prstGeom>
        </p:spPr>
      </p:pic>
      <p:sp>
        <p:nvSpPr>
          <p:cNvPr id="5" name="Oval 4">
            <a:extLst>
              <a:ext uri="{FF2B5EF4-FFF2-40B4-BE49-F238E27FC236}">
                <a16:creationId xmlns:a16="http://schemas.microsoft.com/office/drawing/2014/main" id="{9D3DC5E4-32F2-4E5C-85FE-789C09547BC2}"/>
              </a:ext>
            </a:extLst>
          </p:cNvPr>
          <p:cNvSpPr/>
          <p:nvPr/>
        </p:nvSpPr>
        <p:spPr>
          <a:xfrm>
            <a:off x="7846419" y="2491068"/>
            <a:ext cx="480980" cy="392559"/>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60706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3"/>
          </p:nvPr>
        </p:nvSpPr>
        <p:spPr>
          <a:xfrm>
            <a:off x="439046" y="1848699"/>
            <a:ext cx="6311590" cy="3620283"/>
          </a:xfrm>
        </p:spPr>
        <p:txBody>
          <a:bodyPr lIns="91440" tIns="45720" rIns="91440" bIns="45720" anchor="t">
            <a:no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z="2000" dirty="0">
                <a:solidFill>
                  <a:schemeClr val="tx1"/>
                </a:solidFill>
              </a:rPr>
              <a:t>35. Now, the handle of the part is complete. Put the part in </a:t>
            </a:r>
            <a:r>
              <a:rPr lang="en-US" sz="2000" b="1" dirty="0">
                <a:solidFill>
                  <a:schemeClr val="tx1"/>
                </a:solidFill>
              </a:rPr>
              <a:t>Isometric</a:t>
            </a:r>
            <a:r>
              <a:rPr lang="en-US" sz="2000" dirty="0">
                <a:solidFill>
                  <a:schemeClr val="tx1"/>
                </a:solidFill>
              </a:rPr>
              <a:t> view. Save the part to your U drive or flash drive before proceeding.</a:t>
            </a:r>
          </a:p>
          <a:p>
            <a:r>
              <a:rPr lang="en-US" sz="2000" dirty="0">
                <a:solidFill>
                  <a:schemeClr val="tx1"/>
                </a:solidFill>
              </a:rPr>
              <a:t>36. You may be saying to yourself that we still need to put our object into the most characteristic view, and you would be right! To do that, right click in the </a:t>
            </a:r>
            <a:r>
              <a:rPr lang="en-US" sz="2000" b="1" dirty="0">
                <a:solidFill>
                  <a:schemeClr val="tx1"/>
                </a:solidFill>
              </a:rPr>
              <a:t>workspace</a:t>
            </a:r>
            <a:r>
              <a:rPr lang="en-US" sz="1600" dirty="0">
                <a:solidFill>
                  <a:schemeClr val="tx1"/>
                </a:solidFill>
              </a:rPr>
              <a:t>.</a:t>
            </a:r>
            <a:endParaRPr lang="en-US" sz="1600" dirty="0">
              <a:solidFill>
                <a:schemeClr val="tx1"/>
              </a:solidFill>
              <a:cs typeface="Arial"/>
            </a:endParaRPr>
          </a:p>
          <a:p>
            <a:r>
              <a:rPr lang="en-US" sz="2000" dirty="0">
                <a:solidFill>
                  <a:schemeClr val="tx1"/>
                </a:solidFill>
              </a:rPr>
              <a:t>37. In the window that pops up, click on </a:t>
            </a:r>
            <a:r>
              <a:rPr lang="en-US" sz="2000" b="1" dirty="0">
                <a:solidFill>
                  <a:schemeClr val="tx1"/>
                </a:solidFill>
              </a:rPr>
              <a:t>View Orientation</a:t>
            </a:r>
            <a:r>
              <a:rPr lang="en-US" sz="2000" dirty="0">
                <a:solidFill>
                  <a:schemeClr val="tx1"/>
                </a:solidFill>
              </a:rPr>
              <a:t>.</a:t>
            </a:r>
            <a:endParaRPr lang="en-US" sz="2000" dirty="0">
              <a:solidFill>
                <a:schemeClr val="tx1"/>
              </a:solidFill>
              <a:cs typeface="Arial"/>
            </a:endParaRPr>
          </a:p>
          <a:p>
            <a:endParaRPr lang="en-US" sz="1600" dirty="0">
              <a:solidFill>
                <a:schemeClr val="tx1"/>
              </a:solidFill>
            </a:endParaRPr>
          </a:p>
          <a:p>
            <a:endParaRPr lang="en-US" sz="1600" dirty="0">
              <a:solidFill>
                <a:schemeClr val="tx1"/>
              </a:solidFill>
            </a:endParaRPr>
          </a:p>
          <a:p>
            <a:pPr lvl="0"/>
            <a:endParaRPr lang="en-US" sz="1600" dirty="0">
              <a:solidFill>
                <a:schemeClr val="tx1"/>
              </a:solidFill>
            </a:endParaRPr>
          </a:p>
          <a:p>
            <a:pPr lvl="0"/>
            <a:r>
              <a:rPr lang="en-US" sz="1600" dirty="0">
                <a:solidFill>
                  <a:schemeClr val="tx1"/>
                </a:solidFill>
              </a:rPr>
              <a:t> </a:t>
            </a:r>
          </a:p>
          <a:p>
            <a:pPr lvl="0"/>
            <a:endParaRPr lang="en-US" sz="1600" dirty="0">
              <a:solidFill>
                <a:schemeClr val="tx1"/>
              </a:solidFill>
            </a:endParaRPr>
          </a:p>
        </p:txBody>
      </p:sp>
      <p:sp>
        <p:nvSpPr>
          <p:cNvPr id="4" name="Title 1"/>
          <p:cNvSpPr>
            <a:spLocks noGrp="1"/>
          </p:cNvSpPr>
          <p:nvPr>
            <p:ph type="title"/>
          </p:nvPr>
        </p:nvSpPr>
        <p:spPr>
          <a:xfrm>
            <a:off x="439046" y="877460"/>
            <a:ext cx="8296392" cy="952500"/>
          </a:xfrm>
          <a:prstGeom prst="rect">
            <a:avLst/>
          </a:prstGeom>
        </p:spPr>
        <p:txBody>
          <a:bodyPr>
            <a:normAutofit/>
          </a:bodyPr>
          <a:lstStyle/>
          <a:p>
            <a:r>
              <a:rPr lang="en-US" dirty="0"/>
              <a:t>Procedure</a:t>
            </a:r>
          </a:p>
        </p:txBody>
      </p:sp>
      <p:sp>
        <p:nvSpPr>
          <p:cNvPr id="7" name="Content Placeholder 3"/>
          <p:cNvSpPr txBox="1">
            <a:spLocks/>
          </p:cNvSpPr>
          <p:nvPr/>
        </p:nvSpPr>
        <p:spPr>
          <a:xfrm>
            <a:off x="2903036" y="2294392"/>
            <a:ext cx="6278137" cy="3771636"/>
          </a:xfrm>
          <a:prstGeom prst="rect">
            <a:avLst/>
          </a:prstGeom>
        </p:spPr>
        <p:txBody>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solidFill>
              <a:effectLst/>
              <a:uLnTx/>
              <a:uFillTx/>
              <a:latin typeface="Arial"/>
              <a:ea typeface="+mn-ea"/>
              <a:cs typeface="Arial"/>
            </a:endParaRPr>
          </a:p>
        </p:txBody>
      </p:sp>
      <p:pic>
        <p:nvPicPr>
          <p:cNvPr id="2" name="Picture 1">
            <a:extLst>
              <a:ext uri="{FF2B5EF4-FFF2-40B4-BE49-F238E27FC236}">
                <a16:creationId xmlns:a16="http://schemas.microsoft.com/office/drawing/2014/main" id="{3A69BF7D-2DCC-49C2-8613-64E4533DCBE2}"/>
              </a:ext>
            </a:extLst>
          </p:cNvPr>
          <p:cNvPicPr>
            <a:picLocks noChangeAspect="1"/>
          </p:cNvPicPr>
          <p:nvPr/>
        </p:nvPicPr>
        <p:blipFill>
          <a:blip r:embed="rId3"/>
          <a:stretch>
            <a:fillRect/>
          </a:stretch>
        </p:blipFill>
        <p:spPr>
          <a:xfrm>
            <a:off x="6625578" y="1956564"/>
            <a:ext cx="2361212" cy="2880976"/>
          </a:xfrm>
          <a:prstGeom prst="rect">
            <a:avLst/>
          </a:prstGeom>
        </p:spPr>
      </p:pic>
      <p:sp>
        <p:nvSpPr>
          <p:cNvPr id="3" name="Oval 2">
            <a:extLst>
              <a:ext uri="{FF2B5EF4-FFF2-40B4-BE49-F238E27FC236}">
                <a16:creationId xmlns:a16="http://schemas.microsoft.com/office/drawing/2014/main" id="{AAAEEB97-B365-4001-9301-C5CEC2C5089A}"/>
              </a:ext>
            </a:extLst>
          </p:cNvPr>
          <p:cNvSpPr/>
          <p:nvPr/>
        </p:nvSpPr>
        <p:spPr>
          <a:xfrm>
            <a:off x="6818812" y="3658840"/>
            <a:ext cx="2029098" cy="312269"/>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08172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3"/>
          </p:nvPr>
        </p:nvSpPr>
        <p:spPr>
          <a:xfrm>
            <a:off x="637062" y="1587095"/>
            <a:ext cx="4293422" cy="3250445"/>
          </a:xfrm>
        </p:spPr>
        <p:txBody>
          <a:bodyPr lIns="91440" tIns="45720" rIns="91440" bIns="45720" anchor="t">
            <a:no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z="1600" dirty="0">
                <a:solidFill>
                  <a:schemeClr val="tx1"/>
                </a:solidFill>
              </a:rPr>
              <a:t>38. Click on the </a:t>
            </a:r>
            <a:r>
              <a:rPr lang="en-US" sz="1600" b="1" dirty="0">
                <a:solidFill>
                  <a:schemeClr val="tx1"/>
                </a:solidFill>
              </a:rPr>
              <a:t>push pin </a:t>
            </a:r>
            <a:r>
              <a:rPr lang="en-US" sz="1600" dirty="0">
                <a:solidFill>
                  <a:schemeClr val="tx1"/>
                </a:solidFill>
              </a:rPr>
              <a:t>in the </a:t>
            </a:r>
            <a:r>
              <a:rPr lang="en-US" sz="1600" b="1" dirty="0">
                <a:solidFill>
                  <a:schemeClr val="tx1"/>
                </a:solidFill>
              </a:rPr>
              <a:t>Orientation</a:t>
            </a:r>
            <a:r>
              <a:rPr lang="en-US" sz="1600" dirty="0">
                <a:solidFill>
                  <a:schemeClr val="tx1"/>
                </a:solidFill>
              </a:rPr>
              <a:t> window that comes up to keep the window available. In some cases, the button may be cut off. You should still be able to click on it. </a:t>
            </a:r>
          </a:p>
          <a:p>
            <a:endParaRPr lang="en-US" sz="1600" dirty="0">
              <a:solidFill>
                <a:schemeClr val="tx1"/>
              </a:solidFill>
            </a:endParaRPr>
          </a:p>
          <a:p>
            <a:r>
              <a:rPr lang="en-US" sz="1600" dirty="0">
                <a:solidFill>
                  <a:schemeClr val="tx1"/>
                </a:solidFill>
              </a:rPr>
              <a:t>39. To redefine the Front View of the part, you need to orient the part into the new Front view. To do so, double click on the  other views in the panel.</a:t>
            </a:r>
            <a:endParaRPr lang="en-US" sz="1600" dirty="0">
              <a:solidFill>
                <a:schemeClr val="tx1"/>
              </a:solidFill>
              <a:cs typeface="Arial"/>
            </a:endParaRPr>
          </a:p>
          <a:p>
            <a:endParaRPr lang="en-US" sz="1600" dirty="0">
              <a:solidFill>
                <a:schemeClr val="tx1"/>
              </a:solidFill>
            </a:endParaRPr>
          </a:p>
          <a:p>
            <a:r>
              <a:rPr lang="en-US" sz="1600" dirty="0">
                <a:solidFill>
                  <a:schemeClr val="tx1"/>
                </a:solidFill>
              </a:rPr>
              <a:t>40. You will notice that none of these views will produce the Front View that is best for the part.</a:t>
            </a:r>
            <a:endParaRPr lang="en-US" sz="1600" dirty="0">
              <a:solidFill>
                <a:schemeClr val="tx1"/>
              </a:solidFill>
              <a:cs typeface="Arial"/>
            </a:endParaRPr>
          </a:p>
          <a:p>
            <a:pPr lvl="0"/>
            <a:endParaRPr lang="en-US" sz="1400" dirty="0">
              <a:solidFill>
                <a:schemeClr val="tx1"/>
              </a:solidFill>
            </a:endParaRPr>
          </a:p>
        </p:txBody>
      </p:sp>
      <p:sp>
        <p:nvSpPr>
          <p:cNvPr id="4" name="Title 1"/>
          <p:cNvSpPr>
            <a:spLocks noGrp="1"/>
          </p:cNvSpPr>
          <p:nvPr>
            <p:ph type="title"/>
          </p:nvPr>
        </p:nvSpPr>
        <p:spPr>
          <a:xfrm>
            <a:off x="439046" y="877460"/>
            <a:ext cx="8296392" cy="952500"/>
          </a:xfrm>
          <a:prstGeom prst="rect">
            <a:avLst/>
          </a:prstGeom>
        </p:spPr>
        <p:txBody>
          <a:bodyPr>
            <a:normAutofit/>
          </a:bodyPr>
          <a:lstStyle/>
          <a:p>
            <a:r>
              <a:rPr lang="en-US" dirty="0"/>
              <a:t>Procedure</a:t>
            </a:r>
          </a:p>
        </p:txBody>
      </p:sp>
      <p:sp>
        <p:nvSpPr>
          <p:cNvPr id="7" name="Content Placeholder 3"/>
          <p:cNvSpPr txBox="1">
            <a:spLocks/>
          </p:cNvSpPr>
          <p:nvPr/>
        </p:nvSpPr>
        <p:spPr>
          <a:xfrm>
            <a:off x="2903036" y="2294392"/>
            <a:ext cx="6278137" cy="3771636"/>
          </a:xfrm>
          <a:prstGeom prst="rect">
            <a:avLst/>
          </a:prstGeom>
        </p:spPr>
        <p:txBody>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solidFill>
              <a:effectLst/>
              <a:uLnTx/>
              <a:uFillTx/>
              <a:latin typeface="Arial"/>
              <a:ea typeface="+mn-ea"/>
              <a:cs typeface="Arial"/>
            </a:endParaRPr>
          </a:p>
        </p:txBody>
      </p:sp>
      <p:sp>
        <p:nvSpPr>
          <p:cNvPr id="9" name="object 7"/>
          <p:cNvSpPr/>
          <p:nvPr/>
        </p:nvSpPr>
        <p:spPr>
          <a:xfrm>
            <a:off x="6360228" y="2294392"/>
            <a:ext cx="2375210" cy="2409324"/>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9842520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3"/>
          </p:nvPr>
        </p:nvSpPr>
        <p:spPr>
          <a:xfrm>
            <a:off x="746929" y="1919727"/>
            <a:ext cx="5375091" cy="3377232"/>
          </a:xfrm>
        </p:spPr>
        <p:txBody>
          <a:bodyPr lIns="91440" tIns="45720" rIns="91440" bIns="45720" anchor="t">
            <a:no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z="2000" dirty="0">
                <a:solidFill>
                  <a:schemeClr val="tx1"/>
                </a:solidFill>
              </a:rPr>
              <a:t>41. Double click on the </a:t>
            </a:r>
            <a:r>
              <a:rPr lang="en-US" sz="2000" b="1" dirty="0">
                <a:solidFill>
                  <a:schemeClr val="tx1"/>
                </a:solidFill>
              </a:rPr>
              <a:t>Front</a:t>
            </a:r>
            <a:r>
              <a:rPr lang="en-US" sz="2000" dirty="0">
                <a:solidFill>
                  <a:schemeClr val="tx1"/>
                </a:solidFill>
              </a:rPr>
              <a:t> view again. Click on the </a:t>
            </a:r>
            <a:r>
              <a:rPr lang="en-US" sz="2000" b="1" dirty="0">
                <a:solidFill>
                  <a:schemeClr val="tx1"/>
                </a:solidFill>
              </a:rPr>
              <a:t>Right Plane</a:t>
            </a:r>
            <a:r>
              <a:rPr lang="en-US" sz="2000" dirty="0">
                <a:solidFill>
                  <a:schemeClr val="tx1"/>
                </a:solidFill>
              </a:rPr>
              <a:t> in the </a:t>
            </a:r>
            <a:r>
              <a:rPr lang="en-US" sz="2000" b="1" dirty="0">
                <a:solidFill>
                  <a:schemeClr val="tx1"/>
                </a:solidFill>
              </a:rPr>
              <a:t>Feature Manager Design Tree</a:t>
            </a:r>
            <a:r>
              <a:rPr lang="en-US" sz="2000" dirty="0">
                <a:solidFill>
                  <a:schemeClr val="tx1"/>
                </a:solidFill>
              </a:rPr>
              <a:t> to show the plane in the workspace.</a:t>
            </a:r>
          </a:p>
          <a:p>
            <a:endParaRPr lang="en-US" sz="2000" dirty="0">
              <a:solidFill>
                <a:schemeClr val="tx1"/>
              </a:solidFill>
            </a:endParaRPr>
          </a:p>
          <a:p>
            <a:r>
              <a:rPr lang="en-US" sz="2000" dirty="0">
                <a:solidFill>
                  <a:schemeClr val="tx1"/>
                </a:solidFill>
              </a:rPr>
              <a:t>42. Click on the down arrow on the keyboard six times, or until the view looks like that shown in the image to the right.</a:t>
            </a:r>
            <a:endParaRPr lang="en-US" sz="2000" dirty="0">
              <a:solidFill>
                <a:schemeClr val="tx1"/>
              </a:solidFill>
              <a:cs typeface="Arial"/>
            </a:endParaRPr>
          </a:p>
          <a:p>
            <a:endParaRPr lang="en-US" sz="2000" dirty="0">
              <a:solidFill>
                <a:schemeClr val="tx1"/>
              </a:solidFill>
            </a:endParaRPr>
          </a:p>
          <a:p>
            <a:endParaRPr lang="en-US" sz="2000" dirty="0">
              <a:solidFill>
                <a:schemeClr val="tx1"/>
              </a:solidFill>
            </a:endParaRPr>
          </a:p>
          <a:p>
            <a:pPr lvl="0"/>
            <a:endParaRPr lang="en-US" sz="2000" dirty="0">
              <a:solidFill>
                <a:srgbClr val="00B0F0"/>
              </a:solidFill>
            </a:endParaRPr>
          </a:p>
          <a:p>
            <a:endParaRPr lang="en-US" sz="1600" dirty="0">
              <a:solidFill>
                <a:schemeClr val="tx1"/>
              </a:solidFill>
            </a:endParaRPr>
          </a:p>
          <a:p>
            <a:pPr lvl="0"/>
            <a:endParaRPr lang="en-US" sz="1600" dirty="0">
              <a:solidFill>
                <a:schemeClr val="tx1"/>
              </a:solidFill>
            </a:endParaRPr>
          </a:p>
          <a:p>
            <a:pPr lvl="0"/>
            <a:r>
              <a:rPr lang="en-US" sz="1600" dirty="0">
                <a:solidFill>
                  <a:schemeClr val="tx1"/>
                </a:solidFill>
              </a:rPr>
              <a:t> </a:t>
            </a:r>
          </a:p>
          <a:p>
            <a:pPr lvl="0"/>
            <a:endParaRPr lang="en-US" sz="1600" dirty="0">
              <a:solidFill>
                <a:schemeClr val="tx1"/>
              </a:solidFill>
            </a:endParaRPr>
          </a:p>
        </p:txBody>
      </p:sp>
      <p:sp>
        <p:nvSpPr>
          <p:cNvPr id="4" name="Title 1"/>
          <p:cNvSpPr>
            <a:spLocks noGrp="1"/>
          </p:cNvSpPr>
          <p:nvPr>
            <p:ph type="title"/>
          </p:nvPr>
        </p:nvSpPr>
        <p:spPr>
          <a:xfrm>
            <a:off x="439046" y="877460"/>
            <a:ext cx="8296392" cy="952500"/>
          </a:xfrm>
          <a:prstGeom prst="rect">
            <a:avLst/>
          </a:prstGeom>
        </p:spPr>
        <p:txBody>
          <a:bodyPr>
            <a:normAutofit/>
          </a:bodyPr>
          <a:lstStyle/>
          <a:p>
            <a:r>
              <a:rPr lang="en-US" dirty="0"/>
              <a:t>Procedure</a:t>
            </a:r>
          </a:p>
        </p:txBody>
      </p:sp>
      <p:sp>
        <p:nvSpPr>
          <p:cNvPr id="7" name="Content Placeholder 3"/>
          <p:cNvSpPr txBox="1">
            <a:spLocks/>
          </p:cNvSpPr>
          <p:nvPr/>
        </p:nvSpPr>
        <p:spPr>
          <a:xfrm>
            <a:off x="2903036" y="2294392"/>
            <a:ext cx="6278137" cy="3771636"/>
          </a:xfrm>
          <a:prstGeom prst="rect">
            <a:avLst/>
          </a:prstGeom>
        </p:spPr>
        <p:txBody>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solidFill>
              <a:effectLst/>
              <a:uLnTx/>
              <a:uFillTx/>
              <a:latin typeface="Arial"/>
              <a:ea typeface="+mn-ea"/>
              <a:cs typeface="Arial"/>
            </a:endParaRPr>
          </a:p>
        </p:txBody>
      </p:sp>
      <p:sp>
        <p:nvSpPr>
          <p:cNvPr id="10" name="object 8"/>
          <p:cNvSpPr/>
          <p:nvPr/>
        </p:nvSpPr>
        <p:spPr>
          <a:xfrm>
            <a:off x="7031271" y="1829960"/>
            <a:ext cx="1246856" cy="3060028"/>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2596895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3"/>
          </p:nvPr>
        </p:nvSpPr>
        <p:spPr>
          <a:xfrm>
            <a:off x="557358" y="1498877"/>
            <a:ext cx="5185520" cy="3771636"/>
          </a:xfrm>
        </p:spPr>
        <p:txBody>
          <a:bodyPr lIns="91440" tIns="45720" rIns="91440" bIns="45720" anchor="t">
            <a:no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z="2000" dirty="0">
                <a:solidFill>
                  <a:schemeClr val="tx1"/>
                </a:solidFill>
                <a:latin typeface="+mj-lt"/>
              </a:rPr>
              <a:t>43. Then, click on the left arrow six times, or until the view looks like that shown in the image to the right. This view will be the new front view of your part.</a:t>
            </a:r>
          </a:p>
          <a:p>
            <a:r>
              <a:rPr lang="en-US" sz="2000" dirty="0">
                <a:solidFill>
                  <a:schemeClr val="tx1"/>
                </a:solidFill>
                <a:latin typeface="+mj-lt"/>
              </a:rPr>
              <a:t>44. Then, click on the </a:t>
            </a:r>
            <a:r>
              <a:rPr lang="en-US" sz="2000" b="1" dirty="0">
                <a:solidFill>
                  <a:schemeClr val="tx1"/>
                </a:solidFill>
                <a:latin typeface="+mj-lt"/>
              </a:rPr>
              <a:t>Update Standard Views</a:t>
            </a:r>
            <a:r>
              <a:rPr lang="en-US" sz="2000" dirty="0">
                <a:solidFill>
                  <a:schemeClr val="tx1"/>
                </a:solidFill>
                <a:latin typeface="+mj-lt"/>
              </a:rPr>
              <a:t> icon, circled in red in the image  to the right.</a:t>
            </a:r>
            <a:endParaRPr lang="en-US" sz="2000" dirty="0">
              <a:solidFill>
                <a:schemeClr val="tx1"/>
              </a:solidFill>
              <a:latin typeface="+mj-lt"/>
              <a:cs typeface="Arial"/>
            </a:endParaRPr>
          </a:p>
          <a:p>
            <a:r>
              <a:rPr lang="en-US" sz="2000" dirty="0">
                <a:solidFill>
                  <a:schemeClr val="tx1"/>
                </a:solidFill>
                <a:latin typeface="+mj-lt"/>
                <a:cs typeface="Times New Roman"/>
              </a:rPr>
              <a:t>45. Then, </a:t>
            </a:r>
            <a:r>
              <a:rPr lang="en-US" sz="2000" b="1" dirty="0">
                <a:solidFill>
                  <a:schemeClr val="tx1"/>
                </a:solidFill>
                <a:latin typeface="+mj-lt"/>
                <a:cs typeface="Times New Roman"/>
              </a:rPr>
              <a:t>click ONCE </a:t>
            </a:r>
            <a:r>
              <a:rPr lang="en-US" sz="2000" dirty="0">
                <a:solidFill>
                  <a:schemeClr val="tx1"/>
                </a:solidFill>
                <a:latin typeface="+mj-lt"/>
                <a:cs typeface="Times New Roman"/>
              </a:rPr>
              <a:t>on the </a:t>
            </a:r>
            <a:r>
              <a:rPr lang="en-US" sz="2000" b="1" dirty="0">
                <a:solidFill>
                  <a:schemeClr val="tx1"/>
                </a:solidFill>
                <a:latin typeface="+mj-lt"/>
                <a:cs typeface="Times New Roman"/>
              </a:rPr>
              <a:t>Front</a:t>
            </a:r>
            <a:r>
              <a:rPr lang="en-US" sz="2000" dirty="0">
                <a:solidFill>
                  <a:schemeClr val="tx1"/>
                </a:solidFill>
                <a:latin typeface="+mj-lt"/>
                <a:cs typeface="Times New Roman"/>
              </a:rPr>
              <a:t> view in the </a:t>
            </a:r>
            <a:r>
              <a:rPr lang="en-US" sz="2000" b="1" dirty="0">
                <a:solidFill>
                  <a:schemeClr val="tx1"/>
                </a:solidFill>
                <a:latin typeface="+mj-lt"/>
                <a:cs typeface="Times New Roman"/>
              </a:rPr>
              <a:t>Orientation</a:t>
            </a:r>
            <a:r>
              <a:rPr lang="en-US" sz="2000" dirty="0">
                <a:solidFill>
                  <a:schemeClr val="tx1"/>
                </a:solidFill>
                <a:latin typeface="+mj-lt"/>
                <a:cs typeface="Times New Roman"/>
              </a:rPr>
              <a:t> panel, circled in yellow in the image to the right.</a:t>
            </a:r>
            <a:endParaRPr lang="en-US" sz="2000" dirty="0">
              <a:solidFill>
                <a:schemeClr val="tx1"/>
              </a:solidFill>
              <a:latin typeface="+mj-lt"/>
            </a:endParaRPr>
          </a:p>
          <a:p>
            <a:endParaRPr lang="en-US" sz="2000" dirty="0">
              <a:solidFill>
                <a:schemeClr val="tx1"/>
              </a:solidFill>
              <a:latin typeface="+mj-lt"/>
            </a:endParaRPr>
          </a:p>
          <a:p>
            <a:endParaRPr lang="en-US" sz="2000" dirty="0">
              <a:solidFill>
                <a:schemeClr val="tx1"/>
              </a:solidFill>
              <a:latin typeface="+mj-lt"/>
            </a:endParaRPr>
          </a:p>
          <a:p>
            <a:pPr lvl="0"/>
            <a:endParaRPr lang="en-US" sz="2000" dirty="0">
              <a:solidFill>
                <a:schemeClr val="tx1"/>
              </a:solidFill>
              <a:latin typeface="+mj-lt"/>
            </a:endParaRPr>
          </a:p>
          <a:p>
            <a:endParaRPr lang="en-US" sz="1600" dirty="0">
              <a:solidFill>
                <a:schemeClr val="tx1"/>
              </a:solidFill>
              <a:latin typeface="+mj-lt"/>
            </a:endParaRPr>
          </a:p>
          <a:p>
            <a:pPr lvl="0"/>
            <a:endParaRPr lang="en-US" sz="1600" dirty="0">
              <a:solidFill>
                <a:schemeClr val="tx1"/>
              </a:solidFill>
              <a:latin typeface="+mj-lt"/>
            </a:endParaRPr>
          </a:p>
          <a:p>
            <a:pPr lvl="0"/>
            <a:r>
              <a:rPr lang="en-US" sz="1600" dirty="0">
                <a:solidFill>
                  <a:schemeClr val="tx1"/>
                </a:solidFill>
                <a:latin typeface="+mj-lt"/>
              </a:rPr>
              <a:t> </a:t>
            </a:r>
          </a:p>
          <a:p>
            <a:pPr lvl="0"/>
            <a:endParaRPr lang="en-US" sz="1600" dirty="0">
              <a:solidFill>
                <a:schemeClr val="tx1"/>
              </a:solidFill>
              <a:latin typeface="+mj-lt"/>
            </a:endParaRPr>
          </a:p>
        </p:txBody>
      </p:sp>
      <p:sp>
        <p:nvSpPr>
          <p:cNvPr id="4" name="Title 1"/>
          <p:cNvSpPr>
            <a:spLocks noGrp="1"/>
          </p:cNvSpPr>
          <p:nvPr>
            <p:ph type="title"/>
          </p:nvPr>
        </p:nvSpPr>
        <p:spPr>
          <a:xfrm>
            <a:off x="439046" y="877460"/>
            <a:ext cx="8296392" cy="952500"/>
          </a:xfrm>
          <a:prstGeom prst="rect">
            <a:avLst/>
          </a:prstGeom>
        </p:spPr>
        <p:txBody>
          <a:bodyPr>
            <a:normAutofit/>
          </a:bodyPr>
          <a:lstStyle/>
          <a:p>
            <a:r>
              <a:rPr lang="en-US" dirty="0"/>
              <a:t>Procedure</a:t>
            </a:r>
          </a:p>
        </p:txBody>
      </p:sp>
      <p:sp>
        <p:nvSpPr>
          <p:cNvPr id="7" name="Content Placeholder 3"/>
          <p:cNvSpPr txBox="1">
            <a:spLocks/>
          </p:cNvSpPr>
          <p:nvPr/>
        </p:nvSpPr>
        <p:spPr>
          <a:xfrm>
            <a:off x="2903036" y="2294392"/>
            <a:ext cx="6278137" cy="3771636"/>
          </a:xfrm>
          <a:prstGeom prst="rect">
            <a:avLst/>
          </a:prstGeom>
        </p:spPr>
        <p:txBody>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solidFill>
              <a:effectLst/>
              <a:uLnTx/>
              <a:uFillTx/>
              <a:latin typeface="Arial"/>
              <a:ea typeface="+mn-ea"/>
              <a:cs typeface="Arial"/>
            </a:endParaRPr>
          </a:p>
        </p:txBody>
      </p:sp>
      <p:sp>
        <p:nvSpPr>
          <p:cNvPr id="11" name="object 10"/>
          <p:cNvSpPr/>
          <p:nvPr/>
        </p:nvSpPr>
        <p:spPr>
          <a:xfrm>
            <a:off x="5742878" y="3717383"/>
            <a:ext cx="1642871" cy="1795272"/>
          </a:xfrm>
          <a:prstGeom prst="rect">
            <a:avLst/>
          </a:prstGeom>
          <a:blipFill>
            <a:blip r:embed="rId3" cstate="print"/>
            <a:stretch>
              <a:fillRect/>
            </a:stretch>
          </a:blipFill>
        </p:spPr>
        <p:txBody>
          <a:bodyPr wrap="square" lIns="0" tIns="0" rIns="0" bIns="0" rtlCol="0"/>
          <a:lstStyle/>
          <a:p>
            <a:endParaRPr/>
          </a:p>
        </p:txBody>
      </p:sp>
      <p:pic>
        <p:nvPicPr>
          <p:cNvPr id="5" name="Picture 7">
            <a:extLst>
              <a:ext uri="{FF2B5EF4-FFF2-40B4-BE49-F238E27FC236}">
                <a16:creationId xmlns:a16="http://schemas.microsoft.com/office/drawing/2014/main" id="{200592A7-D669-E9A9-752A-FEC0FB5E7089}"/>
              </a:ext>
            </a:extLst>
          </p:cNvPr>
          <p:cNvPicPr>
            <a:picLocks noChangeAspect="1"/>
          </p:cNvPicPr>
          <p:nvPr/>
        </p:nvPicPr>
        <p:blipFill>
          <a:blip r:embed="rId4"/>
          <a:stretch>
            <a:fillRect/>
          </a:stretch>
        </p:blipFill>
        <p:spPr>
          <a:xfrm>
            <a:off x="5684752" y="1992880"/>
            <a:ext cx="3169610" cy="1280699"/>
          </a:xfrm>
          <a:prstGeom prst="rect">
            <a:avLst/>
          </a:prstGeom>
        </p:spPr>
      </p:pic>
    </p:spTree>
    <p:extLst>
      <p:ext uri="{BB962C8B-B14F-4D97-AF65-F5344CB8AC3E}">
        <p14:creationId xmlns:p14="http://schemas.microsoft.com/office/powerpoint/2010/main" val="21338727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3"/>
          </p:nvPr>
        </p:nvSpPr>
        <p:spPr>
          <a:xfrm>
            <a:off x="302648" y="1525323"/>
            <a:ext cx="4811005" cy="3771636"/>
          </a:xfrm>
        </p:spPr>
        <p:txBody>
          <a:bodyPr lIns="91440" tIns="45720" rIns="91440" bIns="45720" anchor="t">
            <a:no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z="2000" dirty="0">
                <a:solidFill>
                  <a:schemeClr val="tx1"/>
                </a:solidFill>
              </a:rPr>
              <a:t>46. When the window pops up asking if you  want to make the change, click </a:t>
            </a:r>
            <a:r>
              <a:rPr lang="en-US" sz="2000" b="1" dirty="0">
                <a:solidFill>
                  <a:schemeClr val="tx1"/>
                </a:solidFill>
              </a:rPr>
              <a:t>Yes</a:t>
            </a:r>
            <a:r>
              <a:rPr lang="en-US" sz="2000" dirty="0">
                <a:solidFill>
                  <a:schemeClr val="tx1"/>
                </a:solidFill>
              </a:rPr>
              <a:t>.</a:t>
            </a:r>
          </a:p>
          <a:p>
            <a:endParaRPr lang="en-US" sz="2000" dirty="0">
              <a:solidFill>
                <a:schemeClr val="tx1"/>
              </a:solidFill>
            </a:endParaRPr>
          </a:p>
          <a:p>
            <a:r>
              <a:rPr lang="en-US" sz="2000" dirty="0">
                <a:solidFill>
                  <a:schemeClr val="tx1"/>
                </a:solidFill>
              </a:rPr>
              <a:t>47. Then, double click on the </a:t>
            </a:r>
            <a:r>
              <a:rPr lang="en-US" sz="2000" b="1" dirty="0">
                <a:solidFill>
                  <a:schemeClr val="tx1"/>
                </a:solidFill>
              </a:rPr>
              <a:t>*Isometric </a:t>
            </a:r>
            <a:r>
              <a:rPr lang="en-US" sz="2000" dirty="0">
                <a:solidFill>
                  <a:schemeClr val="tx1"/>
                </a:solidFill>
              </a:rPr>
              <a:t>view. The new  isometric view should be  oriented similarly to that shown  in the image to the right.</a:t>
            </a:r>
            <a:endParaRPr lang="en-US" sz="2000" dirty="0">
              <a:solidFill>
                <a:schemeClr val="tx1"/>
              </a:solidFill>
              <a:cs typeface="Arial"/>
            </a:endParaRPr>
          </a:p>
          <a:p>
            <a:endParaRPr lang="en-US" sz="2000" dirty="0">
              <a:solidFill>
                <a:schemeClr val="tx1"/>
              </a:solidFill>
            </a:endParaRPr>
          </a:p>
          <a:p>
            <a:r>
              <a:rPr lang="en-US" sz="2000" dirty="0">
                <a:solidFill>
                  <a:schemeClr val="tx1"/>
                </a:solidFill>
              </a:rPr>
              <a:t>48. Click on the X to close the </a:t>
            </a:r>
            <a:r>
              <a:rPr lang="en-US" sz="2000" b="1" dirty="0">
                <a:solidFill>
                  <a:schemeClr val="tx1"/>
                </a:solidFill>
              </a:rPr>
              <a:t>Orientation</a:t>
            </a:r>
            <a:r>
              <a:rPr lang="en-US" sz="2000" dirty="0">
                <a:solidFill>
                  <a:schemeClr val="tx1"/>
                </a:solidFill>
              </a:rPr>
              <a:t> window.</a:t>
            </a:r>
            <a:endParaRPr lang="en-US" sz="2000" dirty="0">
              <a:solidFill>
                <a:schemeClr val="tx1"/>
              </a:solidFill>
              <a:cs typeface="Arial"/>
            </a:endParaRPr>
          </a:p>
          <a:p>
            <a:endParaRPr lang="en-US" sz="2000" dirty="0">
              <a:solidFill>
                <a:schemeClr val="tx1"/>
              </a:solidFill>
            </a:endParaRPr>
          </a:p>
          <a:p>
            <a:r>
              <a:rPr lang="en-US" sz="2000" dirty="0">
                <a:solidFill>
                  <a:schemeClr val="tx1"/>
                </a:solidFill>
              </a:rPr>
              <a:t>49. </a:t>
            </a:r>
            <a:r>
              <a:rPr lang="en-US" sz="2000" b="1" dirty="0">
                <a:solidFill>
                  <a:schemeClr val="tx1"/>
                </a:solidFill>
              </a:rPr>
              <a:t>Save the part</a:t>
            </a:r>
            <a:r>
              <a:rPr lang="en-US" sz="2000" dirty="0">
                <a:solidFill>
                  <a:schemeClr val="tx1"/>
                </a:solidFill>
              </a:rPr>
              <a:t> before you  proceed.</a:t>
            </a:r>
            <a:endParaRPr lang="en-US" sz="2000" dirty="0">
              <a:solidFill>
                <a:schemeClr val="tx1"/>
              </a:solidFill>
              <a:cs typeface="Arial"/>
            </a:endParaRPr>
          </a:p>
          <a:p>
            <a:endParaRPr lang="en-US" sz="2000" dirty="0">
              <a:solidFill>
                <a:schemeClr val="tx1"/>
              </a:solidFill>
            </a:endParaRPr>
          </a:p>
          <a:p>
            <a:pPr lvl="0"/>
            <a:endParaRPr lang="en-US" sz="2000" dirty="0">
              <a:solidFill>
                <a:srgbClr val="00B0F0"/>
              </a:solidFill>
            </a:endParaRPr>
          </a:p>
          <a:p>
            <a:endParaRPr lang="en-US" sz="1600" dirty="0">
              <a:solidFill>
                <a:schemeClr val="tx1"/>
              </a:solidFill>
            </a:endParaRPr>
          </a:p>
          <a:p>
            <a:pPr lvl="0"/>
            <a:endParaRPr lang="en-US" sz="1600" dirty="0">
              <a:solidFill>
                <a:schemeClr val="tx1"/>
              </a:solidFill>
            </a:endParaRPr>
          </a:p>
          <a:p>
            <a:pPr lvl="0"/>
            <a:r>
              <a:rPr lang="en-US" sz="1600" dirty="0">
                <a:solidFill>
                  <a:schemeClr val="tx1"/>
                </a:solidFill>
              </a:rPr>
              <a:t> </a:t>
            </a:r>
          </a:p>
          <a:p>
            <a:pPr lvl="0"/>
            <a:endParaRPr lang="en-US" sz="1600" dirty="0">
              <a:solidFill>
                <a:schemeClr val="tx1"/>
              </a:solidFill>
            </a:endParaRPr>
          </a:p>
        </p:txBody>
      </p:sp>
      <p:sp>
        <p:nvSpPr>
          <p:cNvPr id="4" name="Title 1"/>
          <p:cNvSpPr>
            <a:spLocks noGrp="1"/>
          </p:cNvSpPr>
          <p:nvPr>
            <p:ph type="title"/>
          </p:nvPr>
        </p:nvSpPr>
        <p:spPr>
          <a:xfrm>
            <a:off x="439046" y="877460"/>
            <a:ext cx="8296392" cy="952500"/>
          </a:xfrm>
          <a:prstGeom prst="rect">
            <a:avLst/>
          </a:prstGeom>
        </p:spPr>
        <p:txBody>
          <a:bodyPr>
            <a:normAutofit/>
          </a:bodyPr>
          <a:lstStyle/>
          <a:p>
            <a:r>
              <a:rPr lang="en-US" dirty="0"/>
              <a:t>Procedure</a:t>
            </a:r>
          </a:p>
        </p:txBody>
      </p:sp>
      <p:pic>
        <p:nvPicPr>
          <p:cNvPr id="2" name="Picture 4" descr="A picture containing graphical user interface&#10;&#10;Description automatically generated">
            <a:extLst>
              <a:ext uri="{FF2B5EF4-FFF2-40B4-BE49-F238E27FC236}">
                <a16:creationId xmlns:a16="http://schemas.microsoft.com/office/drawing/2014/main" id="{2CD15560-1579-DD0F-439F-25EBA5D5A171}"/>
              </a:ext>
            </a:extLst>
          </p:cNvPr>
          <p:cNvPicPr>
            <a:picLocks noChangeAspect="1"/>
          </p:cNvPicPr>
          <p:nvPr/>
        </p:nvPicPr>
        <p:blipFill>
          <a:blip r:embed="rId3"/>
          <a:stretch>
            <a:fillRect/>
          </a:stretch>
        </p:blipFill>
        <p:spPr>
          <a:xfrm>
            <a:off x="5112286" y="2123855"/>
            <a:ext cx="3865853" cy="2588635"/>
          </a:xfrm>
          <a:prstGeom prst="rect">
            <a:avLst/>
          </a:prstGeom>
        </p:spPr>
      </p:pic>
    </p:spTree>
    <p:extLst>
      <p:ext uri="{BB962C8B-B14F-4D97-AF65-F5344CB8AC3E}">
        <p14:creationId xmlns:p14="http://schemas.microsoft.com/office/powerpoint/2010/main" val="31235983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3"/>
          </p:nvPr>
        </p:nvSpPr>
        <p:spPr>
          <a:xfrm>
            <a:off x="746928" y="1525323"/>
            <a:ext cx="7988510" cy="3771636"/>
          </a:xfrm>
        </p:spPr>
        <p:txBody>
          <a:bodyPr lIns="91440" tIns="45720" rIns="91440" bIns="45720" anchor="t">
            <a:no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algn="ctr"/>
            <a:endParaRPr lang="en-US" sz="2000" dirty="0">
              <a:ea typeface="+mn-lt"/>
              <a:cs typeface="+mn-lt"/>
            </a:endParaRPr>
          </a:p>
          <a:p>
            <a:pPr algn="ctr"/>
            <a:endParaRPr lang="en-US" sz="2000" dirty="0">
              <a:ea typeface="+mn-lt"/>
              <a:cs typeface="+mn-lt"/>
            </a:endParaRPr>
          </a:p>
          <a:p>
            <a:pPr algn="ctr"/>
            <a:endParaRPr lang="en-US" sz="2000" dirty="0">
              <a:ea typeface="+mn-lt"/>
              <a:cs typeface="+mn-lt"/>
            </a:endParaRPr>
          </a:p>
          <a:p>
            <a:pPr algn="ctr"/>
            <a:r>
              <a:rPr lang="en-US" sz="2000" dirty="0">
                <a:solidFill>
                  <a:schemeClr val="tx1">
                    <a:lumMod val="50000"/>
                    <a:lumOff val="50000"/>
                  </a:schemeClr>
                </a:solidFill>
              </a:rPr>
              <a:t>A handle part</a:t>
            </a:r>
            <a:r>
              <a:rPr lang="en-US" sz="2000" dirty="0">
                <a:solidFill>
                  <a:schemeClr val="tx1">
                    <a:lumMod val="50000"/>
                    <a:lumOff val="50000"/>
                  </a:schemeClr>
                </a:solidFill>
                <a:ea typeface="+mn-lt"/>
                <a:cs typeface="+mn-lt"/>
              </a:rPr>
              <a:t> submitted using standard submission practices for parts.</a:t>
            </a:r>
            <a:endParaRPr lang="en-US">
              <a:solidFill>
                <a:schemeClr val="tx1">
                  <a:lumMod val="50000"/>
                  <a:lumOff val="50000"/>
                </a:schemeClr>
              </a:solidFill>
              <a:ea typeface="+mn-lt"/>
              <a:cs typeface="+mn-lt"/>
            </a:endParaRPr>
          </a:p>
        </p:txBody>
      </p:sp>
      <p:sp>
        <p:nvSpPr>
          <p:cNvPr id="4" name="Title 1"/>
          <p:cNvSpPr>
            <a:spLocks noGrp="1"/>
          </p:cNvSpPr>
          <p:nvPr>
            <p:ph type="title"/>
          </p:nvPr>
        </p:nvSpPr>
        <p:spPr>
          <a:xfrm>
            <a:off x="439046" y="877460"/>
            <a:ext cx="8296392" cy="952500"/>
          </a:xfrm>
          <a:prstGeom prst="rect">
            <a:avLst/>
          </a:prstGeom>
        </p:spPr>
        <p:txBody>
          <a:bodyPr>
            <a:normAutofit/>
          </a:bodyPr>
          <a:lstStyle/>
          <a:p>
            <a:r>
              <a:rPr lang="en-US" dirty="0"/>
              <a:t>Deliverables:</a:t>
            </a:r>
          </a:p>
        </p:txBody>
      </p:sp>
      <p:sp>
        <p:nvSpPr>
          <p:cNvPr id="7" name="Content Placeholder 3"/>
          <p:cNvSpPr txBox="1">
            <a:spLocks/>
          </p:cNvSpPr>
          <p:nvPr/>
        </p:nvSpPr>
        <p:spPr>
          <a:xfrm>
            <a:off x="2903036" y="2294392"/>
            <a:ext cx="6278137" cy="3771636"/>
          </a:xfrm>
          <a:prstGeom prst="rect">
            <a:avLst/>
          </a:prstGeom>
        </p:spPr>
        <p:txBody>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solidFill>
              <a:effectLst/>
              <a:uLnTx/>
              <a:uFillTx/>
              <a:latin typeface="Arial"/>
              <a:ea typeface="+mn-ea"/>
              <a:cs typeface="Arial"/>
            </a:endParaRPr>
          </a:p>
        </p:txBody>
      </p:sp>
    </p:spTree>
    <p:extLst>
      <p:ext uri="{BB962C8B-B14F-4D97-AF65-F5344CB8AC3E}">
        <p14:creationId xmlns:p14="http://schemas.microsoft.com/office/powerpoint/2010/main" val="825763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457200" y="228866"/>
            <a:ext cx="8229600" cy="952500"/>
          </a:xfrm>
          <a:prstGeom prst="rect">
            <a:avLst/>
          </a:prstGeom>
        </p:spPr>
        <p:txBody>
          <a:bodyPr vert="horz" lIns="91440" tIns="45720" rIns="91440" bIns="45720" rtlCol="0" anchor="b" anchorCtr="0">
            <a:normAutofit/>
          </a:bodyPr>
          <a:lstStyle>
            <a:defPPr>
              <a:defRPr lang="en-US"/>
            </a:defPPr>
            <a:lvl1pPr>
              <a:spcBef>
                <a:spcPct val="0"/>
              </a:spcBef>
              <a:buNone/>
              <a:defRPr sz="3600">
                <a:solidFill>
                  <a:schemeClr val="accent1"/>
                </a:solidFill>
                <a:latin typeface="+mj-lt"/>
                <a:ea typeface="+mj-ea"/>
                <a:cs typeface="+mj-cs"/>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endParaRPr kumimoji="0" lang="en-US" sz="3600" b="0" i="0" u="none" strike="noStrike" kern="1200" cap="none" spc="0" normalizeH="0" baseline="0" noProof="0" dirty="0">
              <a:ln>
                <a:noFill/>
              </a:ln>
              <a:solidFill>
                <a:srgbClr val="DDDDDD"/>
              </a:solidFill>
              <a:effectLst/>
              <a:uLnTx/>
              <a:uFillTx/>
              <a:latin typeface="Arial"/>
              <a:ea typeface="+mj-ea"/>
              <a:cs typeface="+mj-cs"/>
            </a:endParaRPr>
          </a:p>
        </p:txBody>
      </p:sp>
      <p:sp>
        <p:nvSpPr>
          <p:cNvPr id="9" name="Content Placeholder 2"/>
          <p:cNvSpPr>
            <a:spLocks noGrp="1"/>
          </p:cNvSpPr>
          <p:nvPr>
            <p:ph idx="13"/>
          </p:nvPr>
        </p:nvSpPr>
        <p:spPr/>
        <p:txBody>
          <a:bodyPr>
            <a:noAutofit/>
          </a:bodyPr>
          <a:lstStyle/>
          <a:p>
            <a:pPr marL="342900" lvl="1" indent="-342900">
              <a:buFont typeface="Arial"/>
              <a:buChar char="•"/>
            </a:pPr>
            <a:r>
              <a:rPr lang="en-US" dirty="0">
                <a:solidFill>
                  <a:srgbClr val="C00000"/>
                </a:solidFill>
              </a:rPr>
              <a:t>3D Sketches</a:t>
            </a:r>
          </a:p>
          <a:p>
            <a:pPr marL="342900" lvl="1" indent="-342900">
              <a:buFont typeface="Arial"/>
              <a:buChar char="•"/>
            </a:pPr>
            <a:r>
              <a:rPr lang="en-US" dirty="0">
                <a:solidFill>
                  <a:srgbClr val="C00000"/>
                </a:solidFill>
              </a:rPr>
              <a:t>Loft</a:t>
            </a:r>
          </a:p>
          <a:p>
            <a:pPr marL="342900" lvl="1" indent="-342900">
              <a:buFont typeface="Arial"/>
              <a:buChar char="•"/>
            </a:pPr>
            <a:r>
              <a:rPr lang="en-US" dirty="0">
                <a:solidFill>
                  <a:srgbClr val="C00000"/>
                </a:solidFill>
              </a:rPr>
              <a:t>Dome</a:t>
            </a:r>
          </a:p>
          <a:p>
            <a:pPr lvl="1"/>
            <a:endParaRPr lang="en-US" dirty="0">
              <a:solidFill>
                <a:srgbClr val="C00000"/>
              </a:solidFill>
            </a:endParaRPr>
          </a:p>
        </p:txBody>
      </p:sp>
      <p:sp>
        <p:nvSpPr>
          <p:cNvPr id="3" name="Title 2"/>
          <p:cNvSpPr>
            <a:spLocks noGrp="1"/>
          </p:cNvSpPr>
          <p:nvPr>
            <p:ph type="title"/>
          </p:nvPr>
        </p:nvSpPr>
        <p:spPr>
          <a:xfrm>
            <a:off x="439046" y="877460"/>
            <a:ext cx="8296392" cy="952500"/>
          </a:xfrm>
          <a:prstGeom prst="rect">
            <a:avLst/>
          </a:prstGeom>
        </p:spPr>
        <p:txBody>
          <a:bodyPr/>
          <a:lstStyle/>
          <a:p>
            <a:r>
              <a:rPr lang="en-US" dirty="0"/>
              <a:t>SolidWorks Skills Developed:</a:t>
            </a:r>
          </a:p>
        </p:txBody>
      </p:sp>
    </p:spTree>
    <p:extLst>
      <p:ext uri="{BB962C8B-B14F-4D97-AF65-F5344CB8AC3E}">
        <p14:creationId xmlns:p14="http://schemas.microsoft.com/office/powerpoint/2010/main" val="1778580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457200" y="228866"/>
            <a:ext cx="8229600" cy="952500"/>
          </a:xfrm>
          <a:prstGeom prst="rect">
            <a:avLst/>
          </a:prstGeom>
        </p:spPr>
        <p:txBody>
          <a:bodyPr vert="horz" lIns="91440" tIns="45720" rIns="91440" bIns="45720" rtlCol="0" anchor="b" anchorCtr="0">
            <a:normAutofit/>
          </a:bodyPr>
          <a:lstStyle>
            <a:defPPr>
              <a:defRPr lang="en-US"/>
            </a:defPPr>
            <a:lvl1pPr>
              <a:spcBef>
                <a:spcPct val="0"/>
              </a:spcBef>
              <a:buNone/>
              <a:defRPr sz="3600">
                <a:solidFill>
                  <a:schemeClr val="accent1"/>
                </a:solidFill>
                <a:latin typeface="+mj-lt"/>
                <a:ea typeface="+mj-ea"/>
                <a:cs typeface="+mj-cs"/>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endParaRPr kumimoji="0" lang="en-US" sz="3600" b="0" i="0" u="none" strike="noStrike" kern="1200" cap="none" spc="0" normalizeH="0" baseline="0" noProof="0" dirty="0">
              <a:ln>
                <a:noFill/>
              </a:ln>
              <a:solidFill>
                <a:srgbClr val="DDDDDD"/>
              </a:solidFill>
              <a:effectLst/>
              <a:uLnTx/>
              <a:uFillTx/>
              <a:latin typeface="Arial"/>
              <a:ea typeface="+mj-ea"/>
              <a:cs typeface="+mj-cs"/>
            </a:endParaRPr>
          </a:p>
        </p:txBody>
      </p:sp>
      <p:sp>
        <p:nvSpPr>
          <p:cNvPr id="9" name="Content Placeholder 2"/>
          <p:cNvSpPr>
            <a:spLocks noGrp="1"/>
          </p:cNvSpPr>
          <p:nvPr>
            <p:ph idx="13"/>
          </p:nvPr>
        </p:nvSpPr>
        <p:spPr>
          <a:xfrm>
            <a:off x="505838" y="1619793"/>
            <a:ext cx="8229600" cy="3677165"/>
          </a:xfrm>
        </p:spPr>
        <p:txBody>
          <a:bodyPr lIns="91440" tIns="45720" rIns="91440" bIns="45720" anchor="t">
            <a:noAutofit/>
          </a:bodyPr>
          <a:lstStyle/>
          <a:p>
            <a:pPr lvl="1"/>
            <a:r>
              <a:rPr lang="en-US" sz="2500" dirty="0">
                <a:solidFill>
                  <a:schemeClr val="tx1"/>
                </a:solidFill>
              </a:rPr>
              <a:t>The handle part will be created by drawing two planes and lofting from one plane to the other. This will be done using 3D sketches and the Loft feature. Two circles will be drawn, one on each plane. The loft will be between these two circles. Then a cylinder will be extruded from the bottom of the handle. </a:t>
            </a:r>
          </a:p>
        </p:txBody>
      </p:sp>
      <p:sp>
        <p:nvSpPr>
          <p:cNvPr id="3" name="Title 2"/>
          <p:cNvSpPr>
            <a:spLocks noGrp="1"/>
          </p:cNvSpPr>
          <p:nvPr>
            <p:ph type="title"/>
          </p:nvPr>
        </p:nvSpPr>
        <p:spPr>
          <a:xfrm>
            <a:off x="439046" y="877460"/>
            <a:ext cx="8296392" cy="952500"/>
          </a:xfrm>
          <a:prstGeom prst="rect">
            <a:avLst/>
          </a:prstGeom>
        </p:spPr>
        <p:txBody>
          <a:bodyPr/>
          <a:lstStyle/>
          <a:p>
            <a:r>
              <a:rPr lang="en-US" dirty="0"/>
              <a:t>Introduction</a:t>
            </a:r>
          </a:p>
        </p:txBody>
      </p:sp>
    </p:spTree>
    <p:extLst>
      <p:ext uri="{BB962C8B-B14F-4D97-AF65-F5344CB8AC3E}">
        <p14:creationId xmlns:p14="http://schemas.microsoft.com/office/powerpoint/2010/main" val="745584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457200" y="228866"/>
            <a:ext cx="8229600" cy="952500"/>
          </a:xfrm>
          <a:prstGeom prst="rect">
            <a:avLst/>
          </a:prstGeom>
        </p:spPr>
        <p:txBody>
          <a:bodyPr vert="horz" lIns="91440" tIns="45720" rIns="91440" bIns="45720" rtlCol="0" anchor="b" anchorCtr="0">
            <a:normAutofit/>
          </a:bodyPr>
          <a:lstStyle>
            <a:defPPr>
              <a:defRPr lang="en-US"/>
            </a:defPPr>
            <a:lvl1pPr>
              <a:spcBef>
                <a:spcPct val="0"/>
              </a:spcBef>
              <a:buNone/>
              <a:defRPr sz="3600">
                <a:solidFill>
                  <a:schemeClr val="accent1"/>
                </a:solidFill>
                <a:latin typeface="+mj-lt"/>
                <a:ea typeface="+mj-ea"/>
                <a:cs typeface="+mj-cs"/>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endParaRPr kumimoji="0" lang="en-US" sz="3600" b="0" i="0" u="none" strike="noStrike" kern="1200" cap="none" spc="0" normalizeH="0" baseline="0" noProof="0" dirty="0">
              <a:ln>
                <a:noFill/>
              </a:ln>
              <a:solidFill>
                <a:srgbClr val="DDDDDD"/>
              </a:solidFill>
              <a:effectLst/>
              <a:uLnTx/>
              <a:uFillTx/>
              <a:latin typeface="Arial"/>
              <a:ea typeface="+mj-ea"/>
              <a:cs typeface="+mj-cs"/>
            </a:endParaRPr>
          </a:p>
        </p:txBody>
      </p:sp>
      <p:sp>
        <p:nvSpPr>
          <p:cNvPr id="9" name="Content Placeholder 2"/>
          <p:cNvSpPr>
            <a:spLocks noGrp="1"/>
          </p:cNvSpPr>
          <p:nvPr>
            <p:ph idx="13"/>
          </p:nvPr>
        </p:nvSpPr>
        <p:spPr>
          <a:xfrm>
            <a:off x="460697" y="1571724"/>
            <a:ext cx="8229600" cy="3771636"/>
          </a:xfrm>
        </p:spPr>
        <p:txBody>
          <a:bodyPr>
            <a:noAutofit/>
          </a:bodyPr>
          <a:lstStyle/>
          <a:p>
            <a:pPr lvl="1" algn="ctr"/>
            <a:r>
              <a:rPr lang="en-US" dirty="0">
                <a:solidFill>
                  <a:schemeClr val="tx1"/>
                </a:solidFill>
              </a:rPr>
              <a:t>This tutorial was designed using a desktop version of SolidWorks. It’s </a:t>
            </a:r>
            <a:r>
              <a:rPr lang="en-US" b="1" dirty="0">
                <a:solidFill>
                  <a:srgbClr val="FF0000"/>
                </a:solidFill>
              </a:rPr>
              <a:t>highly recommended </a:t>
            </a:r>
            <a:r>
              <a:rPr lang="en-US" dirty="0">
                <a:solidFill>
                  <a:schemeClr val="tx1"/>
                </a:solidFill>
              </a:rPr>
              <a:t>that you attempt this tutorial on </a:t>
            </a:r>
            <a:r>
              <a:rPr lang="en-US" b="1" dirty="0">
                <a:solidFill>
                  <a:srgbClr val="FF0000"/>
                </a:solidFill>
              </a:rPr>
              <a:t>a desktop computer in Hitchcock Hall</a:t>
            </a:r>
            <a:r>
              <a:rPr lang="en-US" dirty="0">
                <a:solidFill>
                  <a:schemeClr val="tx1"/>
                </a:solidFill>
              </a:rPr>
              <a:t>. The </a:t>
            </a:r>
            <a:r>
              <a:rPr lang="en-US" b="1" dirty="0">
                <a:solidFill>
                  <a:srgbClr val="FF0000"/>
                </a:solidFill>
              </a:rPr>
              <a:t>First Year Computer Lab, located in HI 316</a:t>
            </a:r>
            <a:r>
              <a:rPr lang="en-US" dirty="0">
                <a:solidFill>
                  <a:schemeClr val="tx1"/>
                </a:solidFill>
              </a:rPr>
              <a:t>, is an excellent location to complete this tutorial. If you wish to use SolidWorks on a personal laptop, please keep in mind that </a:t>
            </a:r>
            <a:r>
              <a:rPr lang="en-US" b="1" dirty="0">
                <a:solidFill>
                  <a:srgbClr val="FF0000"/>
                </a:solidFill>
              </a:rPr>
              <a:t>there may be small discrepancies </a:t>
            </a:r>
            <a:r>
              <a:rPr lang="en-US" dirty="0">
                <a:solidFill>
                  <a:schemeClr val="tx1"/>
                </a:solidFill>
              </a:rPr>
              <a:t>between what you will see on your laptop and what you see on the slides. Lastly, if you’re going to use your laptop, please, please, please </a:t>
            </a:r>
            <a:r>
              <a:rPr lang="en-US" b="1" dirty="0">
                <a:solidFill>
                  <a:srgbClr val="FF0000"/>
                </a:solidFill>
              </a:rPr>
              <a:t>use a mouse </a:t>
            </a:r>
            <a:r>
              <a:rPr lang="en-US" dirty="0">
                <a:solidFill>
                  <a:schemeClr val="tx1"/>
                </a:solidFill>
              </a:rPr>
              <a:t>and not your laptop’s trackpad. </a:t>
            </a:r>
          </a:p>
        </p:txBody>
      </p:sp>
      <p:sp>
        <p:nvSpPr>
          <p:cNvPr id="3" name="Title 2"/>
          <p:cNvSpPr>
            <a:spLocks noGrp="1"/>
          </p:cNvSpPr>
          <p:nvPr>
            <p:ph type="title"/>
          </p:nvPr>
        </p:nvSpPr>
        <p:spPr>
          <a:xfrm>
            <a:off x="439046" y="877460"/>
            <a:ext cx="8296392" cy="952500"/>
          </a:xfrm>
          <a:prstGeom prst="rect">
            <a:avLst/>
          </a:prstGeom>
        </p:spPr>
        <p:txBody>
          <a:bodyPr/>
          <a:lstStyle/>
          <a:p>
            <a:r>
              <a:rPr lang="en-US" dirty="0"/>
              <a:t>Disclaimer</a:t>
            </a:r>
          </a:p>
        </p:txBody>
      </p:sp>
    </p:spTree>
    <p:extLst>
      <p:ext uri="{BB962C8B-B14F-4D97-AF65-F5344CB8AC3E}">
        <p14:creationId xmlns:p14="http://schemas.microsoft.com/office/powerpoint/2010/main" val="3483815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3"/>
          </p:nvPr>
        </p:nvSpPr>
        <p:spPr>
          <a:xfrm>
            <a:off x="0" y="1603381"/>
            <a:ext cx="8735437" cy="3771636"/>
          </a:xfrm>
        </p:spPr>
        <p:txBody>
          <a:bodyPr>
            <a:no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marL="584200" indent="-457200">
              <a:buAutoNum type="arabicPeriod"/>
            </a:pPr>
            <a:r>
              <a:rPr lang="en-US" sz="2000" dirty="0">
                <a:solidFill>
                  <a:schemeClr val="tx1"/>
                </a:solidFill>
                <a:latin typeface="+mj-lt"/>
                <a:cs typeface="Times New Roman"/>
              </a:rPr>
              <a:t>Open SOLIDWORKS and create a new </a:t>
            </a:r>
            <a:r>
              <a:rPr lang="en-US" sz="2000" b="1" dirty="0">
                <a:solidFill>
                  <a:schemeClr val="tx1"/>
                </a:solidFill>
                <a:latin typeface="+mj-lt"/>
                <a:cs typeface="Times New Roman"/>
              </a:rPr>
              <a:t>part</a:t>
            </a:r>
            <a:r>
              <a:rPr lang="en-US" sz="2000" dirty="0">
                <a:solidFill>
                  <a:schemeClr val="tx1"/>
                </a:solidFill>
                <a:latin typeface="+mj-lt"/>
                <a:cs typeface="Times New Roman"/>
              </a:rPr>
              <a:t>.</a:t>
            </a:r>
          </a:p>
          <a:p>
            <a:pPr marL="584200" indent="-457200">
              <a:buAutoNum type="arabicPeriod"/>
            </a:pPr>
            <a:r>
              <a:rPr lang="en-US" sz="2000" dirty="0">
                <a:solidFill>
                  <a:schemeClr val="tx1"/>
                </a:solidFill>
                <a:latin typeface="+mj-lt"/>
                <a:cs typeface="Times New Roman"/>
              </a:rPr>
              <a:t>Make sure the part is in </a:t>
            </a:r>
            <a:r>
              <a:rPr lang="en-US" sz="2000" b="1" dirty="0">
                <a:solidFill>
                  <a:schemeClr val="tx1"/>
                </a:solidFill>
                <a:latin typeface="+mj-lt"/>
                <a:cs typeface="Times New Roman"/>
              </a:rPr>
              <a:t>English</a:t>
            </a:r>
            <a:r>
              <a:rPr lang="en-US" sz="2000" dirty="0">
                <a:solidFill>
                  <a:schemeClr val="tx1"/>
                </a:solidFill>
                <a:latin typeface="+mj-lt"/>
                <a:cs typeface="Times New Roman"/>
              </a:rPr>
              <a:t> units </a:t>
            </a:r>
            <a:r>
              <a:rPr lang="en-US" sz="2000" b="1" dirty="0">
                <a:solidFill>
                  <a:schemeClr val="tx1"/>
                </a:solidFill>
                <a:latin typeface="+mj-lt"/>
                <a:cs typeface="Times New Roman"/>
              </a:rPr>
              <a:t>[IPS (inch, pound, second)]</a:t>
            </a:r>
            <a:r>
              <a:rPr lang="en-US" sz="2000" dirty="0">
                <a:solidFill>
                  <a:schemeClr val="tx1"/>
                </a:solidFill>
                <a:latin typeface="+mj-lt"/>
                <a:cs typeface="Times New Roman"/>
              </a:rPr>
              <a:t>.</a:t>
            </a:r>
          </a:p>
          <a:p>
            <a:pPr marL="584200" indent="-457200">
              <a:buAutoNum type="arabicPeriod"/>
            </a:pPr>
            <a:r>
              <a:rPr lang="en-US" sz="2000" dirty="0">
                <a:solidFill>
                  <a:schemeClr val="tx1"/>
                </a:solidFill>
                <a:latin typeface="+mj-lt"/>
                <a:cs typeface="Times New Roman"/>
              </a:rPr>
              <a:t>Ensure that the </a:t>
            </a:r>
            <a:r>
              <a:rPr lang="en-US" sz="2000" b="1" dirty="0">
                <a:solidFill>
                  <a:schemeClr val="tx1"/>
                </a:solidFill>
                <a:latin typeface="+mj-lt"/>
                <a:cs typeface="Times New Roman"/>
              </a:rPr>
              <a:t>Overall Drafting Standard</a:t>
            </a:r>
            <a:r>
              <a:rPr lang="en-US" sz="2000" dirty="0">
                <a:solidFill>
                  <a:schemeClr val="tx1"/>
                </a:solidFill>
                <a:latin typeface="+mj-lt"/>
                <a:cs typeface="Times New Roman"/>
              </a:rPr>
              <a:t> is set to </a:t>
            </a:r>
            <a:r>
              <a:rPr lang="en-US" sz="2000" b="1" dirty="0">
                <a:solidFill>
                  <a:schemeClr val="tx1"/>
                </a:solidFill>
                <a:latin typeface="+mj-lt"/>
                <a:cs typeface="Times New Roman"/>
              </a:rPr>
              <a:t>ANSI</a:t>
            </a:r>
            <a:r>
              <a:rPr lang="en-US" sz="2000" dirty="0">
                <a:solidFill>
                  <a:schemeClr val="tx1"/>
                </a:solidFill>
                <a:latin typeface="+mj-lt"/>
                <a:cs typeface="Times New Roman"/>
              </a:rPr>
              <a:t>.</a:t>
            </a:r>
          </a:p>
          <a:p>
            <a:pPr marL="584200" indent="-457200">
              <a:buAutoNum type="arabicPeriod"/>
            </a:pPr>
            <a:r>
              <a:rPr lang="en-US" sz="2000" dirty="0">
                <a:solidFill>
                  <a:schemeClr val="tx1"/>
                </a:solidFill>
                <a:latin typeface="+mj-lt"/>
                <a:cs typeface="Times New Roman"/>
              </a:rPr>
              <a:t>Let’s preemptively save the part as </a:t>
            </a:r>
            <a:r>
              <a:rPr lang="en-US" sz="2000" b="1" dirty="0" err="1">
                <a:solidFill>
                  <a:schemeClr val="tx1"/>
                </a:solidFill>
                <a:latin typeface="+mj-lt"/>
                <a:cs typeface="Times New Roman"/>
              </a:rPr>
              <a:t>Engine_Handle</a:t>
            </a:r>
            <a:r>
              <a:rPr lang="en-US" sz="2000" dirty="0">
                <a:solidFill>
                  <a:schemeClr val="tx1"/>
                </a:solidFill>
                <a:latin typeface="+mj-lt"/>
                <a:cs typeface="Times New Roman"/>
              </a:rPr>
              <a:t> by clicking on the </a:t>
            </a:r>
            <a:r>
              <a:rPr lang="en-US" sz="2000" b="1" dirty="0">
                <a:solidFill>
                  <a:schemeClr val="tx1"/>
                </a:solidFill>
                <a:latin typeface="+mj-lt"/>
                <a:cs typeface="Times New Roman"/>
              </a:rPr>
              <a:t>Save</a:t>
            </a:r>
            <a:r>
              <a:rPr lang="en-US" sz="2000" dirty="0">
                <a:solidFill>
                  <a:schemeClr val="tx1"/>
                </a:solidFill>
                <a:latin typeface="+mj-lt"/>
                <a:cs typeface="Times New Roman"/>
              </a:rPr>
              <a:t> icon in the toolbar and saving it to your U drive or flash drive.</a:t>
            </a:r>
          </a:p>
          <a:p>
            <a:pPr marL="127000"/>
            <a:endParaRPr lang="en-US" sz="2400" dirty="0">
              <a:solidFill>
                <a:schemeClr val="tx1"/>
              </a:solidFill>
              <a:latin typeface="+mj-lt"/>
              <a:cs typeface="Times New Roman"/>
            </a:endParaRPr>
          </a:p>
          <a:p>
            <a:pPr marL="584200" indent="-457200">
              <a:buAutoNum type="arabicPeriod"/>
            </a:pPr>
            <a:endParaRPr lang="en-US" sz="2400" dirty="0">
              <a:solidFill>
                <a:schemeClr val="tx1"/>
              </a:solidFill>
              <a:latin typeface="+mj-lt"/>
              <a:cs typeface="Times New Roman"/>
            </a:endParaRPr>
          </a:p>
        </p:txBody>
      </p:sp>
      <p:sp>
        <p:nvSpPr>
          <p:cNvPr id="4" name="Title 1"/>
          <p:cNvSpPr>
            <a:spLocks noGrp="1"/>
          </p:cNvSpPr>
          <p:nvPr>
            <p:ph type="title"/>
          </p:nvPr>
        </p:nvSpPr>
        <p:spPr>
          <a:xfrm>
            <a:off x="439046" y="877460"/>
            <a:ext cx="8296392" cy="952500"/>
          </a:xfrm>
          <a:prstGeom prst="rect">
            <a:avLst/>
          </a:prstGeom>
        </p:spPr>
        <p:txBody>
          <a:bodyPr>
            <a:normAutofit/>
          </a:bodyPr>
          <a:lstStyle/>
          <a:p>
            <a:r>
              <a:rPr lang="en-US" dirty="0"/>
              <a:t>Procedure</a:t>
            </a:r>
          </a:p>
        </p:txBody>
      </p:sp>
      <p:sp>
        <p:nvSpPr>
          <p:cNvPr id="7" name="Content Placeholder 3"/>
          <p:cNvSpPr txBox="1">
            <a:spLocks/>
          </p:cNvSpPr>
          <p:nvPr/>
        </p:nvSpPr>
        <p:spPr>
          <a:xfrm>
            <a:off x="2903036" y="2294392"/>
            <a:ext cx="6278137" cy="3771636"/>
          </a:xfrm>
          <a:prstGeom prst="rect">
            <a:avLst/>
          </a:prstGeom>
        </p:spPr>
        <p:txBody>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solidFill>
              <a:effectLst/>
              <a:uLnTx/>
              <a:uFillTx/>
              <a:latin typeface="Arial"/>
              <a:ea typeface="+mn-ea"/>
              <a:cs typeface="Arial"/>
            </a:endParaRPr>
          </a:p>
        </p:txBody>
      </p:sp>
      <p:sp>
        <p:nvSpPr>
          <p:cNvPr id="10" name="object 7"/>
          <p:cNvSpPr/>
          <p:nvPr/>
        </p:nvSpPr>
        <p:spPr>
          <a:xfrm>
            <a:off x="2350381" y="3891776"/>
            <a:ext cx="4474165" cy="1483241"/>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710806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3"/>
          </p:nvPr>
        </p:nvSpPr>
        <p:spPr>
          <a:xfrm>
            <a:off x="746930" y="1525323"/>
            <a:ext cx="5363598" cy="3771636"/>
          </a:xfrm>
        </p:spPr>
        <p:txBody>
          <a:bodyPr>
            <a:no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z="2400" dirty="0">
                <a:solidFill>
                  <a:schemeClr val="tx1"/>
                </a:solidFill>
              </a:rPr>
              <a:t>5. In the Feature Manager Design Tree panel to the left of  the workspace, click on the Top Plane.</a:t>
            </a:r>
          </a:p>
          <a:p>
            <a:pPr lvl="0"/>
            <a:r>
              <a:rPr lang="en-US" sz="2400" dirty="0">
                <a:solidFill>
                  <a:schemeClr val="tx1"/>
                </a:solidFill>
              </a:rPr>
              <a:t>6. Then, click on the Reference Geometry dropdown found under the Features tab and select Plane.</a:t>
            </a:r>
          </a:p>
        </p:txBody>
      </p:sp>
      <p:sp>
        <p:nvSpPr>
          <p:cNvPr id="4" name="Title 1"/>
          <p:cNvSpPr>
            <a:spLocks noGrp="1"/>
          </p:cNvSpPr>
          <p:nvPr>
            <p:ph type="title"/>
          </p:nvPr>
        </p:nvSpPr>
        <p:spPr>
          <a:xfrm>
            <a:off x="439046" y="877460"/>
            <a:ext cx="8296392" cy="952500"/>
          </a:xfrm>
          <a:prstGeom prst="rect">
            <a:avLst/>
          </a:prstGeom>
        </p:spPr>
        <p:txBody>
          <a:bodyPr>
            <a:normAutofit/>
          </a:bodyPr>
          <a:lstStyle/>
          <a:p>
            <a:r>
              <a:rPr lang="en-US" dirty="0"/>
              <a:t>Procedure</a:t>
            </a:r>
          </a:p>
        </p:txBody>
      </p:sp>
      <p:sp>
        <p:nvSpPr>
          <p:cNvPr id="7" name="Content Placeholder 3"/>
          <p:cNvSpPr txBox="1">
            <a:spLocks/>
          </p:cNvSpPr>
          <p:nvPr/>
        </p:nvSpPr>
        <p:spPr>
          <a:xfrm>
            <a:off x="2903036" y="2294392"/>
            <a:ext cx="6278137" cy="3771636"/>
          </a:xfrm>
          <a:prstGeom prst="rect">
            <a:avLst/>
          </a:prstGeom>
        </p:spPr>
        <p:txBody>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solidFill>
              <a:effectLst/>
              <a:uLnTx/>
              <a:uFillTx/>
              <a:latin typeface="Arial"/>
              <a:ea typeface="+mn-ea"/>
              <a:cs typeface="Arial"/>
            </a:endParaRPr>
          </a:p>
        </p:txBody>
      </p:sp>
      <p:sp>
        <p:nvSpPr>
          <p:cNvPr id="10" name="object 8"/>
          <p:cNvSpPr/>
          <p:nvPr/>
        </p:nvSpPr>
        <p:spPr>
          <a:xfrm>
            <a:off x="6515983" y="1329179"/>
            <a:ext cx="2181428" cy="2411057"/>
          </a:xfrm>
          <a:prstGeom prst="rect">
            <a:avLst/>
          </a:prstGeom>
          <a:blipFill>
            <a:blip r:embed="rId3" cstate="print"/>
            <a:stretch>
              <a:fillRect/>
            </a:stretch>
          </a:blipFill>
        </p:spPr>
        <p:txBody>
          <a:bodyPr wrap="square" lIns="0" tIns="0" rIns="0" bIns="0" rtlCol="0"/>
          <a:lstStyle/>
          <a:p>
            <a:endParaRPr/>
          </a:p>
        </p:txBody>
      </p:sp>
      <p:pic>
        <p:nvPicPr>
          <p:cNvPr id="2" name="Picture 1">
            <a:extLst>
              <a:ext uri="{FF2B5EF4-FFF2-40B4-BE49-F238E27FC236}">
                <a16:creationId xmlns:a16="http://schemas.microsoft.com/office/drawing/2014/main" id="{2B9B0354-0CFC-4D08-A52B-5852BB5EDE43}"/>
              </a:ext>
            </a:extLst>
          </p:cNvPr>
          <p:cNvPicPr>
            <a:picLocks noChangeAspect="1"/>
          </p:cNvPicPr>
          <p:nvPr/>
        </p:nvPicPr>
        <p:blipFill>
          <a:blip r:embed="rId4"/>
          <a:stretch>
            <a:fillRect/>
          </a:stretch>
        </p:blipFill>
        <p:spPr>
          <a:xfrm>
            <a:off x="4364958" y="3892176"/>
            <a:ext cx="2053454" cy="1789317"/>
          </a:xfrm>
          <a:prstGeom prst="rect">
            <a:avLst/>
          </a:prstGeom>
        </p:spPr>
      </p:pic>
      <p:sp>
        <p:nvSpPr>
          <p:cNvPr id="3" name="Oval 2">
            <a:extLst>
              <a:ext uri="{FF2B5EF4-FFF2-40B4-BE49-F238E27FC236}">
                <a16:creationId xmlns:a16="http://schemas.microsoft.com/office/drawing/2014/main" id="{6E2BF448-F530-4145-9AF8-6F37CA33839B}"/>
              </a:ext>
            </a:extLst>
          </p:cNvPr>
          <p:cNvSpPr/>
          <p:nvPr/>
        </p:nvSpPr>
        <p:spPr>
          <a:xfrm>
            <a:off x="4423953" y="4598124"/>
            <a:ext cx="1802675" cy="313509"/>
          </a:xfrm>
          <a:prstGeom prst="ellipse">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4394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58C859E-6E52-4031-8C3C-68CAC5D2BE18}"/>
              </a:ext>
            </a:extLst>
          </p:cNvPr>
          <p:cNvPicPr>
            <a:picLocks noChangeAspect="1"/>
          </p:cNvPicPr>
          <p:nvPr/>
        </p:nvPicPr>
        <p:blipFill>
          <a:blip r:embed="rId3"/>
          <a:stretch>
            <a:fillRect/>
          </a:stretch>
        </p:blipFill>
        <p:spPr>
          <a:xfrm>
            <a:off x="6301661" y="960999"/>
            <a:ext cx="1900144" cy="4592015"/>
          </a:xfrm>
          <a:prstGeom prst="rect">
            <a:avLst/>
          </a:prstGeom>
        </p:spPr>
      </p:pic>
      <p:sp>
        <p:nvSpPr>
          <p:cNvPr id="6" name="Content Placeholder 2"/>
          <p:cNvSpPr>
            <a:spLocks noGrp="1"/>
          </p:cNvSpPr>
          <p:nvPr>
            <p:ph idx="13"/>
          </p:nvPr>
        </p:nvSpPr>
        <p:spPr>
          <a:xfrm>
            <a:off x="746930" y="1525323"/>
            <a:ext cx="4717168" cy="3771636"/>
          </a:xfrm>
        </p:spPr>
        <p:txBody>
          <a:bodyPr>
            <a:no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z="2000" dirty="0">
                <a:solidFill>
                  <a:schemeClr val="tx1"/>
                </a:solidFill>
              </a:rPr>
              <a:t>7. The</a:t>
            </a:r>
            <a:r>
              <a:rPr lang="en-US" sz="2000" b="1" dirty="0">
                <a:solidFill>
                  <a:schemeClr val="tx1"/>
                </a:solidFill>
              </a:rPr>
              <a:t> Plane</a:t>
            </a:r>
            <a:r>
              <a:rPr lang="en-US" sz="2000" dirty="0">
                <a:solidFill>
                  <a:schemeClr val="tx1"/>
                </a:solidFill>
              </a:rPr>
              <a:t> panel will appear to the left of the workspace with the </a:t>
            </a:r>
            <a:r>
              <a:rPr lang="en-US" sz="2000" b="1" dirty="0">
                <a:solidFill>
                  <a:schemeClr val="tx1"/>
                </a:solidFill>
              </a:rPr>
              <a:t>Top Plane</a:t>
            </a:r>
            <a:r>
              <a:rPr lang="en-US" sz="2000" dirty="0">
                <a:solidFill>
                  <a:schemeClr val="tx1"/>
                </a:solidFill>
              </a:rPr>
              <a:t> listed under </a:t>
            </a:r>
            <a:r>
              <a:rPr lang="en-US" sz="2000" b="1" dirty="0">
                <a:solidFill>
                  <a:schemeClr val="tx1"/>
                </a:solidFill>
              </a:rPr>
              <a:t>First Reference</a:t>
            </a:r>
            <a:r>
              <a:rPr lang="en-US" sz="2000" dirty="0">
                <a:solidFill>
                  <a:schemeClr val="tx1"/>
                </a:solidFill>
              </a:rPr>
              <a:t>.</a:t>
            </a:r>
          </a:p>
          <a:p>
            <a:pPr lvl="0"/>
            <a:endParaRPr lang="en-US" sz="2000" dirty="0">
              <a:solidFill>
                <a:schemeClr val="tx1"/>
              </a:solidFill>
            </a:endParaRPr>
          </a:p>
          <a:p>
            <a:pPr lvl="0"/>
            <a:r>
              <a:rPr lang="en-US" sz="2000" dirty="0">
                <a:solidFill>
                  <a:schemeClr val="tx1"/>
                </a:solidFill>
              </a:rPr>
              <a:t>8. Set the distance from the Top Plane to </a:t>
            </a:r>
            <a:r>
              <a:rPr lang="en-US" sz="2000" b="1" dirty="0">
                <a:solidFill>
                  <a:schemeClr val="tx1"/>
                </a:solidFill>
              </a:rPr>
              <a:t>3 inches</a:t>
            </a:r>
            <a:r>
              <a:rPr lang="en-US" sz="2000" dirty="0">
                <a:solidFill>
                  <a:schemeClr val="tx1"/>
                </a:solidFill>
              </a:rPr>
              <a:t>. A blue rectangle will appear above the Top Plane in the workspace to give a preview of where the new plane will be located.</a:t>
            </a:r>
          </a:p>
        </p:txBody>
      </p:sp>
      <p:sp>
        <p:nvSpPr>
          <p:cNvPr id="4" name="Title 1"/>
          <p:cNvSpPr>
            <a:spLocks noGrp="1"/>
          </p:cNvSpPr>
          <p:nvPr>
            <p:ph type="title"/>
          </p:nvPr>
        </p:nvSpPr>
        <p:spPr>
          <a:xfrm>
            <a:off x="439046" y="877460"/>
            <a:ext cx="8296392" cy="952500"/>
          </a:xfrm>
          <a:prstGeom prst="rect">
            <a:avLst/>
          </a:prstGeom>
        </p:spPr>
        <p:txBody>
          <a:bodyPr>
            <a:normAutofit/>
          </a:bodyPr>
          <a:lstStyle/>
          <a:p>
            <a:r>
              <a:rPr lang="en-US" dirty="0"/>
              <a:t>Procedure</a:t>
            </a:r>
          </a:p>
        </p:txBody>
      </p:sp>
      <p:sp>
        <p:nvSpPr>
          <p:cNvPr id="7" name="Content Placeholder 3"/>
          <p:cNvSpPr txBox="1">
            <a:spLocks/>
          </p:cNvSpPr>
          <p:nvPr/>
        </p:nvSpPr>
        <p:spPr>
          <a:xfrm>
            <a:off x="2903036" y="2294392"/>
            <a:ext cx="6278137" cy="3771636"/>
          </a:xfrm>
          <a:prstGeom prst="rect">
            <a:avLst/>
          </a:prstGeom>
        </p:spPr>
        <p:txBody>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solidFill>
              <a:effectLst/>
              <a:uLnTx/>
              <a:uFillTx/>
              <a:latin typeface="Arial"/>
              <a:ea typeface="+mn-ea"/>
              <a:cs typeface="Arial"/>
            </a:endParaRPr>
          </a:p>
        </p:txBody>
      </p:sp>
      <p:cxnSp>
        <p:nvCxnSpPr>
          <p:cNvPr id="5" name="Straight Arrow Connector 4">
            <a:extLst>
              <a:ext uri="{FF2B5EF4-FFF2-40B4-BE49-F238E27FC236}">
                <a16:creationId xmlns:a16="http://schemas.microsoft.com/office/drawing/2014/main" id="{EA8ABFC9-EC99-438E-B403-6FC5E11E0D0D}"/>
              </a:ext>
            </a:extLst>
          </p:cNvPr>
          <p:cNvCxnSpPr>
            <a:cxnSpLocks/>
          </p:cNvCxnSpPr>
          <p:nvPr/>
        </p:nvCxnSpPr>
        <p:spPr>
          <a:xfrm flipH="1">
            <a:off x="7097483" y="3402432"/>
            <a:ext cx="696685" cy="0"/>
          </a:xfrm>
          <a:prstGeom prst="straightConnector1">
            <a:avLst/>
          </a:prstGeom>
          <a:ln w="762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03605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3"/>
          </p:nvPr>
        </p:nvSpPr>
        <p:spPr>
          <a:xfrm>
            <a:off x="746930" y="1525323"/>
            <a:ext cx="7649938" cy="3771636"/>
          </a:xfrm>
        </p:spPr>
        <p:txBody>
          <a:bodyPr>
            <a:no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z="2000" dirty="0">
                <a:solidFill>
                  <a:schemeClr val="tx1"/>
                </a:solidFill>
              </a:rPr>
              <a:t>9. Click on the </a:t>
            </a:r>
            <a:r>
              <a:rPr lang="en-US" sz="2000" b="1" dirty="0">
                <a:solidFill>
                  <a:schemeClr val="tx1"/>
                </a:solidFill>
              </a:rPr>
              <a:t>green checkmark </a:t>
            </a:r>
            <a:r>
              <a:rPr lang="en-US" sz="2000" dirty="0">
                <a:solidFill>
                  <a:schemeClr val="tx1"/>
                </a:solidFill>
              </a:rPr>
              <a:t>in the </a:t>
            </a:r>
            <a:r>
              <a:rPr lang="en-US" sz="2000" b="1" dirty="0">
                <a:solidFill>
                  <a:schemeClr val="tx1"/>
                </a:solidFill>
              </a:rPr>
              <a:t>Plane</a:t>
            </a:r>
            <a:r>
              <a:rPr lang="en-US" sz="2000" dirty="0">
                <a:solidFill>
                  <a:schemeClr val="tx1"/>
                </a:solidFill>
              </a:rPr>
              <a:t> panel. The  workspace should now look like the image below.</a:t>
            </a:r>
          </a:p>
        </p:txBody>
      </p:sp>
      <p:sp>
        <p:nvSpPr>
          <p:cNvPr id="4" name="Title 1"/>
          <p:cNvSpPr>
            <a:spLocks noGrp="1"/>
          </p:cNvSpPr>
          <p:nvPr>
            <p:ph type="title"/>
          </p:nvPr>
        </p:nvSpPr>
        <p:spPr>
          <a:xfrm>
            <a:off x="439046" y="877460"/>
            <a:ext cx="8296392" cy="952500"/>
          </a:xfrm>
          <a:prstGeom prst="rect">
            <a:avLst/>
          </a:prstGeom>
        </p:spPr>
        <p:txBody>
          <a:bodyPr>
            <a:normAutofit/>
          </a:bodyPr>
          <a:lstStyle/>
          <a:p>
            <a:r>
              <a:rPr lang="en-US" dirty="0"/>
              <a:t>Procedure</a:t>
            </a:r>
          </a:p>
        </p:txBody>
      </p:sp>
      <p:sp>
        <p:nvSpPr>
          <p:cNvPr id="7" name="Content Placeholder 3"/>
          <p:cNvSpPr txBox="1">
            <a:spLocks/>
          </p:cNvSpPr>
          <p:nvPr/>
        </p:nvSpPr>
        <p:spPr>
          <a:xfrm>
            <a:off x="2903036" y="2294392"/>
            <a:ext cx="6278137" cy="3771636"/>
          </a:xfrm>
          <a:prstGeom prst="rect">
            <a:avLst/>
          </a:prstGeom>
        </p:spPr>
        <p:txBody>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solidFill>
              <a:effectLst/>
              <a:uLnTx/>
              <a:uFillTx/>
              <a:latin typeface="Arial"/>
              <a:ea typeface="+mn-ea"/>
              <a:cs typeface="Arial"/>
            </a:endParaRPr>
          </a:p>
        </p:txBody>
      </p:sp>
      <p:pic>
        <p:nvPicPr>
          <p:cNvPr id="3" name="Picture 2">
            <a:extLst>
              <a:ext uri="{FF2B5EF4-FFF2-40B4-BE49-F238E27FC236}">
                <a16:creationId xmlns:a16="http://schemas.microsoft.com/office/drawing/2014/main" id="{2CE91FED-4698-451A-BDEE-967AC8A7A7F2}"/>
              </a:ext>
            </a:extLst>
          </p:cNvPr>
          <p:cNvPicPr>
            <a:picLocks noChangeAspect="1"/>
          </p:cNvPicPr>
          <p:nvPr/>
        </p:nvPicPr>
        <p:blipFill rotWithShape="1">
          <a:blip r:embed="rId3"/>
          <a:srcRect t="9172"/>
          <a:stretch/>
        </p:blipFill>
        <p:spPr>
          <a:xfrm>
            <a:off x="2077670" y="2424887"/>
            <a:ext cx="4988659" cy="2872072"/>
          </a:xfrm>
          <a:prstGeom prst="rect">
            <a:avLst/>
          </a:prstGeom>
        </p:spPr>
      </p:pic>
    </p:spTree>
    <p:extLst>
      <p:ext uri="{BB962C8B-B14F-4D97-AF65-F5344CB8AC3E}">
        <p14:creationId xmlns:p14="http://schemas.microsoft.com/office/powerpoint/2010/main" val="3376227292"/>
      </p:ext>
    </p:extLst>
  </p:cSld>
  <p:clrMapOvr>
    <a:masterClrMapping/>
  </p:clrMapOvr>
</p:sld>
</file>

<file path=ppt/theme/theme1.xml><?xml version="1.0" encoding="utf-8"?>
<a:theme xmlns:a="http://schemas.openxmlformats.org/drawingml/2006/main" name="New">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ew" id="{887C9219-6C1A-4EAB-878D-B3DDF9DFC6F4}" vid="{C616FD91-9343-4A4F-885D-BB2499B11197}"/>
    </a:ext>
  </a:extLst>
</a:theme>
</file>

<file path=ppt/theme/theme2.xml><?xml version="1.0" encoding="utf-8"?>
<a:theme xmlns:a="http://schemas.openxmlformats.org/drawingml/2006/main" name="Content Slid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lass 01.pptx" id="{03BA50F6-4E31-4F68-8B70-58BFFA567D2B}" vid="{B1BBC412-0824-4FAB-ADF4-17B2F5CAEBEC}"/>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lass 01.pptx" id="{03BA50F6-4E31-4F68-8B70-58BFFA567D2B}" vid="{9BD02163-96E6-474A-A4D2-6BB13A8D1810}"/>
    </a:ext>
  </a:extLst>
</a:theme>
</file>

<file path=ppt/theme/theme4.xml><?xml version="1.0" encoding="utf-8"?>
<a:theme xmlns:a="http://schemas.openxmlformats.org/drawingml/2006/main" name="FEH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lass 01.pptx" id="{03BA50F6-4E31-4F68-8B70-58BFFA567D2B}" vid="{216DA811-04FA-45EB-952C-5CB364862242}"/>
    </a:ext>
  </a:extLst>
</a:theme>
</file>

<file path=ppt/theme/theme5.xml><?xml version="1.0" encoding="utf-8"?>
<a:theme xmlns:a="http://schemas.openxmlformats.org/drawingml/2006/main" name="1_Content Slid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lass 01.pptx" id="{03BA50F6-4E31-4F68-8B70-58BFFA567D2B}" vid="{A51155D5-FDC3-4C70-8287-DAB663E6B00A}"/>
    </a:ext>
  </a:extLst>
</a:theme>
</file>

<file path=ppt/theme/theme6.xml><?xml version="1.0" encoding="utf-8"?>
<a:theme xmlns:a="http://schemas.openxmlformats.org/drawingml/2006/main" name="1_New">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ew" id="{887C9219-6C1A-4EAB-878D-B3DDF9DFC6F4}" vid="{C616FD91-9343-4A4F-885D-BB2499B11197}"/>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37A563FCA3D2545B035119565194B96" ma:contentTypeVersion="12" ma:contentTypeDescription="Create a new document." ma:contentTypeScope="" ma:versionID="c64cbb91725d29aa6b25dea2743486fc">
  <xsd:schema xmlns:xsd="http://www.w3.org/2001/XMLSchema" xmlns:xs="http://www.w3.org/2001/XMLSchema" xmlns:p="http://schemas.microsoft.com/office/2006/metadata/properties" xmlns:ns2="c30f48a2-eeff-415d-9285-106639d62221" xmlns:ns3="81f1d1a0-454d-4351-960b-6397756b8cd7" targetNamespace="http://schemas.microsoft.com/office/2006/metadata/properties" ma:root="true" ma:fieldsID="8cfad55bb13adb2d46832e9d269c5b5d" ns2:_="" ns3:_="">
    <xsd:import namespace="c30f48a2-eeff-415d-9285-106639d62221"/>
    <xsd:import namespace="81f1d1a0-454d-4351-960b-6397756b8cd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0f48a2-eeff-415d-9285-106639d6222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1f1d1a0-454d-4351-960b-6397756b8cd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LengthInSeconds xmlns="c30f48a2-eeff-415d-9285-106639d62221" xsi:nil="true"/>
  </documentManagement>
</p:properties>
</file>

<file path=customXml/itemProps1.xml><?xml version="1.0" encoding="utf-8"?>
<ds:datastoreItem xmlns:ds="http://schemas.openxmlformats.org/officeDocument/2006/customXml" ds:itemID="{35306271-F1CC-4895-8E8A-A8FF36E2F1AB}">
  <ds:schemaRefs>
    <ds:schemaRef ds:uri="http://schemas.microsoft.com/sharepoint/v3/contenttype/forms"/>
  </ds:schemaRefs>
</ds:datastoreItem>
</file>

<file path=customXml/itemProps2.xml><?xml version="1.0" encoding="utf-8"?>
<ds:datastoreItem xmlns:ds="http://schemas.openxmlformats.org/officeDocument/2006/customXml" ds:itemID="{953511D3-88B0-41BA-877D-21F5457CF34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30f48a2-eeff-415d-9285-106639d62221"/>
    <ds:schemaRef ds:uri="81f1d1a0-454d-4351-960b-6397756b8cd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1207670-EA04-4D8D-B59C-385CBD8E8D10}">
  <ds:schemaRefs>
    <ds:schemaRef ds:uri="http://schemas.microsoft.com/office/2006/metadata/properties"/>
    <ds:schemaRef ds:uri="http://schemas.microsoft.com/office/infopath/2007/PartnerControls"/>
    <ds:schemaRef ds:uri="c30f48a2-eeff-415d-9285-106639d62221"/>
  </ds:schemaRefs>
</ds:datastoreItem>
</file>

<file path=docProps/app.xml><?xml version="1.0" encoding="utf-8"?>
<Properties xmlns="http://schemas.openxmlformats.org/officeDocument/2006/extended-properties" xmlns:vt="http://schemas.openxmlformats.org/officeDocument/2006/docPropsVTypes">
  <Template>New</Template>
  <TotalTime>1863</TotalTime>
  <Words>1675</Words>
  <Application>Microsoft Office PowerPoint</Application>
  <PresentationFormat>On-screen Show (16:10)</PresentationFormat>
  <Paragraphs>134</Paragraphs>
  <Slides>27</Slides>
  <Notes>26</Notes>
  <HiddenSlides>0</HiddenSlides>
  <MMClips>0</MMClips>
  <ScaleCrop>false</ScaleCrop>
  <HeadingPairs>
    <vt:vector size="4" baseType="variant">
      <vt:variant>
        <vt:lpstr>Theme</vt:lpstr>
      </vt:variant>
      <vt:variant>
        <vt:i4>6</vt:i4>
      </vt:variant>
      <vt:variant>
        <vt:lpstr>Slide Titles</vt:lpstr>
      </vt:variant>
      <vt:variant>
        <vt:i4>27</vt:i4>
      </vt:variant>
    </vt:vector>
  </HeadingPairs>
  <TitlesOfParts>
    <vt:vector size="33" baseType="lpstr">
      <vt:lpstr>New</vt:lpstr>
      <vt:lpstr>Content Slide</vt:lpstr>
      <vt:lpstr>Custom Design</vt:lpstr>
      <vt:lpstr>FEHTheme</vt:lpstr>
      <vt:lpstr>1_Content Slide</vt:lpstr>
      <vt:lpstr>1_New</vt:lpstr>
      <vt:lpstr>ENGR 1182 – Fundamentals of Engineering Graphics Preparation 07 – Handle </vt:lpstr>
      <vt:lpstr>Part to be created: Handle</vt:lpstr>
      <vt:lpstr>SolidWorks Skills Developed:</vt:lpstr>
      <vt:lpstr>Introduction</vt:lpstr>
      <vt:lpstr>Disclaimer</vt:lpstr>
      <vt:lpstr>Procedure</vt:lpstr>
      <vt:lpstr>Procedure</vt:lpstr>
      <vt:lpstr>Procedure</vt:lpstr>
      <vt:lpstr>Procedure</vt:lpstr>
      <vt:lpstr>Procedure</vt:lpstr>
      <vt:lpstr>Procedure</vt:lpstr>
      <vt:lpstr>Procedure</vt:lpstr>
      <vt:lpstr>Procedure</vt:lpstr>
      <vt:lpstr>Procedure</vt:lpstr>
      <vt:lpstr>Procedure</vt:lpstr>
      <vt:lpstr>Procedure</vt:lpstr>
      <vt:lpstr>Procedure</vt:lpstr>
      <vt:lpstr>Procedure</vt:lpstr>
      <vt:lpstr>Procedure</vt:lpstr>
      <vt:lpstr>Procedure</vt:lpstr>
      <vt:lpstr>Procedure</vt:lpstr>
      <vt:lpstr>Procedure</vt:lpstr>
      <vt:lpstr>Procedure</vt:lpstr>
      <vt:lpstr>Procedure</vt:lpstr>
      <vt:lpstr>Procedure</vt:lpstr>
      <vt:lpstr>Procedure</vt:lpstr>
      <vt:lpstr>Deliverables: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MATLAB Array Operations</dc:title>
  <dc:creator>Annie Abell</dc:creator>
  <cp:lastModifiedBy>Cohen, William F.</cp:lastModifiedBy>
  <cp:revision>443</cp:revision>
  <dcterms:created xsi:type="dcterms:W3CDTF">2013-09-25T13:42:54Z</dcterms:created>
  <dcterms:modified xsi:type="dcterms:W3CDTF">2022-07-18T20:29:40Z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0x010100237A563FCA3D2545B035119565194B96</vt:lpwstr>
  </property>
  <property fmtid="{D5CDD505-2E9C-101B-9397-08002B2CF9AE}" pid="3" name="xd_Signature">
    <vt:bool>false</vt:bool>
  </property>
  <property fmtid="{D5CDD505-2E9C-101B-9397-08002B2CF9AE}" pid="4" name="xd_ProgID">
    <vt:lpwstr/>
  </property>
  <property fmtid="{D5CDD505-2E9C-101B-9397-08002B2CF9AE}" pid="5" name="_SourceUrl">
    <vt:lpwstr/>
  </property>
  <property fmtid="{D5CDD505-2E9C-101B-9397-08002B2CF9AE}" pid="6" name="_SharedFileIndex">
    <vt:lpwstr/>
  </property>
  <property fmtid="{D5CDD505-2E9C-101B-9397-08002B2CF9AE}" pid="7" name="TemplateUrl">
    <vt:lpwstr/>
  </property>
  <property fmtid="{D5CDD505-2E9C-101B-9397-08002B2CF9AE}" pid="8" name="ComplianceAssetId">
    <vt:lpwstr/>
  </property>
  <property fmtid="{D5CDD505-2E9C-101B-9397-08002B2CF9AE}" pid="9" name="_ExtendedDescription">
    <vt:lpwstr/>
  </property>
</Properties>
</file>