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7"/>
    <p:restoredTop sz="94746"/>
  </p:normalViewPr>
  <p:slideViewPr>
    <p:cSldViewPr snapToGrid="0" snapToObjects="1">
      <p:cViewPr>
        <p:scale>
          <a:sx n="73" d="100"/>
          <a:sy n="73" d="100"/>
        </p:scale>
        <p:origin x="115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E016143-E03C-4CFD-AFDC-14E5BDEA754C}" type="datetimeFigureOut">
              <a:rPr lang="en-US" smtClean="0"/>
              <a:t>12/1/16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8A7C6C-0F39-4D70-8E8D-FE5B9C95FA73}" type="datetimeFigureOut">
              <a:rPr lang="en-US" smtClean="0"/>
              <a:t>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12/1/16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E59FD0C-5451-4CA0-86AF-E70AE3279989}" type="datetimeFigureOut">
              <a:rPr lang="en-US" smtClean="0"/>
              <a:t>12/1/16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5292724"/>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1000_Blank_White_Car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1000 Cards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Team 15</a:t>
            </a:r>
          </a:p>
          <a:p>
            <a:r>
              <a:rPr lang="en-US" dirty="0" smtClean="0"/>
              <a:t>David Alexander, Isaac Garza, Katherine </a:t>
            </a:r>
            <a:r>
              <a:rPr lang="en-US" dirty="0" err="1" smtClean="0"/>
              <a:t>Heyne</a:t>
            </a:r>
            <a:r>
              <a:rPr lang="en-US" dirty="0" smtClean="0"/>
              <a:t>, Brian </a:t>
            </a:r>
            <a:r>
              <a:rPr lang="en-US" dirty="0" err="1" smtClean="0"/>
              <a:t>Shiau</a:t>
            </a:r>
            <a:endParaRPr lang="en-US" dirty="0" smtClean="0"/>
          </a:p>
        </p:txBody>
      </p:sp>
    </p:spTree>
    <p:extLst>
      <p:ext uri="{BB962C8B-B14F-4D97-AF65-F5344CB8AC3E}">
        <p14:creationId xmlns:p14="http://schemas.microsoft.com/office/powerpoint/2010/main" val="180764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1000 Cards</a:t>
            </a:r>
            <a:endParaRPr lang="en-US" dirty="0"/>
          </a:p>
        </p:txBody>
      </p:sp>
      <p:sp>
        <p:nvSpPr>
          <p:cNvPr id="3" name="Content Placeholder 2"/>
          <p:cNvSpPr>
            <a:spLocks noGrp="1"/>
          </p:cNvSpPr>
          <p:nvPr>
            <p:ph idx="1"/>
          </p:nvPr>
        </p:nvSpPr>
        <p:spPr/>
        <p:txBody>
          <a:bodyPr>
            <a:normAutofit/>
          </a:bodyPr>
          <a:lstStyle/>
          <a:p>
            <a:r>
              <a:rPr lang="en-US" sz="3200" dirty="0" smtClean="0"/>
              <a:t>1000 Cards provides a card game framework so that users can customize their own card games</a:t>
            </a:r>
          </a:p>
          <a:p>
            <a:r>
              <a:rPr lang="en-US" sz="3200" dirty="0" smtClean="0"/>
              <a:t>Allows players to tailor the game to their own interests, share humor that is relevant to current events, and make cards that have real life effects</a:t>
            </a:r>
          </a:p>
          <a:p>
            <a:r>
              <a:rPr lang="en-US" sz="3200" dirty="0" smtClean="0"/>
              <a:t>The game is what people make </a:t>
            </a:r>
            <a:r>
              <a:rPr lang="en-US" sz="3200" dirty="0" smtClean="0"/>
              <a:t>of it!</a:t>
            </a:r>
          </a:p>
        </p:txBody>
      </p:sp>
    </p:spTree>
    <p:extLst>
      <p:ext uri="{BB962C8B-B14F-4D97-AF65-F5344CB8AC3E}">
        <p14:creationId xmlns:p14="http://schemas.microsoft.com/office/powerpoint/2010/main" val="110101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normAutofit/>
          </a:bodyPr>
          <a:lstStyle/>
          <a:p>
            <a:r>
              <a:rPr lang="en-US" sz="3200" dirty="0" smtClean="0"/>
              <a:t>People of ages 6 and older who are creative and enjoy playing games</a:t>
            </a:r>
          </a:p>
          <a:p>
            <a:r>
              <a:rPr lang="en-US" sz="3200" dirty="0" smtClean="0"/>
              <a:t>People must have phones and must be at least partially literate</a:t>
            </a:r>
          </a:p>
          <a:p>
            <a:r>
              <a:rPr lang="en-US" sz="3200" dirty="0" smtClean="0"/>
              <a:t>People who are not completely satisfied with the games currently in the app store</a:t>
            </a:r>
          </a:p>
          <a:p>
            <a:r>
              <a:rPr lang="en-US" sz="3200" dirty="0" smtClean="0"/>
              <a:t>People who think reducing real world things into one sentence game mechanics is funny.</a:t>
            </a:r>
            <a:endParaRPr lang="en-US" sz="3200" dirty="0"/>
          </a:p>
        </p:txBody>
      </p:sp>
    </p:spTree>
    <p:extLst>
      <p:ext uri="{BB962C8B-B14F-4D97-AF65-F5344CB8AC3E}">
        <p14:creationId xmlns:p14="http://schemas.microsoft.com/office/powerpoint/2010/main" val="204158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1000 Cards is based on the traditional game ”1000 Blank White Cards”</a:t>
            </a:r>
          </a:p>
          <a:p>
            <a:pPr lvl="1"/>
            <a:r>
              <a:rPr lang="en-US" dirty="0" smtClean="0"/>
              <a:t>The rules are mostly the same, and can be read on </a:t>
            </a:r>
            <a:r>
              <a:rPr lang="en-US" dirty="0" err="1" smtClean="0"/>
              <a:t>wikipedia</a:t>
            </a:r>
            <a:r>
              <a:rPr lang="en-US" dirty="0" smtClean="0"/>
              <a:t>:</a:t>
            </a:r>
          </a:p>
          <a:p>
            <a:pPr lvl="1"/>
            <a:r>
              <a:rPr lang="en-US" dirty="0">
                <a:hlinkClick r:id="rId2"/>
              </a:rPr>
              <a:t>https://</a:t>
            </a:r>
            <a:r>
              <a:rPr lang="en-US" dirty="0" err="1">
                <a:hlinkClick r:id="rId2"/>
              </a:rPr>
              <a:t>en.wikipedia.org</a:t>
            </a:r>
            <a:r>
              <a:rPr lang="en-US" dirty="0">
                <a:hlinkClick r:id="rId2"/>
              </a:rPr>
              <a:t>/wiki/1000_Blank_White_Cards</a:t>
            </a:r>
            <a:endParaRPr lang="en-US" dirty="0"/>
          </a:p>
          <a:p>
            <a:r>
              <a:rPr lang="en-US" dirty="0" smtClean="0"/>
              <a:t>Players can start a game with either a blank deck of cards or select a saved deck</a:t>
            </a:r>
          </a:p>
          <a:p>
            <a:pPr lvl="1"/>
            <a:r>
              <a:rPr lang="en-US" dirty="0" smtClean="0"/>
              <a:t>Saved decks can be either locally created or accessed from a public database.</a:t>
            </a:r>
          </a:p>
          <a:p>
            <a:pPr lvl="2"/>
            <a:r>
              <a:rPr lang="en-US" dirty="0" smtClean="0"/>
              <a:t>If the deck is public, other app users can select that deck from the Public Library and save it to their own Saved Decks so they are able to play their own game with that deck of cards</a:t>
            </a:r>
          </a:p>
          <a:p>
            <a:r>
              <a:rPr lang="en-US" dirty="0" smtClean="0"/>
              <a:t>Players take turns creating new cards to add to </a:t>
            </a:r>
            <a:r>
              <a:rPr lang="en-US" dirty="0" smtClean="0"/>
              <a:t>the</a:t>
            </a:r>
            <a:r>
              <a:rPr lang="en-US" dirty="0" smtClean="0"/>
              <a:t> deck and </a:t>
            </a:r>
            <a:r>
              <a:rPr lang="en-US" dirty="0" smtClean="0"/>
              <a:t>playing cards they have drawn from the deck.</a:t>
            </a:r>
            <a:endParaRPr lang="en-US" dirty="0"/>
          </a:p>
          <a:p>
            <a:r>
              <a:rPr lang="en-US" dirty="0" smtClean="0"/>
              <a:t>The game is open-ended, play continues until players decide somebody has won.</a:t>
            </a:r>
          </a:p>
        </p:txBody>
      </p:sp>
    </p:spTree>
    <p:extLst>
      <p:ext uri="{BB962C8B-B14F-4D97-AF65-F5344CB8AC3E}">
        <p14:creationId xmlns:p14="http://schemas.microsoft.com/office/powerpoint/2010/main" val="38010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8767"/>
          </a:xfrm>
        </p:spPr>
        <p:txBody>
          <a:bodyPr/>
          <a:lstStyle/>
          <a:p>
            <a:pPr algn="ctr"/>
            <a:r>
              <a:rPr lang="en-US" dirty="0" smtClean="0"/>
              <a:t>DEMO</a:t>
            </a:r>
            <a:endParaRPr lang="en-US" dirty="0"/>
          </a:p>
        </p:txBody>
      </p:sp>
    </p:spTree>
    <p:extLst>
      <p:ext uri="{BB962C8B-B14F-4D97-AF65-F5344CB8AC3E}">
        <p14:creationId xmlns:p14="http://schemas.microsoft.com/office/powerpoint/2010/main" val="1713263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42</TotalTime>
  <Words>265</Words>
  <Application>Microsoft Macintosh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Corbel</vt:lpstr>
      <vt:lpstr>Arial</vt:lpstr>
      <vt:lpstr>Depth</vt:lpstr>
      <vt:lpstr>1000 Cards</vt:lpstr>
      <vt:lpstr>Description of 1000 Cards</vt:lpstr>
      <vt:lpstr>Target Audience</vt:lpstr>
      <vt:lpstr>Instructions</vt:lpstr>
      <vt:lpstr>DEMO</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1000 Cards</dc:title>
  <dc:creator>kkfh12@yahoo.com</dc:creator>
  <cp:lastModifiedBy>kkfh12@yahoo.com</cp:lastModifiedBy>
  <cp:revision>18</cp:revision>
  <dcterms:created xsi:type="dcterms:W3CDTF">2016-11-22T18:46:11Z</dcterms:created>
  <dcterms:modified xsi:type="dcterms:W3CDTF">2016-12-02T04:22:34Z</dcterms:modified>
</cp:coreProperties>
</file>