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96EE6-D360-4565-A236-1ED331A23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25934-F61E-4449-8FDC-D6EE9F7BE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25CCA-3C73-46EB-8F10-B2928D93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98BD8-2C13-4527-9BED-C1FF17FF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BF81A-B4E4-4BF2-B0E3-ADCD0FCD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0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81D9-98ED-4EB1-BE65-C0EE99E7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029C7-22B3-4880-88BE-432983332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8129A-27C2-4826-9A3A-79F76378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09BEB-2A3D-41DC-8927-6F216CBE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D38E2-FF35-4B1E-AB75-C38A7B05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5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B38EA-4D67-4A93-8353-39B992EF4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D2166-EC57-4B6C-821E-D11292A73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5327A-3D89-4037-8C69-0612684C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641AB-4882-427B-BA4D-999B0D98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D1A70-FD1E-4C24-8CCB-13838F4C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6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94D52-7BC6-4A51-9A5D-9024434F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B5485-682C-4752-ADD7-069793911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27559-BE90-48DE-8265-7D1D76CA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EE638-7804-40C2-8284-B624D83CF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ADCE9-0F65-49CA-8E4B-3EECD4B7D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7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A6E3C-09B1-447E-8648-1F7D418FC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0157A-B9B4-4A14-A2A3-B75629A32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70C81-1046-42F6-84BC-7FD35782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C8530-1366-4759-81FA-5BB44E94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374E7-F763-4417-A5C7-975339E8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5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0FDD4-55D8-482A-9EF6-CF42CE9E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91FD4-A086-4B64-80B9-169990E23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F879-CDFF-49B6-BD24-28CA64619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56775-6B5B-4D87-9F8A-2EF76836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F70B0-B954-46BD-A348-F023FC2D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F270B-562D-4067-82AB-CA0B0D34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9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F025-948F-4746-B6E6-F0195866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CD9E3-9524-4663-814C-14D68D334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639BE-C79F-44EF-A164-C21E6D7B8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23BC3-C014-4139-BC85-92C33619C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CB190-903F-42BE-B49D-D3C495342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12B6E0-31CD-4E00-8824-C8299C5F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C3962-70F3-49BD-9D3C-58F856DB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D6F07-16DF-4A47-AB5D-7A041CB0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9F334-E7D9-449C-A2F3-1377CE26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C513D-BA18-4651-B699-9A319C123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2B721-F6FB-4ECD-BB81-FFA80EE7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A2F57-0548-448B-B2E9-2A1A606F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1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17340-77E6-4186-BAB0-32B7822C0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7DAC49-BF1C-4FED-907B-6DF29662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2146E-AB3C-4989-B6E1-8C8F3BC6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6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E495-AECF-4CFF-9BAF-604D4AE52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74F87-62B5-463E-A384-7181E2F13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B5198-9A25-492F-A653-07D10E77C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4FEBE-A7A3-4EC8-990F-F6F8981A7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23BE3-021B-40A4-9EE2-4CD698F3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09F69-8A24-4D93-81CB-54D1F8CCD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581A-10C0-4135-BD57-8B386468F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D5F795-33FB-46BA-B938-8AFC08710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D90A9-634A-4562-9EE6-1EBE12DA4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6348F-7592-420F-8BE4-E5998BB1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C45CF-7401-4BE3-8252-843C6289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A3AF1-5DE6-4B11-8D7C-05EF0018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8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518A5F-C168-4953-BE69-0ADEC08C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4F7C4-F62D-4649-91EC-CAC3D2018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1C20F-179F-4E19-8A0A-AE7F81CDC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38394-273E-4810-B1DA-87B0942588B0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5B40C-A3E8-4517-9686-1770CE3CC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ABA96-9FCF-42F5-B65C-B269A390D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8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Budweiser</a:t>
            </a:r>
            <a:br>
              <a:rPr lang="en-US" dirty="0"/>
            </a:br>
            <a:r>
              <a:rPr lang="en-US" dirty="0"/>
              <a:t>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C838C-BD2C-4993-B683-DE0F82E0C9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</a:t>
            </a:r>
            <a:r>
              <a:rPr lang="en-US" dirty="0" err="1"/>
              <a:t>FoamFingerMakers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7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Brewery distribution in the United States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675073-5040-44CB-BB36-7984EC3A1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170" y="1420171"/>
            <a:ext cx="8219659" cy="507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2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 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AA18F1-418D-40C0-B48F-FB88BDCDF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Removed 1,007 observations from the data due to missing values in:</a:t>
            </a:r>
          </a:p>
          <a:p>
            <a:pPr lvl="1"/>
            <a:r>
              <a:rPr lang="en-US" dirty="0"/>
              <a:t>ABV</a:t>
            </a:r>
          </a:p>
          <a:p>
            <a:pPr lvl="1"/>
            <a:r>
              <a:rPr lang="en-US" dirty="0"/>
              <a:t>IBU</a:t>
            </a:r>
          </a:p>
          <a:p>
            <a:pPr lvl="1"/>
            <a:r>
              <a:rPr lang="en-US" dirty="0"/>
              <a:t>Style</a:t>
            </a:r>
          </a:p>
          <a:p>
            <a:r>
              <a:rPr lang="en-US" dirty="0"/>
              <a:t>Remaining data set, 1,403 observations, is adequate for analysis.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22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711A45-C70F-48B4-B77C-9B4BBB840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1690688"/>
            <a:ext cx="6666667" cy="4114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ABV for each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C1F20-6B76-4B79-80BA-5B81849FE35A}"/>
              </a:ext>
            </a:extLst>
          </p:cNvPr>
          <p:cNvSpPr txBox="1"/>
          <p:nvPr/>
        </p:nvSpPr>
        <p:spPr>
          <a:xfrm>
            <a:off x="7542966" y="2552700"/>
            <a:ext cx="4429161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Highest ABV Beer: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Where: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Louisville, KY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Brewer: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Against the Grain Brewery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Name: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London Balling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ABV: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12.5%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15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CA6D48-58DE-44D9-BD91-EFF5F4C5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1690688"/>
            <a:ext cx="6666667" cy="4114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IBU for each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C1F20-6B76-4B79-80BA-5B81849FE35A}"/>
              </a:ext>
            </a:extLst>
          </p:cNvPr>
          <p:cNvSpPr txBox="1"/>
          <p:nvPr/>
        </p:nvSpPr>
        <p:spPr>
          <a:xfrm>
            <a:off x="7542966" y="2552700"/>
            <a:ext cx="4374403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Most Bitter Beer: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Where: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Astoria, OR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Brewer: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Astoria Brewing Company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Name: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Bitter Bitch Imperial IPA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IBU: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138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6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ABV: Summary Statistics and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C1F20-6B76-4B79-80BA-5B81849FE35A}"/>
              </a:ext>
            </a:extLst>
          </p:cNvPr>
          <p:cNvSpPr txBox="1"/>
          <p:nvPr/>
        </p:nvSpPr>
        <p:spPr>
          <a:xfrm>
            <a:off x="6941298" y="1885950"/>
            <a:ext cx="401419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Summary Statistics: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Mean: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.060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Median: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.057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Standard Deviation: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.014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Max: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.125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Min: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.027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Comments: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ABV distribution has a slight right skew and a low spread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E08F21-380B-48C5-92D0-CBD08F3E1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" y="1690688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67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083D06-ED6B-4FF5-9B88-0896ECFF8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29" y="1690688"/>
            <a:ext cx="6666667" cy="4114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Relationship: Bitterness vs Alcohol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C1F20-6B76-4B79-80BA-5B81849FE35A}"/>
              </a:ext>
            </a:extLst>
          </p:cNvPr>
          <p:cNvSpPr txBox="1"/>
          <p:nvPr/>
        </p:nvSpPr>
        <p:spPr>
          <a:xfrm>
            <a:off x="6941298" y="1885950"/>
            <a:ext cx="401419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Comments: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Appears to be a positive linear relationship between Bitterness and Alcohol Content.  As the ABV increases, the IBU increases.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440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64CDFB56E89048996B9D42780A3BDE" ma:contentTypeVersion="12" ma:contentTypeDescription="Create a new document." ma:contentTypeScope="" ma:versionID="9ffc1f00418cea6215f51b80f9c89477">
  <xsd:schema xmlns:xsd="http://www.w3.org/2001/XMLSchema" xmlns:xs="http://www.w3.org/2001/XMLSchema" xmlns:p="http://schemas.microsoft.com/office/2006/metadata/properties" xmlns:ns3="35360bb6-9540-4669-93c9-f83b5cf64b17" xmlns:ns4="919ba9b7-33ce-4f35-9da8-90aec4a4a8fd" targetNamespace="http://schemas.microsoft.com/office/2006/metadata/properties" ma:root="true" ma:fieldsID="e5427c7f7c9ce21e0591095e224aa943" ns3:_="" ns4:_="">
    <xsd:import namespace="35360bb6-9540-4669-93c9-f83b5cf64b17"/>
    <xsd:import namespace="919ba9b7-33ce-4f35-9da8-90aec4a4a8f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360bb6-9540-4669-93c9-f83b5cf64b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9ba9b7-33ce-4f35-9da8-90aec4a4a8f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547BFB-7FDE-4326-94ED-536529CF32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360bb6-9540-4669-93c9-f83b5cf64b17"/>
    <ds:schemaRef ds:uri="919ba9b7-33ce-4f35-9da8-90aec4a4a8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1299D9-B721-4CD0-8033-1AF17C67B8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3F237E-861E-4A45-91C7-DDB684D0BEA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172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Budweiser Exploratory Data Analysis</vt:lpstr>
      <vt:lpstr>Brewery distribution in the United States</vt:lpstr>
      <vt:lpstr>Data Clean Up</vt:lpstr>
      <vt:lpstr>Median ABV for each State</vt:lpstr>
      <vt:lpstr>Median IBU for each State</vt:lpstr>
      <vt:lpstr>ABV: Summary Statistics and Distribution</vt:lpstr>
      <vt:lpstr>Relationship: Bitterness vs Alcohol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Johnson, Cleveland D</dc:creator>
  <cp:lastModifiedBy>Johnson, Cleveland D</cp:lastModifiedBy>
  <cp:revision>5</cp:revision>
  <dcterms:created xsi:type="dcterms:W3CDTF">2021-01-09T16:28:01Z</dcterms:created>
  <dcterms:modified xsi:type="dcterms:W3CDTF">2021-01-09T17:16:29Z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0x0101006C64CDFB56E89048996B9D42780A3BDE</vt:lpwstr>
  </property>
</Properties>
</file>