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E240E-8DB5-4B10-BBCC-0A77170D3943}" v="3" dt="2021-01-14T20:34:5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Budweiser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FoamFingerMakers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AE18F-5882-42AF-97F2-A202CAE9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6" y="1711190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release a new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903176" y="1352287"/>
            <a:ext cx="4014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10 Markets: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Hampshire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Montana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Vermont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North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South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Nevada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Pennsylvania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Wisconsin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Hawaii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46391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High competition states are </a:t>
            </a:r>
            <a:r>
              <a:rPr lang="en-US" dirty="0" err="1"/>
              <a:t>Colorodo</a:t>
            </a:r>
            <a:r>
              <a:rPr lang="en-US" dirty="0"/>
              <a:t>, California, Oregon, and Michigan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of all beers seed ABV at 5.5% and IBU &gt; 30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ABV was London Balling out of KY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Bitterness was Bitter Bitch Imperial IPA out of 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does the ABV distribution look like in the United States?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Proved Positive correlation between ABV and IBU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KNN can accurately classify beers by type for new releases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England region is prime market for new IPA beer with low competition from other breweries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data to understand the following questions:</a:t>
            </a:r>
          </a:p>
          <a:p>
            <a:pPr lvl="1"/>
            <a:r>
              <a:rPr lang="en-US" dirty="0"/>
              <a:t>Where are breweries located in the United States?</a:t>
            </a:r>
          </a:p>
          <a:p>
            <a:pPr lvl="1"/>
            <a:r>
              <a:rPr lang="en-US" dirty="0"/>
              <a:t>Where did we land post data clean up?</a:t>
            </a:r>
          </a:p>
          <a:p>
            <a:pPr lvl="1"/>
            <a:r>
              <a:rPr lang="en-US" dirty="0"/>
              <a:t>What is the median ABV and IBU in each state?</a:t>
            </a:r>
          </a:p>
          <a:p>
            <a:pPr lvl="1"/>
            <a:r>
              <a:rPr lang="en-US" dirty="0"/>
              <a:t>Who has the most alcoholic and most bitter beer?</a:t>
            </a:r>
          </a:p>
          <a:p>
            <a:pPr lvl="1"/>
            <a:r>
              <a:rPr lang="en-US" dirty="0"/>
              <a:t>What does the ABV distribution look like in the United States?</a:t>
            </a:r>
          </a:p>
          <a:p>
            <a:pPr lvl="1"/>
            <a:r>
              <a:rPr lang="en-US" dirty="0"/>
              <a:t>Is there a relationship between ABV and IBU?</a:t>
            </a:r>
          </a:p>
          <a:p>
            <a:pPr lvl="1"/>
            <a:r>
              <a:rPr lang="en-US" dirty="0"/>
              <a:t>Can we create a model to identify a beer as IPAs?</a:t>
            </a:r>
          </a:p>
          <a:p>
            <a:pPr lvl="1"/>
            <a:r>
              <a:rPr lang="en-US" dirty="0"/>
              <a:t>What markets are good test areas for a new beer?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distribution in the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5073-5040-44CB-BB36-7984EC3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70" y="1420171"/>
            <a:ext cx="8219659" cy="5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1,007 observations from the data due to missing values in: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Remaining data set, 1,403 observations, is adequate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11A45-C70F-48B4-B77C-9B4BBB8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42916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ABV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Louisville, KY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Against the Grain Brewery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London Balling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ABV: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12.5%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A6D48-58DE-44D9-BD91-EFF5F4C5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37440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Astoria, OR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 Brewing Company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Bitter Bitch Imperial IPA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IBU: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138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ABV: Summary Statistics and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.060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.057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.014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Max: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.125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.027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ABV distribution has a slight right skew and a low spread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F21-380B-48C5-92D0-CBD08F3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83D06-ED6B-4FF5-9B88-0896ECFF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Appears to be a positive linear relationship between Bitterness and Alcohol Content.  As the ABV increases, the IBU increases.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B9EEB-E03D-4D9D-B508-E6F5DF14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identify an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4" y="1911071"/>
            <a:ext cx="40141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Identifier stats: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74%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Sensitivity: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76%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88%</a:t>
            </a:r>
          </a:p>
          <a:p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F237E-861E-4A45-91C7-DDB684D0BE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19ba9b7-33ce-4f35-9da8-90aec4a4a8fd"/>
    <ds:schemaRef ds:uri="35360bb6-9540-4669-93c9-f83b5cf64b1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405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Budweiser Exploratory Data Analysis</vt:lpstr>
      <vt:lpstr>Agenda</vt:lpstr>
      <vt:lpstr>Brewery distribution in the United States</vt:lpstr>
      <vt:lpstr>Data Clean Up</vt:lpstr>
      <vt:lpstr>Median ABV for each State?</vt:lpstr>
      <vt:lpstr>Median IBU for each State?</vt:lpstr>
      <vt:lpstr>ABV: Summary Statistics and Distribution</vt:lpstr>
      <vt:lpstr>Relationship between ABV and IBU?</vt:lpstr>
      <vt:lpstr>Can we identify an IPA?</vt:lpstr>
      <vt:lpstr>Where do we release a new IPA?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Nathan Deinlein</cp:lastModifiedBy>
  <cp:revision>7</cp:revision>
  <dcterms:created xsi:type="dcterms:W3CDTF">2021-01-09T16:28:01Z</dcterms:created>
  <dcterms:modified xsi:type="dcterms:W3CDTF">2021-01-15T03:06:35Z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