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E240E-8DB5-4B10-BBCC-0A77170D3943}" v="3" dt="2021-01-14T20:34:5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leveland D" userId="0cc8fedb-6c77-47ab-ad7d-cf1f5202985f" providerId="ADAL" clId="{124C9A50-23C2-4281-8173-63D2657388E8}"/>
    <pc:docChg chg="addSld delSld modSld">
      <pc:chgData name="Johnson, Cleveland D" userId="0cc8fedb-6c77-47ab-ad7d-cf1f5202985f" providerId="ADAL" clId="{124C9A50-23C2-4281-8173-63D2657388E8}" dt="2021-01-14T20:48:53.971" v="296" actId="20577"/>
      <pc:docMkLst>
        <pc:docMk/>
      </pc:docMkLst>
      <pc:sldChg chg="modSp">
        <pc:chgData name="Johnson, Cleveland D" userId="0cc8fedb-6c77-47ab-ad7d-cf1f5202985f" providerId="ADAL" clId="{124C9A50-23C2-4281-8173-63D2657388E8}" dt="2021-01-14T20:48:47.744" v="290" actId="20577"/>
        <pc:sldMkLst>
          <pc:docMk/>
          <pc:sldMk cId="1594153186" sldId="259"/>
        </pc:sldMkLst>
        <pc:spChg chg="mod">
          <ac:chgData name="Johnson, Cleveland D" userId="0cc8fedb-6c77-47ab-ad7d-cf1f5202985f" providerId="ADAL" clId="{124C9A50-23C2-4281-8173-63D2657388E8}" dt="2021-01-14T20:48:44.578" v="288" actId="20577"/>
          <ac:spMkLst>
            <pc:docMk/>
            <pc:sldMk cId="1594153186" sldId="259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124C9A50-23C2-4281-8173-63D2657388E8}" dt="2021-01-14T20:48:47.744" v="290" actId="20577"/>
          <ac:spMkLst>
            <pc:docMk/>
            <pc:sldMk cId="1594153186" sldId="259"/>
            <ac:spMk id="8" creationId="{7F9C1F20-6B76-4B79-80BA-5B81849FE35A}"/>
          </ac:spMkLst>
        </pc:spChg>
      </pc:sldChg>
      <pc:sldChg chg="modSp">
        <pc:chgData name="Johnson, Cleveland D" userId="0cc8fedb-6c77-47ab-ad7d-cf1f5202985f" providerId="ADAL" clId="{124C9A50-23C2-4281-8173-63D2657388E8}" dt="2021-01-14T20:48:39.339" v="287" actId="20577"/>
        <pc:sldMkLst>
          <pc:docMk/>
          <pc:sldMk cId="185366725" sldId="261"/>
        </pc:sldMkLst>
        <pc:spChg chg="mod">
          <ac:chgData name="Johnson, Cleveland D" userId="0cc8fedb-6c77-47ab-ad7d-cf1f5202985f" providerId="ADAL" clId="{124C9A50-23C2-4281-8173-63D2657388E8}" dt="2021-01-14T20:48:39.339" v="287" actId="20577"/>
          <ac:spMkLst>
            <pc:docMk/>
            <pc:sldMk cId="185366725" sldId="261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124C9A50-23C2-4281-8173-63D2657388E8}" dt="2021-01-14T20:48:36.013" v="286" actId="20577"/>
          <ac:spMkLst>
            <pc:docMk/>
            <pc:sldMk cId="185366725" sldId="261"/>
            <ac:spMk id="8" creationId="{7F9C1F20-6B76-4B79-80BA-5B81849FE35A}"/>
          </ac:spMkLst>
        </pc:spChg>
      </pc:sldChg>
      <pc:sldChg chg="modSp">
        <pc:chgData name="Johnson, Cleveland D" userId="0cc8fedb-6c77-47ab-ad7d-cf1f5202985f" providerId="ADAL" clId="{124C9A50-23C2-4281-8173-63D2657388E8}" dt="2021-01-14T20:48:21.527" v="284" actId="20577"/>
        <pc:sldMkLst>
          <pc:docMk/>
          <pc:sldMk cId="2568440106" sldId="263"/>
        </pc:sldMkLst>
        <pc:spChg chg="mod">
          <ac:chgData name="Johnson, Cleveland D" userId="0cc8fedb-6c77-47ab-ad7d-cf1f5202985f" providerId="ADAL" clId="{124C9A50-23C2-4281-8173-63D2657388E8}" dt="2021-01-14T20:48:21.527" v="284" actId="20577"/>
          <ac:spMkLst>
            <pc:docMk/>
            <pc:sldMk cId="2568440106" sldId="263"/>
            <ac:spMk id="2" creationId="{2FF04E6D-BB43-4540-831C-9D148D0B8F20}"/>
          </ac:spMkLst>
        </pc:spChg>
      </pc:sldChg>
      <pc:sldChg chg="modSp">
        <pc:chgData name="Johnson, Cleveland D" userId="0cc8fedb-6c77-47ab-ad7d-cf1f5202985f" providerId="ADAL" clId="{124C9A50-23C2-4281-8173-63D2657388E8}" dt="2021-01-14T20:48:53.971" v="296" actId="20577"/>
        <pc:sldMkLst>
          <pc:docMk/>
          <pc:sldMk cId="756069775" sldId="266"/>
        </pc:sldMkLst>
        <pc:spChg chg="mod">
          <ac:chgData name="Johnson, Cleveland D" userId="0cc8fedb-6c77-47ab-ad7d-cf1f5202985f" providerId="ADAL" clId="{124C9A50-23C2-4281-8173-63D2657388E8}" dt="2021-01-14T20:48:53.971" v="296" actId="20577"/>
          <ac:spMkLst>
            <pc:docMk/>
            <pc:sldMk cId="756069775" sldId="266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124C9A50-23C2-4281-8173-63D2657388E8}" dt="2021-01-14T20:45:54.579" v="157" actId="20577"/>
          <ac:spMkLst>
            <pc:docMk/>
            <pc:sldMk cId="756069775" sldId="266"/>
            <ac:spMk id="5" creationId="{FFAA18F1-418D-40C0-B48F-FB88BDCDFF05}"/>
          </ac:spMkLst>
        </pc:spChg>
      </pc:sldChg>
      <pc:sldChg chg="modSp">
        <pc:chgData name="Johnson, Cleveland D" userId="0cc8fedb-6c77-47ab-ad7d-cf1f5202985f" providerId="ADAL" clId="{124C9A50-23C2-4281-8173-63D2657388E8}" dt="2021-01-14T20:47:41.291" v="187" actId="20577"/>
        <pc:sldMkLst>
          <pc:docMk/>
          <pc:sldMk cId="1310178172" sldId="267"/>
        </pc:sldMkLst>
        <pc:spChg chg="mod">
          <ac:chgData name="Johnson, Cleveland D" userId="0cc8fedb-6c77-47ab-ad7d-cf1f5202985f" providerId="ADAL" clId="{124C9A50-23C2-4281-8173-63D2657388E8}" dt="2021-01-14T20:47:41.291" v="187" actId="20577"/>
          <ac:spMkLst>
            <pc:docMk/>
            <pc:sldMk cId="1310178172" sldId="267"/>
            <ac:spMk id="2" creationId="{2FF04E6D-BB43-4540-831C-9D148D0B8F20}"/>
          </ac:spMkLst>
        </pc:spChg>
      </pc:sldChg>
      <pc:sldChg chg="addSp delSp modSp add">
        <pc:chgData name="Johnson, Cleveland D" userId="0cc8fedb-6c77-47ab-ad7d-cf1f5202985f" providerId="ADAL" clId="{124C9A50-23C2-4281-8173-63D2657388E8}" dt="2021-01-14T20:34:55.382" v="12" actId="20577"/>
        <pc:sldMkLst>
          <pc:docMk/>
          <pc:sldMk cId="1313704537" sldId="268"/>
        </pc:sldMkLst>
        <pc:spChg chg="del">
          <ac:chgData name="Johnson, Cleveland D" userId="0cc8fedb-6c77-47ab-ad7d-cf1f5202985f" providerId="ADAL" clId="{124C9A50-23C2-4281-8173-63D2657388E8}" dt="2021-01-14T20:34:52.184" v="3"/>
          <ac:spMkLst>
            <pc:docMk/>
            <pc:sldMk cId="1313704537" sldId="268"/>
            <ac:spMk id="2" creationId="{54CBEE8B-C0AE-477E-9359-17CF2F078361}"/>
          </ac:spMkLst>
        </pc:spChg>
        <pc:spChg chg="del">
          <ac:chgData name="Johnson, Cleveland D" userId="0cc8fedb-6c77-47ab-ad7d-cf1f5202985f" providerId="ADAL" clId="{124C9A50-23C2-4281-8173-63D2657388E8}" dt="2021-01-14T20:34:52.184" v="3"/>
          <ac:spMkLst>
            <pc:docMk/>
            <pc:sldMk cId="1313704537" sldId="268"/>
            <ac:spMk id="3" creationId="{C6276194-84C7-4CE2-B0B9-DEFF26B838D2}"/>
          </ac:spMkLst>
        </pc:spChg>
        <pc:spChg chg="add mod">
          <ac:chgData name="Johnson, Cleveland D" userId="0cc8fedb-6c77-47ab-ad7d-cf1f5202985f" providerId="ADAL" clId="{124C9A50-23C2-4281-8173-63D2657388E8}" dt="2021-01-14T20:34:55.382" v="12" actId="20577"/>
          <ac:spMkLst>
            <pc:docMk/>
            <pc:sldMk cId="1313704537" sldId="268"/>
            <ac:spMk id="4" creationId="{6C3EBDD4-0050-4DA4-94D9-D141177CFB80}"/>
          </ac:spMkLst>
        </pc:spChg>
        <pc:spChg chg="add mod">
          <ac:chgData name="Johnson, Cleveland D" userId="0cc8fedb-6c77-47ab-ad7d-cf1f5202985f" providerId="ADAL" clId="{124C9A50-23C2-4281-8173-63D2657388E8}" dt="2021-01-14T20:34:52.184" v="3"/>
          <ac:spMkLst>
            <pc:docMk/>
            <pc:sldMk cId="1313704537" sldId="268"/>
            <ac:spMk id="5" creationId="{D3BDF77B-1340-4333-8AE4-9D1065CB2294}"/>
          </ac:spMkLst>
        </pc:spChg>
      </pc:sldChg>
      <pc:sldChg chg="add del">
        <pc:chgData name="Johnson, Cleveland D" userId="0cc8fedb-6c77-47ab-ad7d-cf1f5202985f" providerId="ADAL" clId="{124C9A50-23C2-4281-8173-63D2657388E8}" dt="2021-01-14T20:34:42.117" v="1" actId="2696"/>
        <pc:sldMkLst>
          <pc:docMk/>
          <pc:sldMk cId="279157001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EE6-D360-4565-A236-1ED331A2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5934-F61E-4449-8FDC-D6EE9F7B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CCA-3C73-46EB-8F10-B2928D9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BD8-2C13-4527-9BED-C1FF17F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F81A-B4E4-4BF2-B0E3-ADCD0FC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81D9-98ED-4EB1-BE65-C0EE99E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29C7-22B3-4880-88BE-43298333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29A-27C2-4826-9A3A-79F763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9BEB-2A3D-41DC-8927-6F216CB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38E2-FF35-4B1E-AB75-C38A7B0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38EA-4D67-4A93-8353-39B992EF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2166-EC57-4B6C-821E-D11292A7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27A-3D89-4037-8C69-061268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1AB-4882-427B-BA4D-999B0D9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1A70-FD1E-4C24-8CCB-13838F4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52-7BC6-4A51-9A5D-902443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485-682C-4752-ADD7-06979391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559-BE90-48DE-8265-7D1D76CA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638-7804-40C2-8284-B624D83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CE9-0F65-49CA-8E4B-3EECD4B7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E3C-09B1-447E-8648-1F7D418F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157A-B9B4-4A14-A2A3-B75629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C81-1046-42F6-84BC-7FD3578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8530-1366-4759-81FA-5BB44E9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4E7-F763-4417-A5C7-975339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DD4-55D8-482A-9EF6-CF42CE9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FD4-A086-4B64-80B9-169990E2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F879-CDFF-49B6-BD24-28CA646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6775-6B5B-4D87-9F8A-2EF7683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70B0-B954-46BD-A348-F023FC2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270B-562D-4067-82AB-CA0B0D3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25-948F-4746-B6E6-F019586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D9E3-9524-4663-814C-14D68D33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39BE-C79F-44EF-A164-C21E6D7B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3BC3-C014-4139-BC85-92C33619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B190-903F-42BE-B49D-D3C49534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B6E0-31CD-4E00-8824-C8299C5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3962-70F3-49BD-9D3C-58F856D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6F07-16DF-4A47-AB5D-7A041CB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334-E7D9-449C-A2F3-1377CE26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513D-BA18-4651-B699-9A319C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B721-F6FB-4ECD-BB81-FFA80EE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2F57-0548-448B-B2E9-2A1A606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7340-77E6-4186-BAB0-32B7822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DAC49-BF1C-4FED-907B-6DF2966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146E-AB3C-4989-B6E1-8C8F3BC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495-AECF-4CFF-9BAF-604D4AE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F87-62B5-463E-A384-7181E2F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5198-9A25-492F-A653-07D10E77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EBE-A7A3-4EC8-990F-F6F8981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3BE3-021B-40A4-9EE2-4CD698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9F69-8A24-4D93-81CB-54D1F8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81A-10C0-4135-BD57-8B38646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F795-33FB-46BA-B938-8AFC0871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0A9-634A-4562-9EE6-1EBE12DA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348F-7592-420F-8BE4-E5998BB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5CF-7401-4BE3-8252-843C628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3AF1-5DE6-4B11-8D7C-05EF001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18A5F-C168-4953-BE69-0ADEC08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7C4-F62D-4649-91EC-CAC3D20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20F-179F-4E19-8A0A-AE7F81CD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B40C-A3E8-4517-9686-1770CE3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BA96-9FCF-42F5-B65C-B269A390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Budweiser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FoamFingerMakers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AE18F-5882-42AF-97F2-A202CAE9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6" y="1711190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release a new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903176" y="1352287"/>
            <a:ext cx="40141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 10 Markets: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New Hampshire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Montana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Vermont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North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South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Nevada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Pennsylvania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Wisconsin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Hawaii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EBDD4-0050-4DA4-94D9-D141177CF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BDF77B-1340-4333-8AE4-9D1065CB2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data to understand the following questions:</a:t>
            </a:r>
          </a:p>
          <a:p>
            <a:pPr lvl="1"/>
            <a:r>
              <a:rPr lang="en-US" dirty="0"/>
              <a:t>Where are breweries located in the United States?</a:t>
            </a:r>
          </a:p>
          <a:p>
            <a:pPr lvl="1"/>
            <a:r>
              <a:rPr lang="en-US" dirty="0"/>
              <a:t>Where did we land post data clean up?</a:t>
            </a:r>
          </a:p>
          <a:p>
            <a:pPr lvl="1"/>
            <a:r>
              <a:rPr lang="en-US" dirty="0"/>
              <a:t>What is the median ABV and IBU in each state?</a:t>
            </a:r>
          </a:p>
          <a:p>
            <a:pPr lvl="1"/>
            <a:r>
              <a:rPr lang="en-US" dirty="0"/>
              <a:t>Who has the most alcoholic and most bitter beer?</a:t>
            </a:r>
          </a:p>
          <a:p>
            <a:pPr lvl="1"/>
            <a:r>
              <a:rPr lang="en-US" dirty="0"/>
              <a:t>What does the ABV distribution look like in the United States?</a:t>
            </a:r>
          </a:p>
          <a:p>
            <a:pPr lvl="1"/>
            <a:r>
              <a:rPr lang="en-US" dirty="0"/>
              <a:t>Is there a relationship between ABV and IBU?</a:t>
            </a:r>
          </a:p>
          <a:p>
            <a:pPr lvl="1"/>
            <a:r>
              <a:rPr lang="en-US" dirty="0"/>
              <a:t>Can we create a model to identify a beer as IPAs?</a:t>
            </a:r>
          </a:p>
          <a:p>
            <a:pPr lvl="1"/>
            <a:r>
              <a:rPr lang="en-US" dirty="0"/>
              <a:t>What markets are good test areas for a new beer?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distribution in the United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75073-5040-44CB-BB36-7984EC3A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70" y="1420171"/>
            <a:ext cx="8219659" cy="50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1,007 observations from the data due to missing values in:</a:t>
            </a:r>
          </a:p>
          <a:p>
            <a:pPr lvl="1"/>
            <a:r>
              <a:rPr lang="en-US" dirty="0"/>
              <a:t>ABV</a:t>
            </a:r>
          </a:p>
          <a:p>
            <a:pPr lvl="1"/>
            <a:r>
              <a:rPr lang="en-US" dirty="0"/>
              <a:t>IBU</a:t>
            </a:r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Remaining data set, 1,403 observations, is adequate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11A45-C70F-48B4-B77C-9B4BBB8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42916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Highest ABV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Louisville, KY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Against the Grain Brewery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London Balling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ABV: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12.5%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A6D48-58DE-44D9-BD91-EFF5F4C5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37440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Astoria, OR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 Brewing Company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Bitter Bitch Imperial IPA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IBU: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138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ABV: Summary Statistics and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.060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.057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Deviation: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.014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Max: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.125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.027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ABV distribution has a slight right skew and a low spread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8F21-380B-48C5-92D0-CBD08F3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83D06-ED6B-4FF5-9B88-0896ECFF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Appears to be a positive linear relationship between Bitterness and Alcohol Content.  As the ABV increases, the IBU increases.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B9EEB-E03D-4D9D-B508-E6F5DF14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7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identify an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4" y="1911071"/>
            <a:ext cx="40141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Identifier stats: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74%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Sensitivity: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76%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Specificity: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88%</a:t>
            </a:r>
          </a:p>
          <a:p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9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2" ma:contentTypeDescription="Create a new document." ma:contentTypeScope="" ma:versionID="9ffc1f00418cea6215f51b80f9c89477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e5427c7f7c9ce21e0591095e224aa943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F237E-861E-4A45-91C7-DDB684D0BE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19ba9b7-33ce-4f35-9da8-90aec4a4a8fd"/>
    <ds:schemaRef ds:uri="35360bb6-9540-4669-93c9-f83b5cf64b1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47BFB-7FDE-4326-94ED-536529CF3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317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Budweiser Exploratory Data Analysis</vt:lpstr>
      <vt:lpstr>Agenda</vt:lpstr>
      <vt:lpstr>Brewery distribution in the United States</vt:lpstr>
      <vt:lpstr>Data Clean Up</vt:lpstr>
      <vt:lpstr>Median ABV for each State?</vt:lpstr>
      <vt:lpstr>Median IBU for each State?</vt:lpstr>
      <vt:lpstr>ABV: Summary Statistics and Distribution</vt:lpstr>
      <vt:lpstr>Relationship between ABV and IBU?</vt:lpstr>
      <vt:lpstr>Can we identify an IPA?</vt:lpstr>
      <vt:lpstr>Where do we release a new IPA?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Johnson, Cleveland D</cp:lastModifiedBy>
  <cp:revision>5</cp:revision>
  <dcterms:created xsi:type="dcterms:W3CDTF">2021-01-09T16:28:01Z</dcterms:created>
  <dcterms:modified xsi:type="dcterms:W3CDTF">2021-01-14T20:48:56Z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