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Cleveland D" userId="0cc8fedb-6c77-47ab-ad7d-cf1f5202985f" providerId="ADAL" clId="{98AC4FB5-0D53-4687-BAB6-526722077249}"/>
    <pc:docChg chg="undo addSld delSld modSld">
      <pc:chgData name="Johnson, Cleveland D" userId="0cc8fedb-6c77-47ab-ad7d-cf1f5202985f" providerId="ADAL" clId="{98AC4FB5-0D53-4687-BAB6-526722077249}" dt="2021-01-16T18:53:57.922" v="78" actId="20577"/>
      <pc:docMkLst>
        <pc:docMk/>
      </pc:docMkLst>
      <pc:sldChg chg="add del">
        <pc:chgData name="Johnson, Cleveland D" userId="0cc8fedb-6c77-47ab-ad7d-cf1f5202985f" providerId="ADAL" clId="{98AC4FB5-0D53-4687-BAB6-526722077249}" dt="2021-01-16T18:41:03.450" v="77" actId="2696"/>
        <pc:sldMkLst>
          <pc:docMk/>
          <pc:sldMk cId="4265227745" sldId="258"/>
        </pc:sldMkLst>
      </pc:sldChg>
      <pc:sldChg chg="modSp">
        <pc:chgData name="Johnson, Cleveland D" userId="0cc8fedb-6c77-47ab-ad7d-cf1f5202985f" providerId="ADAL" clId="{98AC4FB5-0D53-4687-BAB6-526722077249}" dt="2021-01-16T18:00:54.824" v="2" actId="20577"/>
        <pc:sldMkLst>
          <pc:docMk/>
          <pc:sldMk cId="756069775" sldId="266"/>
        </pc:sldMkLst>
        <pc:spChg chg="mod">
          <ac:chgData name="Johnson, Cleveland D" userId="0cc8fedb-6c77-47ab-ad7d-cf1f5202985f" providerId="ADAL" clId="{98AC4FB5-0D53-4687-BAB6-526722077249}" dt="2021-01-16T18:00:54.824" v="2" actId="20577"/>
          <ac:spMkLst>
            <pc:docMk/>
            <pc:sldMk cId="756069775" sldId="266"/>
            <ac:spMk id="5" creationId="{FFAA18F1-418D-40C0-B48F-FB88BDCDFF05}"/>
          </ac:spMkLst>
        </pc:spChg>
      </pc:sldChg>
      <pc:sldChg chg="modSp">
        <pc:chgData name="Johnson, Cleveland D" userId="0cc8fedb-6c77-47ab-ad7d-cf1f5202985f" providerId="ADAL" clId="{98AC4FB5-0D53-4687-BAB6-526722077249}" dt="2021-01-16T18:53:57.922" v="78" actId="20577"/>
        <pc:sldMkLst>
          <pc:docMk/>
          <pc:sldMk cId="3651910252" sldId="269"/>
        </pc:sldMkLst>
        <pc:spChg chg="mod">
          <ac:chgData name="Johnson, Cleveland D" userId="0cc8fedb-6c77-47ab-ad7d-cf1f5202985f" providerId="ADAL" clId="{98AC4FB5-0D53-4687-BAB6-526722077249}" dt="2021-01-16T18:53:57.922" v="78" actId="20577"/>
          <ac:spMkLst>
            <pc:docMk/>
            <pc:sldMk cId="3651910252" sldId="269"/>
            <ac:spMk id="5" creationId="{FFAA18F1-418D-40C0-B48F-FB88BDCDFF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6EE6-D360-4565-A236-1ED331A2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25934-F61E-4449-8FDC-D6EE9F7B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5CCA-3C73-46EB-8F10-B2928D93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8BD8-2C13-4527-9BED-C1FF17F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F81A-B4E4-4BF2-B0E3-ADCD0FCD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81D9-98ED-4EB1-BE65-C0EE99E7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029C7-22B3-4880-88BE-432983332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129A-27C2-4826-9A3A-79F7637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09BEB-2A3D-41DC-8927-6F216CBE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38E2-FF35-4B1E-AB75-C38A7B05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B38EA-4D67-4A93-8353-39B992EF4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2166-EC57-4B6C-821E-D11292A73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327A-3D89-4037-8C69-0612684C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41AB-4882-427B-BA4D-999B0D98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1A70-FD1E-4C24-8CCB-13838F4C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6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4D52-7BC6-4A51-9A5D-902443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5485-682C-4752-ADD7-06979391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7559-BE90-48DE-8265-7D1D76CA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E638-7804-40C2-8284-B624D83C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DCE9-0F65-49CA-8E4B-3EECD4B7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6E3C-09B1-447E-8648-1F7D418F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157A-B9B4-4A14-A2A3-B75629A3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0C81-1046-42F6-84BC-7FD35782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8530-1366-4759-81FA-5BB44E94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374E7-F763-4417-A5C7-975339E8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FDD4-55D8-482A-9EF6-CF42CE9E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1FD4-A086-4B64-80B9-169990E23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F879-CDFF-49B6-BD24-28CA6461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56775-6B5B-4D87-9F8A-2EF76836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F70B0-B954-46BD-A348-F023FC2D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F270B-562D-4067-82AB-CA0B0D34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025-948F-4746-B6E6-F0195866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D9E3-9524-4663-814C-14D68D334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639BE-C79F-44EF-A164-C21E6D7B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23BC3-C014-4139-BC85-92C33619C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CB190-903F-42BE-B49D-D3C49534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2B6E0-31CD-4E00-8824-C8299C5F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C3962-70F3-49BD-9D3C-58F856DB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D6F07-16DF-4A47-AB5D-7A041CB0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F334-E7D9-449C-A2F3-1377CE26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C513D-BA18-4651-B699-9A319C12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2B721-F6FB-4ECD-BB81-FFA80EE7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A2F57-0548-448B-B2E9-2A1A606F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1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17340-77E6-4186-BAB0-32B7822C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DAC49-BF1C-4FED-907B-6DF29662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2146E-AB3C-4989-B6E1-8C8F3BC6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6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E495-AECF-4CFF-9BAF-604D4AE5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4F87-62B5-463E-A384-7181E2F1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B5198-9A25-492F-A653-07D10E77C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4FEBE-A7A3-4EC8-990F-F6F8981A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3BE3-021B-40A4-9EE2-4CD698F3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09F69-8A24-4D93-81CB-54D1F8CC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581A-10C0-4135-BD57-8B386468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5F795-33FB-46BA-B938-8AFC08710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D90A9-634A-4562-9EE6-1EBE12DA4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6348F-7592-420F-8BE4-E5998BB1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C45CF-7401-4BE3-8252-843C628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3AF1-5DE6-4B11-8D7C-05EF0018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8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18A5F-C168-4953-BE69-0ADEC08C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4F7C4-F62D-4649-91EC-CAC3D201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C20F-179F-4E19-8A0A-AE7F81CDC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8394-273E-4810-B1DA-87B0942588B0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B40C-A3E8-4517-9686-1770CE3CC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BA96-9FCF-42F5-B65C-B269A390D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Budweiser</a:t>
            </a:r>
            <a:br>
              <a:rPr lang="en-US" dirty="0"/>
            </a:br>
            <a:r>
              <a:rPr lang="en-US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C838C-BD2C-4993-B683-DE0F82E0C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FoamFingerMakers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9AE18F-5882-42AF-97F2-A202CAE9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6" y="1711190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release a new IPA?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7903176" y="1352287"/>
            <a:ext cx="40141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Top 10 Markets: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New Hampshire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Montana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Vermont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North Dakota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South Dakota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Nevada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Maine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Pennsylvania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Wisconsin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Hawaii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7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A18F1-418D-40C0-B48F-FB88BDCD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51"/>
            <a:ext cx="10515600" cy="4639112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High competition states are </a:t>
            </a:r>
            <a:r>
              <a:rPr lang="en-US" dirty="0" err="1"/>
              <a:t>Colorodo</a:t>
            </a:r>
            <a:r>
              <a:rPr lang="en-US" dirty="0"/>
              <a:t>, California, Oregon, and Michigan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of all beers show ABV at 5.5% and IBU &gt; 30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Highest ABV was London Balling out of KY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Highest Bitterness was Bitter Bitch Imperial IPA out of OR</a:t>
            </a:r>
          </a:p>
          <a:p>
            <a:pPr lvl="1">
              <a:lnSpc>
                <a:spcPct val="150000"/>
              </a:lnSpc>
            </a:pPr>
            <a:r>
              <a:rPr lang="en-US"/>
              <a:t>What does the ABV distribution look like in the United States?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Proved Positive correlation between ABV and IBU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KNN can accurately classify beers by type for new releases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New England region is prime market for new IPA beer with low competition from other breweries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1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A18F1-418D-40C0-B48F-FB88BDCD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data to understand the following questions:</a:t>
            </a:r>
          </a:p>
          <a:p>
            <a:pPr lvl="1"/>
            <a:r>
              <a:rPr lang="en-US" dirty="0"/>
              <a:t>Where are breweries located in the United States?</a:t>
            </a:r>
          </a:p>
          <a:p>
            <a:pPr lvl="1"/>
            <a:r>
              <a:rPr lang="en-US" dirty="0"/>
              <a:t>Where did we land post data clean up?</a:t>
            </a:r>
          </a:p>
          <a:p>
            <a:pPr lvl="1"/>
            <a:r>
              <a:rPr lang="en-US" dirty="0"/>
              <a:t>What is the median ABV and IBU in each state?</a:t>
            </a:r>
          </a:p>
          <a:p>
            <a:pPr lvl="1"/>
            <a:r>
              <a:rPr lang="en-US" dirty="0"/>
              <a:t>Who has the most alcoholic and most bitter beer?</a:t>
            </a:r>
          </a:p>
          <a:p>
            <a:pPr lvl="1"/>
            <a:r>
              <a:rPr lang="en-US" dirty="0"/>
              <a:t>What does the ABV distribution look like in the United States?</a:t>
            </a:r>
          </a:p>
          <a:p>
            <a:pPr lvl="1"/>
            <a:r>
              <a:rPr lang="en-US" dirty="0"/>
              <a:t>Is there a relationship between ABV and IBU?</a:t>
            </a:r>
          </a:p>
          <a:p>
            <a:pPr lvl="1"/>
            <a:r>
              <a:rPr lang="en-US" dirty="0"/>
              <a:t>Can we create a model to identify a beer as IPAs?</a:t>
            </a:r>
          </a:p>
          <a:p>
            <a:pPr lvl="1"/>
            <a:r>
              <a:rPr lang="en-US" dirty="0"/>
              <a:t>What markets are good test areas for a new beer?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6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distribution in the United States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675073-5040-44CB-BB36-7984EC3A1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170" y="1420171"/>
            <a:ext cx="8219659" cy="50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2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A18F1-418D-40C0-B48F-FB88BDCD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1,007 observations from the data due to missing values in:</a:t>
            </a:r>
          </a:p>
          <a:p>
            <a:pPr lvl="1"/>
            <a:r>
              <a:rPr lang="en-US" dirty="0"/>
              <a:t>ABV</a:t>
            </a:r>
          </a:p>
          <a:p>
            <a:pPr lvl="1"/>
            <a:r>
              <a:rPr lang="en-US" dirty="0"/>
              <a:t>IBU</a:t>
            </a:r>
          </a:p>
          <a:p>
            <a:pPr lvl="1"/>
            <a:r>
              <a:rPr lang="en-US" dirty="0"/>
              <a:t>Style</a:t>
            </a:r>
          </a:p>
          <a:p>
            <a:r>
              <a:rPr lang="en-US" dirty="0"/>
              <a:t>Remaining data set, 1,403 observations, is adequate for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2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11A45-C70F-48B4-B77C-9B4BBB84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for each State?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7542966" y="2552700"/>
            <a:ext cx="4429161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Highest ABV Beer?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Where: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Louisville, KY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Brewer: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Against the Grain Brewery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Name: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London Balling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ABV: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12.5%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5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A6D48-58DE-44D9-BD91-EFF5F4C5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for each State?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7542966" y="2552700"/>
            <a:ext cx="437440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Most Bitter Beer?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Where: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Astoria, OR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Brewer: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Astoria Brewing Company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Name: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Bitter Bitch Imperial IPA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IBU: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138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ABV: Summary Statistics and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6941298" y="1885950"/>
            <a:ext cx="401419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 Statistics: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Mean: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.060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.057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Standard Deviation: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.014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Max: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.125</a:t>
            </a:r>
          </a:p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Min: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.027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Comments: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ABV distribution has a slight right skew and a low spread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08F21-380B-48C5-92D0-CBD08F3E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" y="1690688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6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83D06-ED6B-4FF5-9B88-0896ECFF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9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and IBU?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6941298" y="1885950"/>
            <a:ext cx="40141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Comments: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Appears to be a positive linear relationship between Bitterness and Alcohol Content.  As the ABV increases, the IBU increases.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4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DB9EEB-E03D-4D9D-B508-E6F5DF14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7" y="1690688"/>
            <a:ext cx="6666667" cy="41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identify an IPA?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C1F20-6B76-4B79-80BA-5B81849FE35A}"/>
              </a:ext>
            </a:extLst>
          </p:cNvPr>
          <p:cNvSpPr txBox="1"/>
          <p:nvPr/>
        </p:nvSpPr>
        <p:spPr>
          <a:xfrm>
            <a:off x="6941294" y="1911071"/>
            <a:ext cx="40141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Identifier stats: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Accuracy: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74%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Sensitivity: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76%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Specificity: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88%</a:t>
            </a:r>
          </a:p>
          <a:p>
            <a:endParaRPr 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9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4CDFB56E89048996B9D42780A3BDE" ma:contentTypeVersion="12" ma:contentTypeDescription="Create a new document." ma:contentTypeScope="" ma:versionID="9ffc1f00418cea6215f51b80f9c89477">
  <xsd:schema xmlns:xsd="http://www.w3.org/2001/XMLSchema" xmlns:xs="http://www.w3.org/2001/XMLSchema" xmlns:p="http://schemas.microsoft.com/office/2006/metadata/properties" xmlns:ns3="35360bb6-9540-4669-93c9-f83b5cf64b17" xmlns:ns4="919ba9b7-33ce-4f35-9da8-90aec4a4a8fd" targetNamespace="http://schemas.microsoft.com/office/2006/metadata/properties" ma:root="true" ma:fieldsID="e5427c7f7c9ce21e0591095e224aa943" ns3:_="" ns4:_="">
    <xsd:import namespace="35360bb6-9540-4669-93c9-f83b5cf64b17"/>
    <xsd:import namespace="919ba9b7-33ce-4f35-9da8-90aec4a4a8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360bb6-9540-4669-93c9-f83b5cf64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ba9b7-33ce-4f35-9da8-90aec4a4a8f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547BFB-7FDE-4326-94ED-536529CF3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360bb6-9540-4669-93c9-f83b5cf64b17"/>
    <ds:schemaRef ds:uri="919ba9b7-33ce-4f35-9da8-90aec4a4a8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1299D9-B721-4CD0-8033-1AF17C67B8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3F237E-861E-4A45-91C7-DDB684D0BE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405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Budweiser Exploratory Data Analysis</vt:lpstr>
      <vt:lpstr>Agenda</vt:lpstr>
      <vt:lpstr>Brewery distribution in the United States</vt:lpstr>
      <vt:lpstr>Data Clean Up</vt:lpstr>
      <vt:lpstr>Median ABV for each State?</vt:lpstr>
      <vt:lpstr>Median IBU for each State?</vt:lpstr>
      <vt:lpstr>ABV: Summary Statistics and Distribution</vt:lpstr>
      <vt:lpstr>Relationship between ABV and IBU?</vt:lpstr>
      <vt:lpstr>Can we identify an IPA?</vt:lpstr>
      <vt:lpstr>Where do we release a new IPA?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Johnson, Cleveland D</dc:creator>
  <cp:lastModifiedBy>Johnson, Cleveland D</cp:lastModifiedBy>
  <cp:revision>7</cp:revision>
  <dcterms:created xsi:type="dcterms:W3CDTF">2021-01-09T16:28:01Z</dcterms:created>
  <dcterms:modified xsi:type="dcterms:W3CDTF">2021-01-16T19:50:43Z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0x0101006C64CDFB56E89048996B9D42780A3BDE</vt:lpwstr>
  </property>
</Properties>
</file>