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78" r:id="rId8"/>
    <p:sldId id="258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44C7D-F0E7-4F32-93A3-9F7440B726B1}" v="35" dt="2021-02-28T20:28:4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leveland D" userId="0cc8fedb-6c77-47ab-ad7d-cf1f5202985f" providerId="ADAL" clId="{B5C1322A-59CB-40B3-93F2-AAB8CD2D4F81}"/>
    <pc:docChg chg="undo custSel addSld delSld modSld sldOrd">
      <pc:chgData name="Johnson, Cleveland D" userId="0cc8fedb-6c77-47ab-ad7d-cf1f5202985f" providerId="ADAL" clId="{B5C1322A-59CB-40B3-93F2-AAB8CD2D4F81}" dt="2021-02-28T22:01:16.481" v="2448" actId="6549"/>
      <pc:docMkLst>
        <pc:docMk/>
      </pc:docMkLst>
      <pc:sldChg chg="modSp">
        <pc:chgData name="Johnson, Cleveland D" userId="0cc8fedb-6c77-47ab-ad7d-cf1f5202985f" providerId="ADAL" clId="{B5C1322A-59CB-40B3-93F2-AAB8CD2D4F81}" dt="2021-02-28T19:07:27.963" v="69" actId="20577"/>
        <pc:sldMkLst>
          <pc:docMk/>
          <pc:sldMk cId="4186273423" sldId="256"/>
        </pc:sldMkLst>
        <pc:spChg chg="mod">
          <ac:chgData name="Johnson, Cleveland D" userId="0cc8fedb-6c77-47ab-ad7d-cf1f5202985f" providerId="ADAL" clId="{B5C1322A-59CB-40B3-93F2-AAB8CD2D4F81}" dt="2021-02-28T19:07:22.819" v="52" actId="20577"/>
          <ac:spMkLst>
            <pc:docMk/>
            <pc:sldMk cId="4186273423" sldId="256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B5C1322A-59CB-40B3-93F2-AAB8CD2D4F81}" dt="2021-02-28T19:07:27.963" v="69" actId="20577"/>
          <ac:spMkLst>
            <pc:docMk/>
            <pc:sldMk cId="4186273423" sldId="256"/>
            <ac:spMk id="3" creationId="{B6AC838C-BD2C-4993-B683-DE0F82E0C93A}"/>
          </ac:spMkLst>
        </pc:spChg>
      </pc:sldChg>
      <pc:sldChg chg="addSp delSp modSp">
        <pc:chgData name="Johnson, Cleveland D" userId="0cc8fedb-6c77-47ab-ad7d-cf1f5202985f" providerId="ADAL" clId="{B5C1322A-59CB-40B3-93F2-AAB8CD2D4F81}" dt="2021-02-28T19:37:13.867" v="664" actId="20577"/>
        <pc:sldMkLst>
          <pc:docMk/>
          <pc:sldMk cId="4170323712" sldId="257"/>
        </pc:sldMkLst>
        <pc:spChg chg="mod">
          <ac:chgData name="Johnson, Cleveland D" userId="0cc8fedb-6c77-47ab-ad7d-cf1f5202985f" providerId="ADAL" clId="{B5C1322A-59CB-40B3-93F2-AAB8CD2D4F81}" dt="2021-02-28T19:32:18.949" v="460" actId="20577"/>
          <ac:spMkLst>
            <pc:docMk/>
            <pc:sldMk cId="4170323712" sldId="257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B5C1322A-59CB-40B3-93F2-AAB8CD2D4F81}" dt="2021-02-28T19:32:33.339" v="463" actId="478"/>
          <ac:spMkLst>
            <pc:docMk/>
            <pc:sldMk cId="4170323712" sldId="257"/>
            <ac:spMk id="5" creationId="{F977E1FB-E128-4AC1-8C7A-734674BB46CD}"/>
          </ac:spMkLst>
        </pc:spChg>
        <pc:spChg chg="add mod">
          <ac:chgData name="Johnson, Cleveland D" userId="0cc8fedb-6c77-47ab-ad7d-cf1f5202985f" providerId="ADAL" clId="{B5C1322A-59CB-40B3-93F2-AAB8CD2D4F81}" dt="2021-02-28T19:37:03.994" v="646" actId="1076"/>
          <ac:spMkLst>
            <pc:docMk/>
            <pc:sldMk cId="4170323712" sldId="257"/>
            <ac:spMk id="6" creationId="{75C867B7-C597-44AE-9241-E00421105A4E}"/>
          </ac:spMkLst>
        </pc:spChg>
        <pc:spChg chg="add mod">
          <ac:chgData name="Johnson, Cleveland D" userId="0cc8fedb-6c77-47ab-ad7d-cf1f5202985f" providerId="ADAL" clId="{B5C1322A-59CB-40B3-93F2-AAB8CD2D4F81}" dt="2021-02-28T19:36:58.899" v="645" actId="1076"/>
          <ac:spMkLst>
            <pc:docMk/>
            <pc:sldMk cId="4170323712" sldId="257"/>
            <ac:spMk id="7" creationId="{AEF5F837-7001-4740-B9F5-DF1C607ADAE3}"/>
          </ac:spMkLst>
        </pc:spChg>
        <pc:spChg chg="add mod">
          <ac:chgData name="Johnson, Cleveland D" userId="0cc8fedb-6c77-47ab-ad7d-cf1f5202985f" providerId="ADAL" clId="{B5C1322A-59CB-40B3-93F2-AAB8CD2D4F81}" dt="2021-02-28T19:37:13.867" v="664" actId="20577"/>
          <ac:spMkLst>
            <pc:docMk/>
            <pc:sldMk cId="4170323712" sldId="257"/>
            <ac:spMk id="8" creationId="{B1E36505-35C5-4EA7-B7D7-9CBB76B75B94}"/>
          </ac:spMkLst>
        </pc:spChg>
        <pc:picChg chg="del">
          <ac:chgData name="Johnson, Cleveland D" userId="0cc8fedb-6c77-47ab-ad7d-cf1f5202985f" providerId="ADAL" clId="{B5C1322A-59CB-40B3-93F2-AAB8CD2D4F81}" dt="2021-02-28T19:32:23.761" v="461" actId="478"/>
          <ac:picMkLst>
            <pc:docMk/>
            <pc:sldMk cId="4170323712" sldId="257"/>
            <ac:picMk id="4" creationId="{15675073-5040-44CB-BB36-7984EC3A1A72}"/>
          </ac:picMkLst>
        </pc:picChg>
      </pc:sldChg>
      <pc:sldChg chg="addSp delSp modSp">
        <pc:chgData name="Johnson, Cleveland D" userId="0cc8fedb-6c77-47ab-ad7d-cf1f5202985f" providerId="ADAL" clId="{B5C1322A-59CB-40B3-93F2-AAB8CD2D4F81}" dt="2021-02-28T20:05:25.327" v="996" actId="1035"/>
        <pc:sldMkLst>
          <pc:docMk/>
          <pc:sldMk cId="4265227745" sldId="258"/>
        </pc:sldMkLst>
        <pc:spChg chg="mod">
          <ac:chgData name="Johnson, Cleveland D" userId="0cc8fedb-6c77-47ab-ad7d-cf1f5202985f" providerId="ADAL" clId="{B5C1322A-59CB-40B3-93F2-AAB8CD2D4F81}" dt="2021-02-28T19:39:48.311" v="912" actId="20577"/>
          <ac:spMkLst>
            <pc:docMk/>
            <pc:sldMk cId="4265227745" sldId="258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B5C1322A-59CB-40B3-93F2-AAB8CD2D4F81}" dt="2021-02-28T19:44:57.513" v="918" actId="478"/>
          <ac:spMkLst>
            <pc:docMk/>
            <pc:sldMk cId="4265227745" sldId="258"/>
            <ac:spMk id="4" creationId="{E7520237-4A1D-4C7D-9F2A-E26C497E5785}"/>
          </ac:spMkLst>
        </pc:spChg>
        <pc:spChg chg="del mod">
          <ac:chgData name="Johnson, Cleveland D" userId="0cc8fedb-6c77-47ab-ad7d-cf1f5202985f" providerId="ADAL" clId="{B5C1322A-59CB-40B3-93F2-AAB8CD2D4F81}" dt="2021-02-28T19:39:53.053" v="913" actId="478"/>
          <ac:spMkLst>
            <pc:docMk/>
            <pc:sldMk cId="4265227745" sldId="258"/>
            <ac:spMk id="5" creationId="{FFAA18F1-418D-40C0-B48F-FB88BDCDFF05}"/>
          </ac:spMkLst>
        </pc:spChg>
        <pc:picChg chg="add del mod">
          <ac:chgData name="Johnson, Cleveland D" userId="0cc8fedb-6c77-47ab-ad7d-cf1f5202985f" providerId="ADAL" clId="{B5C1322A-59CB-40B3-93F2-AAB8CD2D4F81}" dt="2021-02-28T19:56:38.549" v="933" actId="478"/>
          <ac:picMkLst>
            <pc:docMk/>
            <pc:sldMk cId="4265227745" sldId="258"/>
            <ac:picMk id="6" creationId="{D7D3FFAF-71C6-48F6-933F-8E7378183526}"/>
          </ac:picMkLst>
        </pc:picChg>
        <pc:picChg chg="add del mod">
          <ac:chgData name="Johnson, Cleveland D" userId="0cc8fedb-6c77-47ab-ad7d-cf1f5202985f" providerId="ADAL" clId="{B5C1322A-59CB-40B3-93F2-AAB8CD2D4F81}" dt="2021-02-28T19:48:05.136" v="922" actId="478"/>
          <ac:picMkLst>
            <pc:docMk/>
            <pc:sldMk cId="4265227745" sldId="258"/>
            <ac:picMk id="7" creationId="{21087E7E-F2FF-49D0-8115-A44AB9C76019}"/>
          </ac:picMkLst>
        </pc:picChg>
        <pc:picChg chg="add del">
          <ac:chgData name="Johnson, Cleveland D" userId="0cc8fedb-6c77-47ab-ad7d-cf1f5202985f" providerId="ADAL" clId="{B5C1322A-59CB-40B3-93F2-AAB8CD2D4F81}" dt="2021-02-28T19:48:40.873" v="924" actId="478"/>
          <ac:picMkLst>
            <pc:docMk/>
            <pc:sldMk cId="4265227745" sldId="258"/>
            <ac:picMk id="8" creationId="{A1026016-5802-4F8C-8FC6-193434E365DE}"/>
          </ac:picMkLst>
        </pc:picChg>
        <pc:picChg chg="add del mod">
          <ac:chgData name="Johnson, Cleveland D" userId="0cc8fedb-6c77-47ab-ad7d-cf1f5202985f" providerId="ADAL" clId="{B5C1322A-59CB-40B3-93F2-AAB8CD2D4F81}" dt="2021-02-28T19:49:27.165" v="929" actId="478"/>
          <ac:picMkLst>
            <pc:docMk/>
            <pc:sldMk cId="4265227745" sldId="258"/>
            <ac:picMk id="9" creationId="{C0FC7653-0981-446A-93FE-6B27683B9740}"/>
          </ac:picMkLst>
        </pc:picChg>
        <pc:picChg chg="add del mod">
          <ac:chgData name="Johnson, Cleveland D" userId="0cc8fedb-6c77-47ab-ad7d-cf1f5202985f" providerId="ADAL" clId="{B5C1322A-59CB-40B3-93F2-AAB8CD2D4F81}" dt="2021-02-28T19:52:46.446" v="932" actId="478"/>
          <ac:picMkLst>
            <pc:docMk/>
            <pc:sldMk cId="4265227745" sldId="258"/>
            <ac:picMk id="10" creationId="{B2CADE52-D22F-474D-B1F5-7DFBEABB7BE3}"/>
          </ac:picMkLst>
        </pc:picChg>
        <pc:picChg chg="add mod">
          <ac:chgData name="Johnson, Cleveland D" userId="0cc8fedb-6c77-47ab-ad7d-cf1f5202985f" providerId="ADAL" clId="{B5C1322A-59CB-40B3-93F2-AAB8CD2D4F81}" dt="2021-02-28T20:05:25.327" v="996" actId="1035"/>
          <ac:picMkLst>
            <pc:docMk/>
            <pc:sldMk cId="4265227745" sldId="258"/>
            <ac:picMk id="11" creationId="{F790A7EF-CA95-40BB-9D66-7F95B834FFCC}"/>
          </ac:picMkLst>
        </pc:picChg>
      </pc:sldChg>
      <pc:sldChg chg="del">
        <pc:chgData name="Johnson, Cleveland D" userId="0cc8fedb-6c77-47ab-ad7d-cf1f5202985f" providerId="ADAL" clId="{B5C1322A-59CB-40B3-93F2-AAB8CD2D4F81}" dt="2021-02-28T20:27:36.173" v="1338" actId="2696"/>
        <pc:sldMkLst>
          <pc:docMk/>
          <pc:sldMk cId="1594153186" sldId="259"/>
        </pc:sldMkLst>
      </pc:sldChg>
      <pc:sldChg chg="del">
        <pc:chgData name="Johnson, Cleveland D" userId="0cc8fedb-6c77-47ab-ad7d-cf1f5202985f" providerId="ADAL" clId="{B5C1322A-59CB-40B3-93F2-AAB8CD2D4F81}" dt="2021-02-28T20:27:36.175" v="1339" actId="2696"/>
        <pc:sldMkLst>
          <pc:docMk/>
          <pc:sldMk cId="185366725" sldId="261"/>
        </pc:sldMkLst>
      </pc:sldChg>
      <pc:sldChg chg="del">
        <pc:chgData name="Johnson, Cleveland D" userId="0cc8fedb-6c77-47ab-ad7d-cf1f5202985f" providerId="ADAL" clId="{B5C1322A-59CB-40B3-93F2-AAB8CD2D4F81}" dt="2021-02-28T20:27:36.178" v="1340" actId="2696"/>
        <pc:sldMkLst>
          <pc:docMk/>
          <pc:sldMk cId="3063667529" sldId="262"/>
        </pc:sldMkLst>
      </pc:sldChg>
      <pc:sldChg chg="del">
        <pc:chgData name="Johnson, Cleveland D" userId="0cc8fedb-6c77-47ab-ad7d-cf1f5202985f" providerId="ADAL" clId="{B5C1322A-59CB-40B3-93F2-AAB8CD2D4F81}" dt="2021-02-28T20:27:36.182" v="1341" actId="2696"/>
        <pc:sldMkLst>
          <pc:docMk/>
          <pc:sldMk cId="2568440106" sldId="263"/>
        </pc:sldMkLst>
      </pc:sldChg>
      <pc:sldChg chg="del">
        <pc:chgData name="Johnson, Cleveland D" userId="0cc8fedb-6c77-47ab-ad7d-cf1f5202985f" providerId="ADAL" clId="{B5C1322A-59CB-40B3-93F2-AAB8CD2D4F81}" dt="2021-02-28T20:27:36.185" v="1342" actId="2696"/>
        <pc:sldMkLst>
          <pc:docMk/>
          <pc:sldMk cId="3855092849" sldId="264"/>
        </pc:sldMkLst>
      </pc:sldChg>
      <pc:sldChg chg="modSp">
        <pc:chgData name="Johnson, Cleveland D" userId="0cc8fedb-6c77-47ab-ad7d-cf1f5202985f" providerId="ADAL" clId="{B5C1322A-59CB-40B3-93F2-AAB8CD2D4F81}" dt="2021-02-28T19:32:08.895" v="432" actId="5793"/>
        <pc:sldMkLst>
          <pc:docMk/>
          <pc:sldMk cId="756069775" sldId="266"/>
        </pc:sldMkLst>
        <pc:spChg chg="mod">
          <ac:chgData name="Johnson, Cleveland D" userId="0cc8fedb-6c77-47ab-ad7d-cf1f5202985f" providerId="ADAL" clId="{B5C1322A-59CB-40B3-93F2-AAB8CD2D4F81}" dt="2021-02-28T19:32:08.895" v="432" actId="5793"/>
          <ac:spMkLst>
            <pc:docMk/>
            <pc:sldMk cId="756069775" sldId="266"/>
            <ac:spMk id="5" creationId="{FFAA18F1-418D-40C0-B48F-FB88BDCDFF05}"/>
          </ac:spMkLst>
        </pc:spChg>
      </pc:sldChg>
      <pc:sldChg chg="del">
        <pc:chgData name="Johnson, Cleveland D" userId="0cc8fedb-6c77-47ab-ad7d-cf1f5202985f" providerId="ADAL" clId="{B5C1322A-59CB-40B3-93F2-AAB8CD2D4F81}" dt="2021-02-28T20:27:36.170" v="1337" actId="2696"/>
        <pc:sldMkLst>
          <pc:docMk/>
          <pc:sldMk cId="1310178172" sldId="267"/>
        </pc:sldMkLst>
      </pc:sldChg>
      <pc:sldChg chg="modSp">
        <pc:chgData name="Johnson, Cleveland D" userId="0cc8fedb-6c77-47ab-ad7d-cf1f5202985f" providerId="ADAL" clId="{B5C1322A-59CB-40B3-93F2-AAB8CD2D4F81}" dt="2021-02-28T22:01:16.481" v="2448" actId="6549"/>
        <pc:sldMkLst>
          <pc:docMk/>
          <pc:sldMk cId="3651910252" sldId="269"/>
        </pc:sldMkLst>
        <pc:spChg chg="mod">
          <ac:chgData name="Johnson, Cleveland D" userId="0cc8fedb-6c77-47ab-ad7d-cf1f5202985f" providerId="ADAL" clId="{B5C1322A-59CB-40B3-93F2-AAB8CD2D4F81}" dt="2021-02-28T22:01:16.481" v="2448" actId="6549"/>
          <ac:spMkLst>
            <pc:docMk/>
            <pc:sldMk cId="3651910252" sldId="269"/>
            <ac:spMk id="5" creationId="{FFAA18F1-418D-40C0-B48F-FB88BDCDFF05}"/>
          </ac:spMkLst>
        </pc:spChg>
      </pc:sldChg>
      <pc:sldChg chg="addSp delSp modSp add del ord">
        <pc:chgData name="Johnson, Cleveland D" userId="0cc8fedb-6c77-47ab-ad7d-cf1f5202985f" providerId="ADAL" clId="{B5C1322A-59CB-40B3-93F2-AAB8CD2D4F81}" dt="2021-02-28T20:12:11.458" v="1046" actId="2696"/>
        <pc:sldMkLst>
          <pc:docMk/>
          <pc:sldMk cId="1400168529" sldId="270"/>
        </pc:sldMkLst>
        <pc:spChg chg="mod">
          <ac:chgData name="Johnson, Cleveland D" userId="0cc8fedb-6c77-47ab-ad7d-cf1f5202985f" providerId="ADAL" clId="{B5C1322A-59CB-40B3-93F2-AAB8CD2D4F81}" dt="2021-02-28T20:10:19.648" v="1013" actId="20577"/>
          <ac:spMkLst>
            <pc:docMk/>
            <pc:sldMk cId="1400168529" sldId="270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B5C1322A-59CB-40B3-93F2-AAB8CD2D4F81}" dt="2021-02-28T20:12:01.699" v="1044" actId="20577"/>
          <ac:spMkLst>
            <pc:docMk/>
            <pc:sldMk cId="1400168529" sldId="270"/>
            <ac:spMk id="6" creationId="{82AF2855-9DB4-4777-845C-DF06E412E92F}"/>
          </ac:spMkLst>
        </pc:spChg>
        <pc:picChg chg="add del mod">
          <ac:chgData name="Johnson, Cleveland D" userId="0cc8fedb-6c77-47ab-ad7d-cf1f5202985f" providerId="ADAL" clId="{B5C1322A-59CB-40B3-93F2-AAB8CD2D4F81}" dt="2021-02-28T20:10:13.398" v="998" actId="478"/>
          <ac:picMkLst>
            <pc:docMk/>
            <pc:sldMk cId="1400168529" sldId="270"/>
            <ac:picMk id="3" creationId="{88A69F14-6190-4A4C-A970-B65229BB9324}"/>
          </ac:picMkLst>
        </pc:picChg>
        <pc:picChg chg="add del mod">
          <ac:chgData name="Johnson, Cleveland D" userId="0cc8fedb-6c77-47ab-ad7d-cf1f5202985f" providerId="ADAL" clId="{B5C1322A-59CB-40B3-93F2-AAB8CD2D4F81}" dt="2021-02-28T20:11:15.576" v="1026" actId="478"/>
          <ac:picMkLst>
            <pc:docMk/>
            <pc:sldMk cId="1400168529" sldId="270"/>
            <ac:picMk id="4" creationId="{B1B5A7AF-E14A-4F85-881F-B9078B59235E}"/>
          </ac:picMkLst>
        </pc:picChg>
        <pc:picChg chg="add del mod">
          <ac:chgData name="Johnson, Cleveland D" userId="0cc8fedb-6c77-47ab-ad7d-cf1f5202985f" providerId="ADAL" clId="{B5C1322A-59CB-40B3-93F2-AAB8CD2D4F81}" dt="2021-02-28T20:11:17.447" v="1028" actId="478"/>
          <ac:picMkLst>
            <pc:docMk/>
            <pc:sldMk cId="1400168529" sldId="270"/>
            <ac:picMk id="5" creationId="{31F381B1-0D7F-4BB6-8D51-941D34E8E427}"/>
          </ac:picMkLst>
        </pc:picChg>
        <pc:picChg chg="del">
          <ac:chgData name="Johnson, Cleveland D" userId="0cc8fedb-6c77-47ab-ad7d-cf1f5202985f" providerId="ADAL" clId="{B5C1322A-59CB-40B3-93F2-AAB8CD2D4F81}" dt="2021-02-28T20:03:09.501" v="949" actId="478"/>
          <ac:picMkLst>
            <pc:docMk/>
            <pc:sldMk cId="1400168529" sldId="270"/>
            <ac:picMk id="11" creationId="{F790A7EF-CA95-40BB-9D66-7F95B834FFCC}"/>
          </ac:picMkLst>
        </pc:picChg>
      </pc:sldChg>
      <pc:sldChg chg="add del">
        <pc:chgData name="Johnson, Cleveland D" userId="0cc8fedb-6c77-47ab-ad7d-cf1f5202985f" providerId="ADAL" clId="{B5C1322A-59CB-40B3-93F2-AAB8CD2D4F81}" dt="2021-02-28T19:38:38.944" v="865" actId="2696"/>
        <pc:sldMkLst>
          <pc:docMk/>
          <pc:sldMk cId="3825369824" sldId="270"/>
        </pc:sldMkLst>
      </pc:sldChg>
      <pc:sldChg chg="add">
        <pc:chgData name="Johnson, Cleveland D" userId="0cc8fedb-6c77-47ab-ad7d-cf1f5202985f" providerId="ADAL" clId="{B5C1322A-59CB-40B3-93F2-AAB8CD2D4F81}" dt="2021-02-28T20:06:29.106" v="997"/>
        <pc:sldMkLst>
          <pc:docMk/>
          <pc:sldMk cId="2971980376" sldId="271"/>
        </pc:sldMkLst>
      </pc:sldChg>
      <pc:sldChg chg="addSp modSp add">
        <pc:chgData name="Johnson, Cleveland D" userId="0cc8fedb-6c77-47ab-ad7d-cf1f5202985f" providerId="ADAL" clId="{B5C1322A-59CB-40B3-93F2-AAB8CD2D4F81}" dt="2021-02-28T20:12:39.211" v="1063" actId="1076"/>
        <pc:sldMkLst>
          <pc:docMk/>
          <pc:sldMk cId="3047278509" sldId="272"/>
        </pc:sldMkLst>
        <pc:spChg chg="mod">
          <ac:chgData name="Johnson, Cleveland D" userId="0cc8fedb-6c77-47ab-ad7d-cf1f5202985f" providerId="ADAL" clId="{B5C1322A-59CB-40B3-93F2-AAB8CD2D4F81}" dt="2021-02-28T20:12:17.731" v="1059" actId="20577"/>
          <ac:spMkLst>
            <pc:docMk/>
            <pc:sldMk cId="3047278509" sldId="272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B5C1322A-59CB-40B3-93F2-AAB8CD2D4F81}" dt="2021-02-28T20:12:39.211" v="1063" actId="1076"/>
          <ac:spMkLst>
            <pc:docMk/>
            <pc:sldMk cId="3047278509" sldId="272"/>
            <ac:spMk id="4" creationId="{59E5EA4A-F205-4022-BE98-2C6FD4359692}"/>
          </ac:spMkLst>
        </pc:spChg>
      </pc:sldChg>
      <pc:sldChg chg="addSp delSp modSp add">
        <pc:chgData name="Johnson, Cleveland D" userId="0cc8fedb-6c77-47ab-ad7d-cf1f5202985f" providerId="ADAL" clId="{B5C1322A-59CB-40B3-93F2-AAB8CD2D4F81}" dt="2021-02-28T20:17:24.658" v="1161" actId="1076"/>
        <pc:sldMkLst>
          <pc:docMk/>
          <pc:sldMk cId="1483770316" sldId="273"/>
        </pc:sldMkLst>
        <pc:spChg chg="mod">
          <ac:chgData name="Johnson, Cleveland D" userId="0cc8fedb-6c77-47ab-ad7d-cf1f5202985f" providerId="ADAL" clId="{B5C1322A-59CB-40B3-93F2-AAB8CD2D4F81}" dt="2021-02-28T20:13:44.458" v="1080" actId="20577"/>
          <ac:spMkLst>
            <pc:docMk/>
            <pc:sldMk cId="1483770316" sldId="273"/>
            <ac:spMk id="2" creationId="{2FF04E6D-BB43-4540-831C-9D148D0B8F20}"/>
          </ac:spMkLst>
        </pc:spChg>
        <pc:spChg chg="del">
          <ac:chgData name="Johnson, Cleveland D" userId="0cc8fedb-6c77-47ab-ad7d-cf1f5202985f" providerId="ADAL" clId="{B5C1322A-59CB-40B3-93F2-AAB8CD2D4F81}" dt="2021-02-28T20:13:53.256" v="1082" actId="478"/>
          <ac:spMkLst>
            <pc:docMk/>
            <pc:sldMk cId="1483770316" sldId="273"/>
            <ac:spMk id="4" creationId="{59E5EA4A-F205-4022-BE98-2C6FD4359692}"/>
          </ac:spMkLst>
        </pc:spChg>
        <pc:spChg chg="add mod">
          <ac:chgData name="Johnson, Cleveland D" userId="0cc8fedb-6c77-47ab-ad7d-cf1f5202985f" providerId="ADAL" clId="{B5C1322A-59CB-40B3-93F2-AAB8CD2D4F81}" dt="2021-02-28T20:17:24.658" v="1161" actId="1076"/>
          <ac:spMkLst>
            <pc:docMk/>
            <pc:sldMk cId="1483770316" sldId="273"/>
            <ac:spMk id="6" creationId="{986EE642-3DCA-477D-BA0D-969EC1A2332F}"/>
          </ac:spMkLst>
        </pc:spChg>
        <pc:picChg chg="del">
          <ac:chgData name="Johnson, Cleveland D" userId="0cc8fedb-6c77-47ab-ad7d-cf1f5202985f" providerId="ADAL" clId="{B5C1322A-59CB-40B3-93F2-AAB8CD2D4F81}" dt="2021-02-28T20:13:49.941" v="1081" actId="478"/>
          <ac:picMkLst>
            <pc:docMk/>
            <pc:sldMk cId="1483770316" sldId="273"/>
            <ac:picMk id="3" creationId="{88A69F14-6190-4A4C-A970-B65229BB9324}"/>
          </ac:picMkLst>
        </pc:picChg>
        <pc:picChg chg="add mod">
          <ac:chgData name="Johnson, Cleveland D" userId="0cc8fedb-6c77-47ab-ad7d-cf1f5202985f" providerId="ADAL" clId="{B5C1322A-59CB-40B3-93F2-AAB8CD2D4F81}" dt="2021-02-28T20:16:20.693" v="1107" actId="1035"/>
          <ac:picMkLst>
            <pc:docMk/>
            <pc:sldMk cId="1483770316" sldId="273"/>
            <ac:picMk id="5" creationId="{A990EF30-D471-4FEC-9279-E4E208B02135}"/>
          </ac:picMkLst>
        </pc:picChg>
      </pc:sldChg>
      <pc:sldChg chg="addSp delSp modSp add">
        <pc:chgData name="Johnson, Cleveland D" userId="0cc8fedb-6c77-47ab-ad7d-cf1f5202985f" providerId="ADAL" clId="{B5C1322A-59CB-40B3-93F2-AAB8CD2D4F81}" dt="2021-02-28T20:18:56.349" v="1213" actId="1035"/>
        <pc:sldMkLst>
          <pc:docMk/>
          <pc:sldMk cId="3623348353" sldId="274"/>
        </pc:sldMkLst>
        <pc:spChg chg="mod">
          <ac:chgData name="Johnson, Cleveland D" userId="0cc8fedb-6c77-47ab-ad7d-cf1f5202985f" providerId="ADAL" clId="{B5C1322A-59CB-40B3-93F2-AAB8CD2D4F81}" dt="2021-02-28T20:18:15.119" v="1196" actId="20577"/>
          <ac:spMkLst>
            <pc:docMk/>
            <pc:sldMk cId="3623348353" sldId="274"/>
            <ac:spMk id="2" creationId="{2FF04E6D-BB43-4540-831C-9D148D0B8F20}"/>
          </ac:spMkLst>
        </pc:spChg>
        <pc:spChg chg="del">
          <ac:chgData name="Johnson, Cleveland D" userId="0cc8fedb-6c77-47ab-ad7d-cf1f5202985f" providerId="ADAL" clId="{B5C1322A-59CB-40B3-93F2-AAB8CD2D4F81}" dt="2021-02-28T20:18:19.427" v="1198" actId="478"/>
          <ac:spMkLst>
            <pc:docMk/>
            <pc:sldMk cId="3623348353" sldId="274"/>
            <ac:spMk id="6" creationId="{986EE642-3DCA-477D-BA0D-969EC1A2332F}"/>
          </ac:spMkLst>
        </pc:spChg>
        <pc:picChg chg="add mod">
          <ac:chgData name="Johnson, Cleveland D" userId="0cc8fedb-6c77-47ab-ad7d-cf1f5202985f" providerId="ADAL" clId="{B5C1322A-59CB-40B3-93F2-AAB8CD2D4F81}" dt="2021-02-28T20:18:56.349" v="1213" actId="1035"/>
          <ac:picMkLst>
            <pc:docMk/>
            <pc:sldMk cId="3623348353" sldId="274"/>
            <ac:picMk id="3" creationId="{45E472C8-49A0-4E8E-B57C-1F71F527FF4F}"/>
          </ac:picMkLst>
        </pc:picChg>
        <pc:picChg chg="del">
          <ac:chgData name="Johnson, Cleveland D" userId="0cc8fedb-6c77-47ab-ad7d-cf1f5202985f" providerId="ADAL" clId="{B5C1322A-59CB-40B3-93F2-AAB8CD2D4F81}" dt="2021-02-28T20:18:16.576" v="1197" actId="478"/>
          <ac:picMkLst>
            <pc:docMk/>
            <pc:sldMk cId="3623348353" sldId="274"/>
            <ac:picMk id="5" creationId="{A990EF30-D471-4FEC-9279-E4E208B02135}"/>
          </ac:picMkLst>
        </pc:picChg>
      </pc:sldChg>
      <pc:sldChg chg="addSp delSp modSp add ord">
        <pc:chgData name="Johnson, Cleveland D" userId="0cc8fedb-6c77-47ab-ad7d-cf1f5202985f" providerId="ADAL" clId="{B5C1322A-59CB-40B3-93F2-AAB8CD2D4F81}" dt="2021-02-28T20:20:28.689" v="1250" actId="1035"/>
        <pc:sldMkLst>
          <pc:docMk/>
          <pc:sldMk cId="609870896" sldId="275"/>
        </pc:sldMkLst>
        <pc:spChg chg="mod">
          <ac:chgData name="Johnson, Cleveland D" userId="0cc8fedb-6c77-47ab-ad7d-cf1f5202985f" providerId="ADAL" clId="{B5C1322A-59CB-40B3-93F2-AAB8CD2D4F81}" dt="2021-02-28T20:19:10.287" v="1236" actId="20577"/>
          <ac:spMkLst>
            <pc:docMk/>
            <pc:sldMk cId="609870896" sldId="275"/>
            <ac:spMk id="2" creationId="{2FF04E6D-BB43-4540-831C-9D148D0B8F20}"/>
          </ac:spMkLst>
        </pc:spChg>
        <pc:picChg chg="del">
          <ac:chgData name="Johnson, Cleveland D" userId="0cc8fedb-6c77-47ab-ad7d-cf1f5202985f" providerId="ADAL" clId="{B5C1322A-59CB-40B3-93F2-AAB8CD2D4F81}" dt="2021-02-28T20:20:14.810" v="1237" actId="478"/>
          <ac:picMkLst>
            <pc:docMk/>
            <pc:sldMk cId="609870896" sldId="275"/>
            <ac:picMk id="3" creationId="{45E472C8-49A0-4E8E-B57C-1F71F527FF4F}"/>
          </ac:picMkLst>
        </pc:picChg>
        <pc:picChg chg="add mod">
          <ac:chgData name="Johnson, Cleveland D" userId="0cc8fedb-6c77-47ab-ad7d-cf1f5202985f" providerId="ADAL" clId="{B5C1322A-59CB-40B3-93F2-AAB8CD2D4F81}" dt="2021-02-28T20:20:28.689" v="1250" actId="1035"/>
          <ac:picMkLst>
            <pc:docMk/>
            <pc:sldMk cId="609870896" sldId="275"/>
            <ac:picMk id="4" creationId="{26041CF4-95F7-44B5-AE5B-846595DD60A3}"/>
          </ac:picMkLst>
        </pc:picChg>
      </pc:sldChg>
      <pc:sldChg chg="addSp delSp modSp add">
        <pc:chgData name="Johnson, Cleveland D" userId="0cc8fedb-6c77-47ab-ad7d-cf1f5202985f" providerId="ADAL" clId="{B5C1322A-59CB-40B3-93F2-AAB8CD2D4F81}" dt="2021-02-28T20:21:23.072" v="1258" actId="1076"/>
        <pc:sldMkLst>
          <pc:docMk/>
          <pc:sldMk cId="4174811913" sldId="276"/>
        </pc:sldMkLst>
        <pc:picChg chg="del">
          <ac:chgData name="Johnson, Cleveland D" userId="0cc8fedb-6c77-47ab-ad7d-cf1f5202985f" providerId="ADAL" clId="{B5C1322A-59CB-40B3-93F2-AAB8CD2D4F81}" dt="2021-02-28T20:21:01.361" v="1252" actId="478"/>
          <ac:picMkLst>
            <pc:docMk/>
            <pc:sldMk cId="4174811913" sldId="276"/>
            <ac:picMk id="3" creationId="{45E472C8-49A0-4E8E-B57C-1F71F527FF4F}"/>
          </ac:picMkLst>
        </pc:picChg>
        <pc:picChg chg="add del">
          <ac:chgData name="Johnson, Cleveland D" userId="0cc8fedb-6c77-47ab-ad7d-cf1f5202985f" providerId="ADAL" clId="{B5C1322A-59CB-40B3-93F2-AAB8CD2D4F81}" dt="2021-02-28T20:21:05.148" v="1254" actId="478"/>
          <ac:picMkLst>
            <pc:docMk/>
            <pc:sldMk cId="4174811913" sldId="276"/>
            <ac:picMk id="4" creationId="{8DE09A9E-7F73-4D74-9E5D-7C565523580B}"/>
          </ac:picMkLst>
        </pc:picChg>
        <pc:picChg chg="add mod">
          <ac:chgData name="Johnson, Cleveland D" userId="0cc8fedb-6c77-47ab-ad7d-cf1f5202985f" providerId="ADAL" clId="{B5C1322A-59CB-40B3-93F2-AAB8CD2D4F81}" dt="2021-02-28T20:21:23.072" v="1258" actId="1076"/>
          <ac:picMkLst>
            <pc:docMk/>
            <pc:sldMk cId="4174811913" sldId="276"/>
            <ac:picMk id="5" creationId="{4AC181DF-A082-4072-A006-0C8214A62406}"/>
          </ac:picMkLst>
        </pc:picChg>
      </pc:sldChg>
      <pc:sldChg chg="addSp delSp modSp add">
        <pc:chgData name="Johnson, Cleveland D" userId="0cc8fedb-6c77-47ab-ad7d-cf1f5202985f" providerId="ADAL" clId="{B5C1322A-59CB-40B3-93F2-AAB8CD2D4F81}" dt="2021-02-28T20:27:14.680" v="1336" actId="1076"/>
        <pc:sldMkLst>
          <pc:docMk/>
          <pc:sldMk cId="1249012721" sldId="277"/>
        </pc:sldMkLst>
        <pc:spChg chg="mod">
          <ac:chgData name="Johnson, Cleveland D" userId="0cc8fedb-6c77-47ab-ad7d-cf1f5202985f" providerId="ADAL" clId="{B5C1322A-59CB-40B3-93F2-AAB8CD2D4F81}" dt="2021-02-28T20:21:46.207" v="1275" actId="20577"/>
          <ac:spMkLst>
            <pc:docMk/>
            <pc:sldMk cId="1249012721" sldId="277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B5C1322A-59CB-40B3-93F2-AAB8CD2D4F81}" dt="2021-02-28T20:27:14.680" v="1336" actId="1076"/>
          <ac:spMkLst>
            <pc:docMk/>
            <pc:sldMk cId="1249012721" sldId="277"/>
            <ac:spMk id="4" creationId="{D6813EF9-23EA-4E7E-B838-ADFE315EE549}"/>
          </ac:spMkLst>
        </pc:spChg>
        <pc:picChg chg="add mod">
          <ac:chgData name="Johnson, Cleveland D" userId="0cc8fedb-6c77-47ab-ad7d-cf1f5202985f" providerId="ADAL" clId="{B5C1322A-59CB-40B3-93F2-AAB8CD2D4F81}" dt="2021-02-28T20:26:00.273" v="1298" actId="1035"/>
          <ac:picMkLst>
            <pc:docMk/>
            <pc:sldMk cId="1249012721" sldId="277"/>
            <ac:picMk id="3" creationId="{48D459E0-88D5-44DF-8CBF-5D4EB967BB28}"/>
          </ac:picMkLst>
        </pc:picChg>
        <pc:picChg chg="del">
          <ac:chgData name="Johnson, Cleveland D" userId="0cc8fedb-6c77-47ab-ad7d-cf1f5202985f" providerId="ADAL" clId="{B5C1322A-59CB-40B3-93F2-AAB8CD2D4F81}" dt="2021-02-28T20:21:48.043" v="1276" actId="478"/>
          <ac:picMkLst>
            <pc:docMk/>
            <pc:sldMk cId="1249012721" sldId="277"/>
            <ac:picMk id="5" creationId="{4AC181DF-A082-4072-A006-0C8214A62406}"/>
          </ac:picMkLst>
        </pc:picChg>
      </pc:sldChg>
      <pc:sldChg chg="delSp modSp add">
        <pc:chgData name="Johnson, Cleveland D" userId="0cc8fedb-6c77-47ab-ad7d-cf1f5202985f" providerId="ADAL" clId="{B5C1322A-59CB-40B3-93F2-AAB8CD2D4F81}" dt="2021-02-28T20:30:52.592" v="1711" actId="403"/>
        <pc:sldMkLst>
          <pc:docMk/>
          <pc:sldMk cId="1997197480" sldId="278"/>
        </pc:sldMkLst>
        <pc:spChg chg="mod">
          <ac:chgData name="Johnson, Cleveland D" userId="0cc8fedb-6c77-47ab-ad7d-cf1f5202985f" providerId="ADAL" clId="{B5C1322A-59CB-40B3-93F2-AAB8CD2D4F81}" dt="2021-02-28T20:29:42.718" v="1544" actId="20577"/>
          <ac:spMkLst>
            <pc:docMk/>
            <pc:sldMk cId="1997197480" sldId="278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B5C1322A-59CB-40B3-93F2-AAB8CD2D4F81}" dt="2021-02-28T20:30:52.592" v="1711" actId="403"/>
          <ac:spMkLst>
            <pc:docMk/>
            <pc:sldMk cId="1997197480" sldId="278"/>
            <ac:spMk id="6" creationId="{75C867B7-C597-44AE-9241-E00421105A4E}"/>
          </ac:spMkLst>
        </pc:spChg>
        <pc:spChg chg="del">
          <ac:chgData name="Johnson, Cleveland D" userId="0cc8fedb-6c77-47ab-ad7d-cf1f5202985f" providerId="ADAL" clId="{B5C1322A-59CB-40B3-93F2-AAB8CD2D4F81}" dt="2021-02-28T20:29:03.293" v="1490" actId="478"/>
          <ac:spMkLst>
            <pc:docMk/>
            <pc:sldMk cId="1997197480" sldId="278"/>
            <ac:spMk id="7" creationId="{AEF5F837-7001-4740-B9F5-DF1C607ADAE3}"/>
          </ac:spMkLst>
        </pc:spChg>
        <pc:spChg chg="del">
          <ac:chgData name="Johnson, Cleveland D" userId="0cc8fedb-6c77-47ab-ad7d-cf1f5202985f" providerId="ADAL" clId="{B5C1322A-59CB-40B3-93F2-AAB8CD2D4F81}" dt="2021-02-28T20:29:06.552" v="1491" actId="478"/>
          <ac:spMkLst>
            <pc:docMk/>
            <pc:sldMk cId="1997197480" sldId="278"/>
            <ac:spMk id="8" creationId="{B1E36505-35C5-4EA7-B7D7-9CBB76B75B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Analytics</a:t>
            </a:r>
            <a:br>
              <a:rPr lang="en-US" dirty="0"/>
            </a:br>
            <a:r>
              <a:rPr lang="en-US" dirty="0"/>
              <a:t>Talent Management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Cleveland Johnson</a:t>
            </a:r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– Continuous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472C8-49A0-4E8E-B57C-1F71F527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5" y="1352950"/>
            <a:ext cx="94950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– Continuous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181DF-A082-4072-A006-0C8214A6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55" y="1371600"/>
            <a:ext cx="94950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–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459E0-88D5-44DF-8CBF-5D4EB967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362075"/>
            <a:ext cx="9495064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13EF9-23EA-4E7E-B838-ADFE315EE549}"/>
              </a:ext>
            </a:extLst>
          </p:cNvPr>
          <p:cNvSpPr txBox="1"/>
          <p:nvPr/>
        </p:nvSpPr>
        <p:spPr>
          <a:xfrm flipH="1">
            <a:off x="269556" y="2783206"/>
            <a:ext cx="11372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30000" dirty="0"/>
              <a:t>2:</a:t>
            </a:r>
          </a:p>
          <a:p>
            <a:r>
              <a:rPr lang="en-US" sz="2800" dirty="0"/>
              <a:t>.93</a:t>
            </a:r>
          </a:p>
          <a:p>
            <a:endParaRPr lang="en-US" sz="2800" dirty="0"/>
          </a:p>
          <a:p>
            <a:r>
              <a:rPr lang="en-US" sz="2800" dirty="0"/>
              <a:t>RMSE:</a:t>
            </a:r>
          </a:p>
          <a:p>
            <a:r>
              <a:rPr lang="en-US" sz="2800" dirty="0"/>
              <a:t>$1262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4639112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Removed 3 variables from consideration (</a:t>
            </a:r>
            <a:r>
              <a:rPr lang="en-US" dirty="0" err="1"/>
              <a:t>StandardHours</a:t>
            </a:r>
            <a:r>
              <a:rPr lang="en-US" dirty="0"/>
              <a:t>, Over18, </a:t>
            </a:r>
            <a:r>
              <a:rPr lang="en-US" dirty="0" err="1"/>
              <a:t>EmployeeCount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 Variables considered for Attrition Prediction Model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5 Categorical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5 </a:t>
            </a:r>
            <a:r>
              <a:rPr lang="en-US" dirty="0" err="1"/>
              <a:t>Continous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Final Attrition Prediction Model had 7 Variables(4 Categorical/3Continuous)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Sensitivity = 88%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Specificity = 62%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7 Variables considered for Salary Model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 Categorical Variables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 Continuous Variables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Final Salary Model has 2 Variables (1 each Categorical/Continuous)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.92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RMSE = $1262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data to answer the following questions:</a:t>
            </a:r>
          </a:p>
          <a:p>
            <a:pPr lvl="1"/>
            <a:r>
              <a:rPr lang="en-US" dirty="0"/>
              <a:t>What does our data look like?</a:t>
            </a:r>
          </a:p>
          <a:p>
            <a:pPr lvl="1"/>
            <a:r>
              <a:rPr lang="en-US" dirty="0"/>
              <a:t>What data was removed?</a:t>
            </a:r>
          </a:p>
          <a:p>
            <a:pPr lvl="1"/>
            <a:r>
              <a:rPr lang="en-US" dirty="0"/>
              <a:t>What factors lead to attrition? What are the top 3?</a:t>
            </a:r>
          </a:p>
          <a:p>
            <a:pPr lvl="1"/>
            <a:r>
              <a:rPr lang="en-US" dirty="0"/>
              <a:t>Can we build a model to predict attrition?</a:t>
            </a:r>
          </a:p>
          <a:p>
            <a:pPr lvl="1"/>
            <a:r>
              <a:rPr lang="en-US" dirty="0"/>
              <a:t>What factors contribute to monthly income?</a:t>
            </a:r>
          </a:p>
          <a:p>
            <a:pPr lvl="1"/>
            <a:r>
              <a:rPr lang="en-US" dirty="0"/>
              <a:t>Can we build a model to predict monthly income?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5C867B7-C597-44AE-9241-E0042110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68" y="1690688"/>
            <a:ext cx="3559629" cy="61277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870 Observations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5F837-7001-4740-B9F5-DF1C607ADAE3}"/>
              </a:ext>
            </a:extLst>
          </p:cNvPr>
          <p:cNvSpPr txBox="1">
            <a:spLocks/>
          </p:cNvSpPr>
          <p:nvPr/>
        </p:nvSpPr>
        <p:spPr>
          <a:xfrm>
            <a:off x="6531429" y="1690688"/>
            <a:ext cx="3559629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36 Variables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1E36505-35C5-4EA7-B7D7-9CBB76B75B94}"/>
              </a:ext>
            </a:extLst>
          </p:cNvPr>
          <p:cNvSpPr txBox="1">
            <a:spLocks/>
          </p:cNvSpPr>
          <p:nvPr/>
        </p:nvSpPr>
        <p:spPr>
          <a:xfrm>
            <a:off x="3804557" y="2898637"/>
            <a:ext cx="4582886" cy="214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0 Missing Values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19 Continuous Variables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8 Ordinal Variables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9 Nominal Variables</a:t>
            </a:r>
          </a:p>
        </p:txBody>
      </p:sp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was removed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5C867B7-C597-44AE-9241-E0042110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68" y="1690688"/>
            <a:ext cx="6929846" cy="21236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StandardHours</a:t>
            </a:r>
            <a:r>
              <a:rPr lang="en-US" dirty="0"/>
              <a:t> – All observations had value of 80</a:t>
            </a:r>
          </a:p>
          <a:p>
            <a:pPr marL="457200" lvl="1" indent="0">
              <a:buNone/>
            </a:pPr>
            <a:r>
              <a:rPr lang="en-US" dirty="0"/>
              <a:t>Over18: All observations had value of Y</a:t>
            </a:r>
          </a:p>
          <a:p>
            <a:pPr marL="457200" lvl="1" indent="0">
              <a:buNone/>
            </a:pPr>
            <a:r>
              <a:rPr lang="en-US" dirty="0" err="1"/>
              <a:t>EmployeeCount</a:t>
            </a:r>
            <a:r>
              <a:rPr lang="en-US" dirty="0"/>
              <a:t>: All observations had value of 1</a:t>
            </a:r>
          </a:p>
        </p:txBody>
      </p:sp>
    </p:spTree>
    <p:extLst>
      <p:ext uri="{BB962C8B-B14F-4D97-AF65-F5344CB8AC3E}">
        <p14:creationId xmlns:p14="http://schemas.microsoft.com/office/powerpoint/2010/main" val="19971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Continuous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0A7EF-CA95-40BB-9D66-7F95B834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4" y="1352550"/>
            <a:ext cx="94950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69F14-6190-4A4C-A970-B65229BB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83" y="1352550"/>
            <a:ext cx="94950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Top 3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69F14-6190-4A4C-A970-B65229BB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83" y="1352550"/>
            <a:ext cx="9495063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E5EA4A-F205-4022-BE98-2C6FD4359692}"/>
              </a:ext>
            </a:extLst>
          </p:cNvPr>
          <p:cNvSpPr/>
          <p:nvPr/>
        </p:nvSpPr>
        <p:spPr>
          <a:xfrm>
            <a:off x="7384868" y="5364480"/>
            <a:ext cx="2830285" cy="9231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Model to Predict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0EF30-D471-4FEC-9279-E4E208B0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52550"/>
            <a:ext cx="949506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EE642-3DCA-477D-BA0D-969EC1A2332F}"/>
              </a:ext>
            </a:extLst>
          </p:cNvPr>
          <p:cNvSpPr txBox="1"/>
          <p:nvPr/>
        </p:nvSpPr>
        <p:spPr>
          <a:xfrm>
            <a:off x="6566600" y="5178062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Accuracy: 84%</a:t>
            </a:r>
          </a:p>
          <a:p>
            <a:pPr algn="r"/>
            <a:r>
              <a:rPr lang="en-US" sz="2400" dirty="0"/>
              <a:t>Sensitivity: 88%</a:t>
            </a:r>
          </a:p>
          <a:p>
            <a:pPr algn="r"/>
            <a:r>
              <a:rPr lang="en-US" sz="2400" dirty="0"/>
              <a:t>Specificity: 62%</a:t>
            </a:r>
          </a:p>
        </p:txBody>
      </p:sp>
    </p:spTree>
    <p:extLst>
      <p:ext uri="{BB962C8B-B14F-4D97-AF65-F5344CB8AC3E}">
        <p14:creationId xmlns:p14="http://schemas.microsoft.com/office/powerpoint/2010/main" val="148377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– Categorical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41CF4-95F7-44B5-AE5B-846595DD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5" y="1352550"/>
            <a:ext cx="94950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F237E-861E-4A45-91C7-DDB684D0BE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259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DDS Analytics Talent Management EDA</vt:lpstr>
      <vt:lpstr>Agenda</vt:lpstr>
      <vt:lpstr>What does the data look like</vt:lpstr>
      <vt:lpstr>What data was removed</vt:lpstr>
      <vt:lpstr>Attrition – Continuous Variables</vt:lpstr>
      <vt:lpstr>Attrition – Categorical Variables</vt:lpstr>
      <vt:lpstr>Attrition – Top 3 Factors</vt:lpstr>
      <vt:lpstr>Attrition – Model to Predict</vt:lpstr>
      <vt:lpstr>Monthly Income – Categorical Variables</vt:lpstr>
      <vt:lpstr>Monthly Income – Continuous Variables</vt:lpstr>
      <vt:lpstr>Monthly Income – Continuous Variables</vt:lpstr>
      <vt:lpstr>Monthly Income – Model to Predict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Johnson, Cleveland D</cp:lastModifiedBy>
  <cp:revision>7</cp:revision>
  <dcterms:created xsi:type="dcterms:W3CDTF">2021-01-09T16:28:01Z</dcterms:created>
  <dcterms:modified xsi:type="dcterms:W3CDTF">2021-02-28T22:01:21Z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