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4"/>
  </p:sldMasterIdLst>
  <p:notesMasterIdLst>
    <p:notesMasterId r:id="rId48"/>
  </p:notesMasterIdLst>
  <p:sldIdLst>
    <p:sldId id="256" r:id="rId5"/>
    <p:sldId id="284" r:id="rId6"/>
    <p:sldId id="257" r:id="rId7"/>
    <p:sldId id="258" r:id="rId8"/>
    <p:sldId id="259" r:id="rId9"/>
    <p:sldId id="260" r:id="rId10"/>
    <p:sldId id="261" r:id="rId11"/>
    <p:sldId id="330" r:id="rId12"/>
    <p:sldId id="322" r:id="rId13"/>
    <p:sldId id="285" r:id="rId14"/>
    <p:sldId id="286" r:id="rId15"/>
    <p:sldId id="273" r:id="rId16"/>
    <p:sldId id="287" r:id="rId17"/>
    <p:sldId id="288" r:id="rId18"/>
    <p:sldId id="289" r:id="rId19"/>
    <p:sldId id="292" r:id="rId20"/>
    <p:sldId id="291" r:id="rId21"/>
    <p:sldId id="290" r:id="rId22"/>
    <p:sldId id="293" r:id="rId23"/>
    <p:sldId id="294" r:id="rId24"/>
    <p:sldId id="295" r:id="rId25"/>
    <p:sldId id="297" r:id="rId26"/>
    <p:sldId id="308" r:id="rId27"/>
    <p:sldId id="309" r:id="rId28"/>
    <p:sldId id="314" r:id="rId29"/>
    <p:sldId id="324" r:id="rId30"/>
    <p:sldId id="325" r:id="rId31"/>
    <p:sldId id="326" r:id="rId32"/>
    <p:sldId id="327" r:id="rId33"/>
    <p:sldId id="328" r:id="rId34"/>
    <p:sldId id="329" r:id="rId35"/>
    <p:sldId id="321" r:id="rId36"/>
    <p:sldId id="323" r:id="rId37"/>
    <p:sldId id="302" r:id="rId38"/>
    <p:sldId id="303" r:id="rId39"/>
    <p:sldId id="304" r:id="rId40"/>
    <p:sldId id="305" r:id="rId41"/>
    <p:sldId id="306" r:id="rId42"/>
    <p:sldId id="307" r:id="rId43"/>
    <p:sldId id="310" r:id="rId44"/>
    <p:sldId id="311" r:id="rId45"/>
    <p:sldId id="312" r:id="rId46"/>
    <p:sldId id="283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F9B4-24F9-297F-4777-56F35BB7B452}" v="5" dt="2022-07-06T15:02:55.671"/>
    <p1510:client id="{05504E45-D673-5D5C-3AAD-60430A754861}" v="2" dt="2022-07-10T23:48:11.024"/>
    <p1510:client id="{14442053-D964-2FF6-3112-CBEAEEFE3F03}" v="582" dt="2022-07-07T02:05:49.489"/>
    <p1510:client id="{16648175-E0BA-3D2B-0313-062E370EDD6A}" v="755" dt="2022-07-06T14:36:45.429"/>
    <p1510:client id="{189B9E31-8548-CF61-5FE3-73F97BE42A10}" v="293" dt="2022-07-06T07:20:06.584"/>
    <p1510:client id="{25FD01A8-3EF4-EFF8-44CE-C3EE254A5455}" v="5" dt="2022-07-06T08:09:15.013"/>
    <p1510:client id="{4D9D74FC-AEC8-4B52-A2E6-4C13F8C560E2}" v="41" dt="2022-07-06T13:28:24.372"/>
    <p1510:client id="{4EE89AFD-61E8-D071-7C9B-85F0E8C9AB00}" v="31" dt="2022-07-06T03:14:02.687"/>
    <p1510:client id="{615BE62E-EC26-CDA8-35C7-B3FB1C8E7939}" v="203" dt="2022-07-07T02:11:39.440"/>
    <p1510:client id="{63DBA40C-0A99-5C8B-E87A-13410B3A42FC}" v="313" dt="2022-07-07T03:47:27.577"/>
    <p1510:client id="{71B9B6D0-6D32-DA9F-7B74-DCD84CAC9AFE}" v="2" dt="2022-07-06T13:07:37.766"/>
    <p1510:client id="{7463000F-AABE-9241-CBE4-7BB3378B21A7}" v="200" dt="2022-07-06T06:57:03.586"/>
    <p1510:client id="{84E5C3D1-0B04-6679-342E-30E014ABD058}" v="231" dt="2022-07-07T05:35:20.217"/>
    <p1510:client id="{98DD8CBE-97B2-B6BD-5E9A-88CB833F58FB}" v="1102" dt="2022-07-07T03:19:38.887"/>
    <p1510:client id="{98EB3DF1-5EDD-1B9C-4CE8-DF6C8D01EAD2}" v="773" dt="2022-07-06T06:53:56.703"/>
    <p1510:client id="{9C8DB28C-570C-9FF3-0F00-6DD6BD2FD8D8}" v="124" dt="2022-07-06T14:34:48.880"/>
    <p1510:client id="{A4E5A8F3-A76D-7579-50C8-97A91B4D49E8}" v="24" dt="2022-07-06T14:22:18.152"/>
    <p1510:client id="{B19E5C0D-40B4-CF80-C328-C4A405ED6785}" v="9" dt="2022-07-06T14:13:08.218"/>
    <p1510:client id="{B56468A1-C4D6-35C8-A90B-E2FDD591FC80}" v="1421" dt="2022-07-06T10:30:28.201"/>
    <p1510:client id="{D1619FF5-7E7E-3C83-A6CA-77C12F087970}" v="1508" dt="2022-07-06T09:39:31.868"/>
    <p1510:client id="{E3E9AA59-4CE7-320B-2F04-2F31A2BCF1BA}" v="394" dt="2022-07-06T20:10:14.993"/>
    <p1510:client id="{E675044D-81CE-8969-53B0-8D9BF75FB25C}" v="66" dt="2022-07-07T05:33:46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uc Tri 20204893" userId="S::tri.td204893@sis.hust.edu.vn::40feee50-7496-469b-959b-109bd1e34404" providerId="AD" clId="Web-{98EB3DF1-5EDD-1B9C-4CE8-DF6C8D01EAD2}"/>
    <pc:docChg chg="addSld modSld">
      <pc:chgData name="Tran Duc Tri 20204893" userId="S::tri.td204893@sis.hust.edu.vn::40feee50-7496-469b-959b-109bd1e34404" providerId="AD" clId="Web-{98EB3DF1-5EDD-1B9C-4CE8-DF6C8D01EAD2}" dt="2022-07-06T06:53:56.703" v="730"/>
      <pc:docMkLst>
        <pc:docMk/>
      </pc:docMkLst>
      <pc:sldChg chg="addSp modSp">
        <pc:chgData name="Tran Duc Tri 20204893" userId="S::tri.td204893@sis.hust.edu.vn::40feee50-7496-469b-959b-109bd1e34404" providerId="AD" clId="Web-{98EB3DF1-5EDD-1B9C-4CE8-DF6C8D01EAD2}" dt="2022-07-06T05:57:49.530" v="43" actId="14100"/>
        <pc:sldMkLst>
          <pc:docMk/>
          <pc:sldMk cId="0" sldId="256"/>
        </pc:sldMkLst>
        <pc:spChg chg="add mod">
          <ac:chgData name="Tran Duc Tri 20204893" userId="S::tri.td204893@sis.hust.edu.vn::40feee50-7496-469b-959b-109bd1e34404" providerId="AD" clId="Web-{98EB3DF1-5EDD-1B9C-4CE8-DF6C8D01EAD2}" dt="2022-07-06T05:57:49.530" v="43" actId="14100"/>
          <ac:spMkLst>
            <pc:docMk/>
            <pc:sldMk cId="0" sldId="256"/>
            <ac:spMk id="2" creationId="{5E32ABAB-3778-C56D-B38A-E84614EBD710}"/>
          </ac:spMkLst>
        </pc:spChg>
        <pc:spChg chg="mod">
          <ac:chgData name="Tran Duc Tri 20204893" userId="S::tri.td204893@sis.hust.edu.vn::40feee50-7496-469b-959b-109bd1e34404" providerId="AD" clId="Web-{98EB3DF1-5EDD-1B9C-4CE8-DF6C8D01EAD2}" dt="2022-07-06T05:55:46.808" v="4" actId="20577"/>
          <ac:spMkLst>
            <pc:docMk/>
            <pc:sldMk cId="0" sldId="256"/>
            <ac:spMk id="128" creationId="{00000000-0000-0000-0000-000000000000}"/>
          </ac:spMkLst>
        </pc:spChg>
      </pc:sldChg>
      <pc:sldChg chg="addSp delSp modSp mod setBg">
        <pc:chgData name="Tran Duc Tri 20204893" userId="S::tri.td204893@sis.hust.edu.vn::40feee50-7496-469b-959b-109bd1e34404" providerId="AD" clId="Web-{98EB3DF1-5EDD-1B9C-4CE8-DF6C8D01EAD2}" dt="2022-07-06T06:38:27.536" v="403" actId="1076"/>
        <pc:sldMkLst>
          <pc:docMk/>
          <pc:sldMk cId="1554521034" sldId="287"/>
        </pc:sldMkLst>
        <pc:spChg chg="mod">
          <ac:chgData name="Tran Duc Tri 20204893" userId="S::tri.td204893@sis.hust.edu.vn::40feee50-7496-469b-959b-109bd1e34404" providerId="AD" clId="Web-{98EB3DF1-5EDD-1B9C-4CE8-DF6C8D01EAD2}" dt="2022-07-06T06:03:56.056" v="58"/>
          <ac:spMkLst>
            <pc:docMk/>
            <pc:sldMk cId="1554521034" sldId="28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EB3DF1-5EDD-1B9C-4CE8-DF6C8D01EAD2}" dt="2022-07-06T06:37:56.488" v="396" actId="20577"/>
          <ac:spMkLst>
            <pc:docMk/>
            <pc:sldMk cId="1554521034" sldId="287"/>
            <ac:spMk id="3" creationId="{C4C426A4-9E96-0900-ECA8-19227E1BEA20}"/>
          </ac:spMkLst>
        </pc:spChg>
        <pc:picChg chg="add del mod">
          <ac:chgData name="Tran Duc Tri 20204893" userId="S::tri.td204893@sis.hust.edu.vn::40feee50-7496-469b-959b-109bd1e34404" providerId="AD" clId="Web-{98EB3DF1-5EDD-1B9C-4CE8-DF6C8D01EAD2}" dt="2022-07-06T06:24:20.184" v="145"/>
          <ac:picMkLst>
            <pc:docMk/>
            <pc:sldMk cId="1554521034" sldId="287"/>
            <ac:picMk id="4" creationId="{F4444642-D2E7-DAC5-A9EE-89B770905718}"/>
          </ac:picMkLst>
        </pc:picChg>
        <pc:picChg chg="add del">
          <ac:chgData name="Tran Duc Tri 20204893" userId="S::tri.td204893@sis.hust.edu.vn::40feee50-7496-469b-959b-109bd1e34404" providerId="AD" clId="Web-{98EB3DF1-5EDD-1B9C-4CE8-DF6C8D01EAD2}" dt="2022-07-06T06:03:56.056" v="58"/>
          <ac:picMkLst>
            <pc:docMk/>
            <pc:sldMk cId="1554521034" sldId="287"/>
            <ac:picMk id="5" creationId="{98DF2138-FF7B-7D79-BD17-330B0017CF53}"/>
          </ac:picMkLst>
        </pc:picChg>
        <pc:picChg chg="add del mod">
          <ac:chgData name="Tran Duc Tri 20204893" userId="S::tri.td204893@sis.hust.edu.vn::40feee50-7496-469b-959b-109bd1e34404" providerId="AD" clId="Web-{98EB3DF1-5EDD-1B9C-4CE8-DF6C8D01EAD2}" dt="2022-07-06T06:24:23.622" v="146"/>
          <ac:picMkLst>
            <pc:docMk/>
            <pc:sldMk cId="1554521034" sldId="287"/>
            <ac:picMk id="6" creationId="{FF9E09BE-6721-F289-95C6-A1CAEEA9D825}"/>
          </ac:picMkLst>
        </pc:picChg>
        <pc:picChg chg="add del mod">
          <ac:chgData name="Tran Duc Tri 20204893" userId="S::tri.td204893@sis.hust.edu.vn::40feee50-7496-469b-959b-109bd1e34404" providerId="AD" clId="Web-{98EB3DF1-5EDD-1B9C-4CE8-DF6C8D01EAD2}" dt="2022-07-06T06:38:00.645" v="398"/>
          <ac:picMkLst>
            <pc:docMk/>
            <pc:sldMk cId="1554521034" sldId="287"/>
            <ac:picMk id="7" creationId="{8371234F-182C-4EDB-1066-7D77C0729A66}"/>
          </ac:picMkLst>
        </pc:picChg>
        <pc:picChg chg="add mod">
          <ac:chgData name="Tran Duc Tri 20204893" userId="S::tri.td204893@sis.hust.edu.vn::40feee50-7496-469b-959b-109bd1e34404" providerId="AD" clId="Web-{98EB3DF1-5EDD-1B9C-4CE8-DF6C8D01EAD2}" dt="2022-07-06T06:38:27.536" v="403" actId="1076"/>
          <ac:picMkLst>
            <pc:docMk/>
            <pc:sldMk cId="1554521034" sldId="287"/>
            <ac:picMk id="8" creationId="{93D808CD-686D-7B99-FD20-53F8DFC049D7}"/>
          </ac:picMkLst>
        </pc:picChg>
        <pc:cxnChg chg="add del">
          <ac:chgData name="Tran Duc Tri 20204893" userId="S::tri.td204893@sis.hust.edu.vn::40feee50-7496-469b-959b-109bd1e34404" providerId="AD" clId="Web-{98EB3DF1-5EDD-1B9C-4CE8-DF6C8D01EAD2}" dt="2022-07-06T06:03:56.056" v="58"/>
          <ac:cxnSpMkLst>
            <pc:docMk/>
            <pc:sldMk cId="1554521034" sldId="287"/>
            <ac:cxnSpMk id="9" creationId="{A7F400EE-A8A5-48AF-B4D6-291B52C6F0B0}"/>
          </ac:cxnSpMkLst>
        </pc:cxnChg>
      </pc:sldChg>
      <pc:sldChg chg="addSp delSp modSp add replId">
        <pc:chgData name="Tran Duc Tri 20204893" userId="S::tri.td204893@sis.hust.edu.vn::40feee50-7496-469b-959b-109bd1e34404" providerId="AD" clId="Web-{98EB3DF1-5EDD-1B9C-4CE8-DF6C8D01EAD2}" dt="2022-07-06T06:39:49.117" v="478" actId="20577"/>
        <pc:sldMkLst>
          <pc:docMk/>
          <pc:sldMk cId="4027669627" sldId="288"/>
        </pc:sldMkLst>
        <pc:spChg chg="mod">
          <ac:chgData name="Tran Duc Tri 20204893" userId="S::tri.td204893@sis.hust.edu.vn::40feee50-7496-469b-959b-109bd1e34404" providerId="AD" clId="Web-{98EB3DF1-5EDD-1B9C-4CE8-DF6C8D01EAD2}" dt="2022-07-06T06:39:49.117" v="478" actId="20577"/>
          <ac:spMkLst>
            <pc:docMk/>
            <pc:sldMk cId="4027669627" sldId="288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98EB3DF1-5EDD-1B9C-4CE8-DF6C8D01EAD2}" dt="2022-07-06T06:18:47.362" v="108"/>
          <ac:picMkLst>
            <pc:docMk/>
            <pc:sldMk cId="4027669627" sldId="288"/>
            <ac:picMk id="4" creationId="{F4444642-D2E7-DAC5-A9EE-89B770905718}"/>
          </ac:picMkLst>
        </pc:picChg>
        <pc:picChg chg="add del mod">
          <ac:chgData name="Tran Duc Tri 20204893" userId="S::tri.td204893@sis.hust.edu.vn::40feee50-7496-469b-959b-109bd1e34404" providerId="AD" clId="Web-{98EB3DF1-5EDD-1B9C-4CE8-DF6C8D01EAD2}" dt="2022-07-06T06:21:00.100" v="133"/>
          <ac:picMkLst>
            <pc:docMk/>
            <pc:sldMk cId="4027669627" sldId="288"/>
            <ac:picMk id="5" creationId="{E554D19B-787B-79AF-15E3-1467CB4C9CFB}"/>
          </ac:picMkLst>
        </pc:picChg>
        <pc:picChg chg="del">
          <ac:chgData name="Tran Duc Tri 20204893" userId="S::tri.td204893@sis.hust.edu.vn::40feee50-7496-469b-959b-109bd1e34404" providerId="AD" clId="Web-{98EB3DF1-5EDD-1B9C-4CE8-DF6C8D01EAD2}" dt="2022-07-06T06:18:52.144" v="109"/>
          <ac:picMkLst>
            <pc:docMk/>
            <pc:sldMk cId="4027669627" sldId="288"/>
            <ac:picMk id="6" creationId="{FF9E09BE-6721-F289-95C6-A1CAEEA9D825}"/>
          </ac:picMkLst>
        </pc:picChg>
        <pc:picChg chg="add del mod">
          <ac:chgData name="Tran Duc Tri 20204893" userId="S::tri.td204893@sis.hust.edu.vn::40feee50-7496-469b-959b-109bd1e34404" providerId="AD" clId="Web-{98EB3DF1-5EDD-1B9C-4CE8-DF6C8D01EAD2}" dt="2022-07-06T06:32:02.072" v="282"/>
          <ac:picMkLst>
            <pc:docMk/>
            <pc:sldMk cId="4027669627" sldId="288"/>
            <ac:picMk id="7" creationId="{91334CA2-AADF-4A8B-9EC7-1AE667F8864E}"/>
          </ac:picMkLst>
        </pc:picChg>
      </pc:sldChg>
      <pc:sldChg chg="addSp delSp modSp add replId">
        <pc:chgData name="Tran Duc Tri 20204893" userId="S::tri.td204893@sis.hust.edu.vn::40feee50-7496-469b-959b-109bd1e34404" providerId="AD" clId="Web-{98EB3DF1-5EDD-1B9C-4CE8-DF6C8D01EAD2}" dt="2022-07-06T06:51:57.293" v="711" actId="1076"/>
        <pc:sldMkLst>
          <pc:docMk/>
          <pc:sldMk cId="158492276" sldId="289"/>
        </pc:sldMkLst>
        <pc:spChg chg="mod">
          <ac:chgData name="Tran Duc Tri 20204893" userId="S::tri.td204893@sis.hust.edu.vn::40feee50-7496-469b-959b-109bd1e34404" providerId="AD" clId="Web-{98EB3DF1-5EDD-1B9C-4CE8-DF6C8D01EAD2}" dt="2022-07-06T06:48:47.429" v="677" actId="20577"/>
          <ac:spMkLst>
            <pc:docMk/>
            <pc:sldMk cId="158492276" sldId="28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EB3DF1-5EDD-1B9C-4CE8-DF6C8D01EAD2}" dt="2022-07-06T06:50:54.401" v="703" actId="20577"/>
          <ac:spMkLst>
            <pc:docMk/>
            <pc:sldMk cId="158492276" sldId="289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98EB3DF1-5EDD-1B9C-4CE8-DF6C8D01EAD2}" dt="2022-07-06T06:49:20.930" v="695" actId="14100"/>
          <ac:picMkLst>
            <pc:docMk/>
            <pc:sldMk cId="158492276" sldId="289"/>
            <ac:picMk id="4" creationId="{4A76EB62-E714-91DF-4C7B-39B530635E2E}"/>
          </ac:picMkLst>
        </pc:picChg>
        <pc:picChg chg="add del mod">
          <ac:chgData name="Tran Duc Tri 20204893" userId="S::tri.td204893@sis.hust.edu.vn::40feee50-7496-469b-959b-109bd1e34404" providerId="AD" clId="Web-{98EB3DF1-5EDD-1B9C-4CE8-DF6C8D01EAD2}" dt="2022-07-06T06:51:08.886" v="707"/>
          <ac:picMkLst>
            <pc:docMk/>
            <pc:sldMk cId="158492276" sldId="289"/>
            <ac:picMk id="5" creationId="{6C343871-3C26-DD6C-BFE9-FE5D9C647A79}"/>
          </ac:picMkLst>
        </pc:picChg>
        <pc:picChg chg="add mod">
          <ac:chgData name="Tran Duc Tri 20204893" userId="S::tri.td204893@sis.hust.edu.vn::40feee50-7496-469b-959b-109bd1e34404" providerId="AD" clId="Web-{98EB3DF1-5EDD-1B9C-4CE8-DF6C8D01EAD2}" dt="2022-07-06T06:51:57.293" v="711" actId="1076"/>
          <ac:picMkLst>
            <pc:docMk/>
            <pc:sldMk cId="158492276" sldId="289"/>
            <ac:picMk id="6" creationId="{100EF254-D4BD-A31E-7958-88E56C9E1F24}"/>
          </ac:picMkLst>
        </pc:picChg>
      </pc:sldChg>
      <pc:sldChg chg="delSp modSp add replId">
        <pc:chgData name="Tran Duc Tri 20204893" userId="S::tri.td204893@sis.hust.edu.vn::40feee50-7496-469b-959b-109bd1e34404" providerId="AD" clId="Web-{98EB3DF1-5EDD-1B9C-4CE8-DF6C8D01EAD2}" dt="2022-07-06T06:53:56.703" v="730"/>
        <pc:sldMkLst>
          <pc:docMk/>
          <pc:sldMk cId="2996686773" sldId="290"/>
        </pc:sldMkLst>
        <pc:spChg chg="mod">
          <ac:chgData name="Tran Duc Tri 20204893" userId="S::tri.td204893@sis.hust.edu.vn::40feee50-7496-469b-959b-109bd1e34404" providerId="AD" clId="Web-{98EB3DF1-5EDD-1B9C-4CE8-DF6C8D01EAD2}" dt="2022-07-06T06:53:43.546" v="727" actId="20577"/>
          <ac:spMkLst>
            <pc:docMk/>
            <pc:sldMk cId="2996686773" sldId="290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EB3DF1-5EDD-1B9C-4CE8-DF6C8D01EAD2}" dt="2022-07-06T06:53:53.953" v="729" actId="20577"/>
          <ac:spMkLst>
            <pc:docMk/>
            <pc:sldMk cId="2996686773" sldId="290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98EB3DF1-5EDD-1B9C-4CE8-DF6C8D01EAD2}" dt="2022-07-06T06:53:56.703" v="730"/>
          <ac:picMkLst>
            <pc:docMk/>
            <pc:sldMk cId="2996686773" sldId="290"/>
            <ac:picMk id="4" creationId="{4A76EB62-E714-91DF-4C7B-39B530635E2E}"/>
          </ac:picMkLst>
        </pc:picChg>
      </pc:sldChg>
    </pc:docChg>
  </pc:docChgLst>
  <pc:docChgLst>
    <pc:chgData name="Nguyen Duc Thanh 20203913" userId="S::thanh.nd203913@sis.hust.edu.vn::91687376-dbad-4069-8a47-681c6723d885" providerId="AD" clId="Web-{16648175-E0BA-3D2B-0313-062E370EDD6A}"/>
    <pc:docChg chg="addSld delSld modSld">
      <pc:chgData name="Nguyen Duc Thanh 20203913" userId="S::thanh.nd203913@sis.hust.edu.vn::91687376-dbad-4069-8a47-681c6723d885" providerId="AD" clId="Web-{16648175-E0BA-3D2B-0313-062E370EDD6A}" dt="2022-07-06T14:36:45.429" v="630" actId="20577"/>
      <pc:docMkLst>
        <pc:docMk/>
      </pc:docMkLst>
      <pc:sldChg chg="del">
        <pc:chgData name="Nguyen Duc Thanh 20203913" userId="S::thanh.nd203913@sis.hust.edu.vn::91687376-dbad-4069-8a47-681c6723d885" providerId="AD" clId="Web-{16648175-E0BA-3D2B-0313-062E370EDD6A}" dt="2022-07-06T13:39:35.833" v="361"/>
        <pc:sldMkLst>
          <pc:docMk/>
          <pc:sldMk cId="3226513952" sldId="299"/>
        </pc:sldMkLst>
      </pc:sldChg>
      <pc:sldChg chg="del">
        <pc:chgData name="Nguyen Duc Thanh 20203913" userId="S::thanh.nd203913@sis.hust.edu.vn::91687376-dbad-4069-8a47-681c6723d885" providerId="AD" clId="Web-{16648175-E0BA-3D2B-0313-062E370EDD6A}" dt="2022-07-06T14:05:30.992" v="614"/>
        <pc:sldMkLst>
          <pc:docMk/>
          <pc:sldMk cId="2767272400" sldId="300"/>
        </pc:sldMkLst>
      </pc:sldChg>
      <pc:sldChg chg="addSp delSp modSp add del replId">
        <pc:chgData name="Nguyen Duc Thanh 20203913" userId="S::thanh.nd203913@sis.hust.edu.vn::91687376-dbad-4069-8a47-681c6723d885" providerId="AD" clId="Web-{16648175-E0BA-3D2B-0313-062E370EDD6A}" dt="2022-07-06T13:32:24.538" v="315"/>
        <pc:sldMkLst>
          <pc:docMk/>
          <pc:sldMk cId="2219880724" sldId="313"/>
        </pc:sldMkLst>
        <pc:spChg chg="del">
          <ac:chgData name="Nguyen Duc Thanh 20203913" userId="S::thanh.nd203913@sis.hust.edu.vn::91687376-dbad-4069-8a47-681c6723d885" providerId="AD" clId="Web-{16648175-E0BA-3D2B-0313-062E370EDD6A}" dt="2022-07-06T13:02:47.966" v="1"/>
          <ac:spMkLst>
            <pc:docMk/>
            <pc:sldMk cId="2219880724" sldId="313"/>
            <ac:spMk id="3" creationId="{C4C426A4-9E96-0900-ECA8-19227E1BEA20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02:54.669" v="2"/>
          <ac:spMkLst>
            <pc:docMk/>
            <pc:sldMk cId="2219880724" sldId="313"/>
            <ac:spMk id="5" creationId="{258DDC40-5698-05FB-5A9F-089177BD7334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04:11.063" v="10"/>
          <ac:spMkLst>
            <pc:docMk/>
            <pc:sldMk cId="2219880724" sldId="313"/>
            <ac:spMk id="6" creationId="{90E8BCB9-B83A-20D1-67A7-BD73F65ADC1B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08:06.336" v="21" actId="14100"/>
          <ac:spMkLst>
            <pc:docMk/>
            <pc:sldMk cId="2219880724" sldId="313"/>
            <ac:spMk id="8" creationId="{806F498A-D4CA-D0D2-E7FE-F03E8CD33B19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09:34.418" v="39" actId="20577"/>
          <ac:spMkLst>
            <pc:docMk/>
            <pc:sldMk cId="2219880724" sldId="313"/>
            <ac:spMk id="9" creationId="{30C60AA2-5D09-6F41-4D62-F904578B531D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27:57.389" v="231" actId="1076"/>
          <ac:spMkLst>
            <pc:docMk/>
            <pc:sldMk cId="2219880724" sldId="313"/>
            <ac:spMk id="13" creationId="{65B01B1C-1DE6-80CB-08FF-EF4639203F95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26:33.371" v="221" actId="1076"/>
          <ac:spMkLst>
            <pc:docMk/>
            <pc:sldMk cId="2219880724" sldId="313"/>
            <ac:spMk id="16" creationId="{CAE385E9-0E12-52C6-5391-D10CF488A129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27:49.920" v="230" actId="1076"/>
          <ac:spMkLst>
            <pc:docMk/>
            <pc:sldMk cId="2219880724" sldId="313"/>
            <ac:spMk id="19" creationId="{3C5FCD4B-1409-E662-284A-B18AB221751A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26:41.481" v="222" actId="1076"/>
          <ac:spMkLst>
            <pc:docMk/>
            <pc:sldMk cId="2219880724" sldId="313"/>
            <ac:spMk id="22" creationId="{9CCB9A3E-9721-24AF-ACE7-DD1F2D7FC0E9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13:24.236" v="91" actId="1076"/>
          <ac:spMkLst>
            <pc:docMk/>
            <pc:sldMk cId="2219880724" sldId="313"/>
            <ac:spMk id="26" creationId="{B008CEBC-F43C-846C-7513-6434D87C819E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13:24.236" v="92" actId="1076"/>
          <ac:spMkLst>
            <pc:docMk/>
            <pc:sldMk cId="2219880724" sldId="313"/>
            <ac:spMk id="27" creationId="{94485A0B-FA26-405D-827F-1F044196D5F3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13:24.236" v="93" actId="1076"/>
          <ac:spMkLst>
            <pc:docMk/>
            <pc:sldMk cId="2219880724" sldId="313"/>
            <ac:spMk id="28" creationId="{4CBE055C-4855-81BA-891D-A17092F1B09A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20:27.484" v="149" actId="1076"/>
          <ac:spMkLst>
            <pc:docMk/>
            <pc:sldMk cId="2219880724" sldId="313"/>
            <ac:spMk id="35" creationId="{6A983776-4EAE-409F-0AB3-36DDE98012EC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01.911" v="264" actId="14100"/>
          <ac:spMkLst>
            <pc:docMk/>
            <pc:sldMk cId="2219880724" sldId="313"/>
            <ac:spMk id="69" creationId="{D20A0424-911C-8463-7A31-DBB397B9460E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13.505" v="266" actId="1076"/>
          <ac:spMkLst>
            <pc:docMk/>
            <pc:sldMk cId="2219880724" sldId="313"/>
            <ac:spMk id="70" creationId="{877178F4-C646-2647-F77F-F74E57D4E381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16.364" v="268" actId="1076"/>
          <ac:spMkLst>
            <pc:docMk/>
            <pc:sldMk cId="2219880724" sldId="313"/>
            <ac:spMk id="71" creationId="{9CBD4D82-C6F0-49AC-0BB0-BA577F95E354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20.224" v="270" actId="1076"/>
          <ac:spMkLst>
            <pc:docMk/>
            <pc:sldMk cId="2219880724" sldId="313"/>
            <ac:spMk id="72" creationId="{40FDA30F-3EAC-EF06-6F6A-7E40DB8BE765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31.677" v="274" actId="1076"/>
          <ac:spMkLst>
            <pc:docMk/>
            <pc:sldMk cId="2219880724" sldId="313"/>
            <ac:spMk id="73" creationId="{9790E17D-39FC-AFC3-12FE-B6B50C83F7D7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46.443" v="280" actId="1076"/>
          <ac:spMkLst>
            <pc:docMk/>
            <pc:sldMk cId="2219880724" sldId="313"/>
            <ac:spMk id="74" creationId="{D7687AE9-FF91-69C2-334D-6802C1A160A4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46.459" v="281" actId="1076"/>
          <ac:spMkLst>
            <pc:docMk/>
            <pc:sldMk cId="2219880724" sldId="313"/>
            <ac:spMk id="75" creationId="{C1A91CB5-356E-AC74-4831-C3A60D275090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46.475" v="282" actId="1076"/>
          <ac:spMkLst>
            <pc:docMk/>
            <pc:sldMk cId="2219880724" sldId="313"/>
            <ac:spMk id="76" creationId="{017F2E3F-C810-D046-DA8D-ECC2F395B02B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46.475" v="283" actId="1076"/>
          <ac:spMkLst>
            <pc:docMk/>
            <pc:sldMk cId="2219880724" sldId="313"/>
            <ac:spMk id="77" creationId="{91B3F5C5-08F1-A72F-2BA2-A51880147A81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46.490" v="284" actId="1076"/>
          <ac:spMkLst>
            <pc:docMk/>
            <pc:sldMk cId="2219880724" sldId="313"/>
            <ac:spMk id="78" creationId="{E6FEC15F-44F6-F3EE-EF62-81ECB7370E36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56.444" v="290" actId="1076"/>
          <ac:spMkLst>
            <pc:docMk/>
            <pc:sldMk cId="2219880724" sldId="313"/>
            <ac:spMk id="79" creationId="{33200FC8-4931-3DF2-5E99-61B90EF17FDF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56.459" v="291" actId="1076"/>
          <ac:spMkLst>
            <pc:docMk/>
            <pc:sldMk cId="2219880724" sldId="313"/>
            <ac:spMk id="80" creationId="{1B52A3F0-4A98-B77A-6125-C39F4ED9D445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56.475" v="292" actId="1076"/>
          <ac:spMkLst>
            <pc:docMk/>
            <pc:sldMk cId="2219880724" sldId="313"/>
            <ac:spMk id="81" creationId="{C32CCB56-D270-8435-423B-7F9362C67DD2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56.491" v="293" actId="1076"/>
          <ac:spMkLst>
            <pc:docMk/>
            <pc:sldMk cId="2219880724" sldId="313"/>
            <ac:spMk id="82" creationId="{63691A8B-D9EF-84E5-BFAB-3417019E2B86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56.506" v="294" actId="1076"/>
          <ac:spMkLst>
            <pc:docMk/>
            <pc:sldMk cId="2219880724" sldId="313"/>
            <ac:spMk id="83" creationId="{033B3927-5E4B-5523-417A-800B7247A666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2.678" v="300" actId="1076"/>
          <ac:spMkLst>
            <pc:docMk/>
            <pc:sldMk cId="2219880724" sldId="313"/>
            <ac:spMk id="84" creationId="{5EC4C645-31ED-2019-0114-B0A715879513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2.694" v="301" actId="1076"/>
          <ac:spMkLst>
            <pc:docMk/>
            <pc:sldMk cId="2219880724" sldId="313"/>
            <ac:spMk id="85" creationId="{C50640E8-8856-6279-4A48-251F2D6B3714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2.710" v="302" actId="1076"/>
          <ac:spMkLst>
            <pc:docMk/>
            <pc:sldMk cId="2219880724" sldId="313"/>
            <ac:spMk id="86" creationId="{3F0ED0C8-CC78-073E-D093-15C1C927F9E1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2.741" v="303" actId="1076"/>
          <ac:spMkLst>
            <pc:docMk/>
            <pc:sldMk cId="2219880724" sldId="313"/>
            <ac:spMk id="87" creationId="{C496F125-D279-0EAD-C86A-4DEDEECEC79C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2.756" v="304" actId="1076"/>
          <ac:spMkLst>
            <pc:docMk/>
            <pc:sldMk cId="2219880724" sldId="313"/>
            <ac:spMk id="88" creationId="{CFF8CC30-B096-88AD-5350-35AAA10F09A7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6.928" v="310" actId="1076"/>
          <ac:spMkLst>
            <pc:docMk/>
            <pc:sldMk cId="2219880724" sldId="313"/>
            <ac:spMk id="89" creationId="{2A9985F9-0E83-B651-FC5C-2F0CE7293525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6.944" v="311" actId="1076"/>
          <ac:spMkLst>
            <pc:docMk/>
            <pc:sldMk cId="2219880724" sldId="313"/>
            <ac:spMk id="90" creationId="{D9ACA58D-BA27-7AFA-B3CA-B338F98AB541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6.960" v="312" actId="1076"/>
          <ac:spMkLst>
            <pc:docMk/>
            <pc:sldMk cId="2219880724" sldId="313"/>
            <ac:spMk id="91" creationId="{4C7B9058-01DB-CA02-37F5-6C97ADA77DA9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6.991" v="313" actId="1076"/>
          <ac:spMkLst>
            <pc:docMk/>
            <pc:sldMk cId="2219880724" sldId="313"/>
            <ac:spMk id="92" creationId="{556C15F7-0FBE-F4B0-C633-21881B872F54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7.007" v="314" actId="1076"/>
          <ac:spMkLst>
            <pc:docMk/>
            <pc:sldMk cId="2219880724" sldId="313"/>
            <ac:spMk id="93" creationId="{884FC212-4A19-8ABF-22D3-B230E8CCA57C}"/>
          </ac:spMkLst>
        </pc:spChg>
        <pc:grpChg chg="add del">
          <ac:chgData name="Nguyen Duc Thanh 20203913" userId="S::thanh.nd203913@sis.hust.edu.vn::91687376-dbad-4069-8a47-681c6723d885" providerId="AD" clId="Web-{16648175-E0BA-3D2B-0313-062E370EDD6A}" dt="2022-07-06T13:10:14.262" v="56"/>
          <ac:grpSpMkLst>
            <pc:docMk/>
            <pc:sldMk cId="2219880724" sldId="313"/>
            <ac:grpSpMk id="10" creationId="{B2373C70-1D13-0D0C-C938-455EF576F7C4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6:19.621" v="198" actId="1076"/>
          <ac:grpSpMkLst>
            <pc:docMk/>
            <pc:sldMk cId="2219880724" sldId="313"/>
            <ac:grpSpMk id="11" creationId="{D6B2F26A-48E9-2618-CAC2-381933271A05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6:19.636" v="199" actId="1076"/>
          <ac:grpSpMkLst>
            <pc:docMk/>
            <pc:sldMk cId="2219880724" sldId="313"/>
            <ac:grpSpMk id="14" creationId="{BF51DE72-38B4-4115-EAA9-EB771B287D5B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6:19.652" v="200" actId="1076"/>
          <ac:grpSpMkLst>
            <pc:docMk/>
            <pc:sldMk cId="2219880724" sldId="313"/>
            <ac:grpSpMk id="17" creationId="{0F14AEDF-42E4-F8E3-73EB-0351BC15838B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26:46.918" v="223"/>
          <ac:grpSpMkLst>
            <pc:docMk/>
            <pc:sldMk cId="2219880724" sldId="313"/>
            <ac:grpSpMk id="20" creationId="{26ACDC21-521D-416C-9B02-A731291F069A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27:24.044" v="227"/>
          <ac:grpSpMkLst>
            <pc:docMk/>
            <pc:sldMk cId="2219880724" sldId="313"/>
            <ac:grpSpMk id="23" creationId="{BA6AA18F-0C11-D7FA-3728-ED9089D33876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6:19.683" v="203" actId="1076"/>
          <ac:grpSpMkLst>
            <pc:docMk/>
            <pc:sldMk cId="2219880724" sldId="313"/>
            <ac:grpSpMk id="29" creationId="{8937E780-D1B5-0AC7-0337-D52ABD13787B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17:27.932" v="133" actId="14100"/>
          <ac:grpSpMkLst>
            <pc:docMk/>
            <pc:sldMk cId="2219880724" sldId="313"/>
            <ac:grpSpMk id="34" creationId="{004636D1-A22B-E1F6-16ED-48B32E769162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6:28.293" v="220" actId="1076"/>
          <ac:grpSpMkLst>
            <pc:docMk/>
            <pc:sldMk cId="2219880724" sldId="313"/>
            <ac:grpSpMk id="38" creationId="{3F651F55-6F52-C433-A917-F94D1F5543BA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28:09.749" v="232"/>
          <ac:grpSpMkLst>
            <pc:docMk/>
            <pc:sldMk cId="2219880724" sldId="313"/>
            <ac:grpSpMk id="43" creationId="{8B38B7A7-1DF0-9306-5821-723096221F23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28:20.187" v="237"/>
          <ac:grpSpMkLst>
            <pc:docMk/>
            <pc:sldMk cId="2219880724" sldId="313"/>
            <ac:grpSpMk id="51" creationId="{22301DB7-94C7-D51C-89AA-C779CC57010F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28:30.500" v="242"/>
          <ac:grpSpMkLst>
            <pc:docMk/>
            <pc:sldMk cId="2219880724" sldId="313"/>
            <ac:grpSpMk id="59" creationId="{FE255D09-DC4E-29B0-4687-8F01C126A65A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7:09.560" v="225" actId="1076"/>
          <ac:grpSpMkLst>
            <pc:docMk/>
            <pc:sldMk cId="2219880724" sldId="313"/>
            <ac:grpSpMk id="63" creationId="{34F744A5-0CD0-5EC4-251A-7EB8FB254D31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7:39.529" v="229" actId="1076"/>
          <ac:grpSpMkLst>
            <pc:docMk/>
            <pc:sldMk cId="2219880724" sldId="313"/>
            <ac:grpSpMk id="66" creationId="{67BEB2A0-B406-A7D5-B85F-6F29F69AC70C}"/>
          </ac:grpSpMkLst>
        </pc:grpChg>
        <pc:picChg chg="add del mod">
          <ac:chgData name="Nguyen Duc Thanh 20203913" userId="S::thanh.nd203913@sis.hust.edu.vn::91687376-dbad-4069-8a47-681c6723d885" providerId="AD" clId="Web-{16648175-E0BA-3D2B-0313-062E370EDD6A}" dt="2022-07-06T13:07:09.178" v="13"/>
          <ac:picMkLst>
            <pc:docMk/>
            <pc:sldMk cId="2219880724" sldId="313"/>
            <ac:picMk id="7" creationId="{8D3F6D33-8273-665F-C90A-0C843BBF91E5}"/>
          </ac:picMkLst>
        </pc:picChg>
        <pc:cxnChg chg="add del mod">
          <ac:chgData name="Nguyen Duc Thanh 20203913" userId="S::thanh.nd203913@sis.hust.edu.vn::91687376-dbad-4069-8a47-681c6723d885" providerId="AD" clId="Web-{16648175-E0BA-3D2B-0313-062E370EDD6A}" dt="2022-07-06T13:14:12.222" v="101"/>
          <ac:cxnSpMkLst>
            <pc:docMk/>
            <pc:sldMk cId="2219880724" sldId="313"/>
            <ac:cxnSpMk id="30" creationId="{012C0B25-E058-8E11-98A5-904B0AAE7850}"/>
          </ac:cxnSpMkLst>
        </pc:cxnChg>
        <pc:cxnChg chg="add mod">
          <ac:chgData name="Nguyen Duc Thanh 20203913" userId="S::thanh.nd203913@sis.hust.edu.vn::91687376-dbad-4069-8a47-681c6723d885" providerId="AD" clId="Web-{16648175-E0BA-3D2B-0313-062E370EDD6A}" dt="2022-07-06T13:16:14.648" v="118" actId="1076"/>
          <ac:cxnSpMkLst>
            <pc:docMk/>
            <pc:sldMk cId="2219880724" sldId="313"/>
            <ac:cxnSpMk id="31" creationId="{D9DC3CBC-B8BA-08DF-0969-FAE1BF82F4F9}"/>
          </ac:cxnSpMkLst>
        </pc:cxnChg>
        <pc:cxnChg chg="add mod">
          <ac:chgData name="Nguyen Duc Thanh 20203913" userId="S::thanh.nd203913@sis.hust.edu.vn::91687376-dbad-4069-8a47-681c6723d885" providerId="AD" clId="Web-{16648175-E0BA-3D2B-0313-062E370EDD6A}" dt="2022-07-06T13:16:46.149" v="125"/>
          <ac:cxnSpMkLst>
            <pc:docMk/>
            <pc:sldMk cId="2219880724" sldId="313"/>
            <ac:cxnSpMk id="32" creationId="{956DA4DF-B17D-51F2-FED5-CCF3B8FAFB17}"/>
          </ac:cxnSpMkLst>
        </pc:cxnChg>
        <pc:cxnChg chg="add mod">
          <ac:chgData name="Nguyen Duc Thanh 20203913" userId="S::thanh.nd203913@sis.hust.edu.vn::91687376-dbad-4069-8a47-681c6723d885" providerId="AD" clId="Web-{16648175-E0BA-3D2B-0313-062E370EDD6A}" dt="2022-07-06T13:17:05.697" v="129" actId="1076"/>
          <ac:cxnSpMkLst>
            <pc:docMk/>
            <pc:sldMk cId="2219880724" sldId="313"/>
            <ac:cxnSpMk id="33" creationId="{1D04A117-F038-D178-F0D0-FD9765F4989E}"/>
          </ac:cxnSpMkLst>
        </pc:cxnChg>
        <pc:cxnChg chg="add mod">
          <ac:chgData name="Nguyen Duc Thanh 20203913" userId="S::thanh.nd203913@sis.hust.edu.vn::91687376-dbad-4069-8a47-681c6723d885" providerId="AD" clId="Web-{16648175-E0BA-3D2B-0313-062E370EDD6A}" dt="2022-07-06T13:20:16.625" v="148" actId="1076"/>
          <ac:cxnSpMkLst>
            <pc:docMk/>
            <pc:sldMk cId="2219880724" sldId="313"/>
            <ac:cxnSpMk id="37" creationId="{FBB3241F-6647-7A13-8629-6FB55F605950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09.765" v="235"/>
          <ac:cxnSpMkLst>
            <pc:docMk/>
            <pc:sldMk cId="2219880724" sldId="313"/>
            <ac:cxnSpMk id="39" creationId="{BA61DFD7-23AA-D41F-F840-E08B8E2F09FE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11.780" v="236"/>
          <ac:cxnSpMkLst>
            <pc:docMk/>
            <pc:sldMk cId="2219880724" sldId="313"/>
            <ac:cxnSpMk id="40" creationId="{FD6B2BD0-E03C-1822-31F4-F75E9102A66A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09.765" v="234"/>
          <ac:cxnSpMkLst>
            <pc:docMk/>
            <pc:sldMk cId="2219880724" sldId="313"/>
            <ac:cxnSpMk id="41" creationId="{A9B21011-B1C8-4A52-C5A7-C9D2C907E41B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09.749" v="233"/>
          <ac:cxnSpMkLst>
            <pc:docMk/>
            <pc:sldMk cId="2219880724" sldId="313"/>
            <ac:cxnSpMk id="42" creationId="{F1204A32-116D-C78D-5D72-2D07180E1D4E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20.202" v="239"/>
          <ac:cxnSpMkLst>
            <pc:docMk/>
            <pc:sldMk cId="2219880724" sldId="313"/>
            <ac:cxnSpMk id="47" creationId="{78412DA7-9082-2C66-B65B-A033E0AB3695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20.187" v="238"/>
          <ac:cxnSpMkLst>
            <pc:docMk/>
            <pc:sldMk cId="2219880724" sldId="313"/>
            <ac:cxnSpMk id="48" creationId="{9F369279-3586-518F-32A9-4FA0F67BD6CE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22.187" v="240"/>
          <ac:cxnSpMkLst>
            <pc:docMk/>
            <pc:sldMk cId="2219880724" sldId="313"/>
            <ac:cxnSpMk id="49" creationId="{816B9251-33E8-7A6A-1E8E-E6E94297066C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24.234" v="241"/>
          <ac:cxnSpMkLst>
            <pc:docMk/>
            <pc:sldMk cId="2219880724" sldId="313"/>
            <ac:cxnSpMk id="50" creationId="{D398ABA8-6D8E-F4ED-C51E-C2733198C425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30.500" v="244"/>
          <ac:cxnSpMkLst>
            <pc:docMk/>
            <pc:sldMk cId="2219880724" sldId="313"/>
            <ac:cxnSpMk id="55" creationId="{36A9E395-0D43-55D5-5025-157C55C47C6A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30.500" v="243"/>
          <ac:cxnSpMkLst>
            <pc:docMk/>
            <pc:sldMk cId="2219880724" sldId="313"/>
            <ac:cxnSpMk id="56" creationId="{113BFF04-FD70-73D7-F81E-CE5E894C635F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33.734" v="246"/>
          <ac:cxnSpMkLst>
            <pc:docMk/>
            <pc:sldMk cId="2219880724" sldId="313"/>
            <ac:cxnSpMk id="57" creationId="{C5D08E22-5C60-05D2-8F19-7D5776F757B7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33.734" v="245"/>
          <ac:cxnSpMkLst>
            <pc:docMk/>
            <pc:sldMk cId="2219880724" sldId="313"/>
            <ac:cxnSpMk id="58" creationId="{A8A653F8-244E-93C4-04CA-EC98855607BD}"/>
          </ac:cxnSpMkLst>
        </pc:cxnChg>
      </pc:sldChg>
      <pc:sldChg chg="addSp modSp addAnim delAnim modAnim">
        <pc:chgData name="Nguyen Duc Thanh 20203913" userId="S::thanh.nd203913@sis.hust.edu.vn::91687376-dbad-4069-8a47-681c6723d885" providerId="AD" clId="Web-{16648175-E0BA-3D2B-0313-062E370EDD6A}" dt="2022-07-06T13:38:21.565" v="360"/>
        <pc:sldMkLst>
          <pc:docMk/>
          <pc:sldMk cId="282110528" sldId="314"/>
        </pc:sldMkLst>
        <pc:spChg chg="mod ord">
          <ac:chgData name="Nguyen Duc Thanh 20203913" userId="S::thanh.nd203913@sis.hust.edu.vn::91687376-dbad-4069-8a47-681c6723d885" providerId="AD" clId="Web-{16648175-E0BA-3D2B-0313-062E370EDD6A}" dt="2022-07-06T13:33:46.510" v="320"/>
          <ac:spMkLst>
            <pc:docMk/>
            <pc:sldMk cId="282110528" sldId="314"/>
            <ac:spMk id="15" creationId="{6657A1BD-C03A-E5B6-724B-64BB4C266CBF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34:08.635" v="321"/>
          <ac:spMkLst>
            <pc:docMk/>
            <pc:sldMk cId="282110528" sldId="314"/>
            <ac:spMk id="16" creationId="{CAE385E9-0E12-52C6-5391-D10CF488A129}"/>
          </ac:spMkLst>
        </pc:spChg>
        <pc:grpChg chg="add">
          <ac:chgData name="Nguyen Duc Thanh 20203913" userId="S::thanh.nd203913@sis.hust.edu.vn::91687376-dbad-4069-8a47-681c6723d885" providerId="AD" clId="Web-{16648175-E0BA-3D2B-0313-062E370EDD6A}" dt="2022-07-06T13:37:28.063" v="348"/>
          <ac:grpSpMkLst>
            <pc:docMk/>
            <pc:sldMk cId="282110528" sldId="314"/>
            <ac:grpSpMk id="3" creationId="{DB1B093D-9617-36E1-168D-94426777F71F}"/>
          </ac:grpSpMkLst>
        </pc:grpChg>
        <pc:grpChg chg="add">
          <ac:chgData name="Nguyen Duc Thanh 20203913" userId="S::thanh.nd203913@sis.hust.edu.vn::91687376-dbad-4069-8a47-681c6723d885" providerId="AD" clId="Web-{16648175-E0BA-3D2B-0313-062E370EDD6A}" dt="2022-07-06T13:37:51.205" v="351"/>
          <ac:grpSpMkLst>
            <pc:docMk/>
            <pc:sldMk cId="282110528" sldId="314"/>
            <ac:grpSpMk id="4" creationId="{889A8884-49A2-90E5-B00D-FCC6CFE95711}"/>
          </ac:grpSpMkLst>
        </pc:grpChg>
        <pc:grpChg chg="add">
          <ac:chgData name="Nguyen Duc Thanh 20203913" userId="S::thanh.nd203913@sis.hust.edu.vn::91687376-dbad-4069-8a47-681c6723d885" providerId="AD" clId="Web-{16648175-E0BA-3D2B-0313-062E370EDD6A}" dt="2022-07-06T13:38:19.643" v="358"/>
          <ac:grpSpMkLst>
            <pc:docMk/>
            <pc:sldMk cId="282110528" sldId="314"/>
            <ac:grpSpMk id="5" creationId="{99CF383E-77A6-D086-373D-F89284E5B05D}"/>
          </ac:grpSpMkLst>
        </pc:grpChg>
      </pc:sldChg>
      <pc:sldChg chg="add replId">
        <pc:chgData name="Nguyen Duc Thanh 20203913" userId="S::thanh.nd203913@sis.hust.edu.vn::91687376-dbad-4069-8a47-681c6723d885" providerId="AD" clId="Web-{16648175-E0BA-3D2B-0313-062E370EDD6A}" dt="2022-07-06T13:33:13.977" v="316"/>
        <pc:sldMkLst>
          <pc:docMk/>
          <pc:sldMk cId="2085623275" sldId="320"/>
        </pc:sldMkLst>
      </pc:sldChg>
      <pc:sldChg chg="addSp delSp modSp add replId addAnim delAnim modAnim">
        <pc:chgData name="Nguyen Duc Thanh 20203913" userId="S::thanh.nd203913@sis.hust.edu.vn::91687376-dbad-4069-8a47-681c6723d885" providerId="AD" clId="Web-{16648175-E0BA-3D2B-0313-062E370EDD6A}" dt="2022-07-06T14:05:36.945" v="617" actId="20577"/>
        <pc:sldMkLst>
          <pc:docMk/>
          <pc:sldMk cId="4197137476" sldId="321"/>
        </pc:sldMkLst>
        <pc:spChg chg="del">
          <ac:chgData name="Nguyen Duc Thanh 20203913" userId="S::thanh.nd203913@sis.hust.edu.vn::91687376-dbad-4069-8a47-681c6723d885" providerId="AD" clId="Web-{16648175-E0BA-3D2B-0313-062E370EDD6A}" dt="2022-07-06T13:41:08.477" v="363"/>
          <ac:spMkLst>
            <pc:docMk/>
            <pc:sldMk cId="4197137476" sldId="321"/>
            <ac:spMk id="3" creationId="{C4C426A4-9E96-0900-ECA8-19227E1BEA20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1:10.477" v="364"/>
          <ac:spMkLst>
            <pc:docMk/>
            <pc:sldMk cId="4197137476" sldId="321"/>
            <ac:spMk id="5" creationId="{E456C22D-B9E3-0C29-2D02-700FA191F248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41:44.556" v="366"/>
          <ac:spMkLst>
            <pc:docMk/>
            <pc:sldMk cId="4197137476" sldId="321"/>
            <ac:spMk id="7" creationId="{8CAEC648-B13F-6137-6EB3-6D3C03ED12B6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41:44.571" v="367"/>
          <ac:spMkLst>
            <pc:docMk/>
            <pc:sldMk cId="4197137476" sldId="321"/>
            <ac:spMk id="8" creationId="{B1D64B37-26B5-1285-9AEB-16D2D4D790E4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3:02.355" v="377"/>
          <ac:spMkLst>
            <pc:docMk/>
            <pc:sldMk cId="4197137476" sldId="321"/>
            <ac:spMk id="10" creationId="{C1F4D7A9-F45C-8ACA-36EB-2ADCC8B76242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44"/>
          <ac:spMkLst>
            <pc:docMk/>
            <pc:sldMk cId="4197137476" sldId="321"/>
            <ac:spMk id="11" creationId="{15FAAF8C-F4BE-6779-7C87-4B4B26D50C3E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43"/>
          <ac:spMkLst>
            <pc:docMk/>
            <pc:sldMk cId="4197137476" sldId="321"/>
            <ac:spMk id="12" creationId="{FBBF8484-0B2B-B78A-4EA3-92CBE2D990F9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42"/>
          <ac:spMkLst>
            <pc:docMk/>
            <pc:sldMk cId="4197137476" sldId="321"/>
            <ac:spMk id="13" creationId="{500FF2F4-4A57-561A-060A-437FFFC17AC6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41"/>
          <ac:spMkLst>
            <pc:docMk/>
            <pc:sldMk cId="4197137476" sldId="321"/>
            <ac:spMk id="14" creationId="{D5F35F70-5CAE-59C6-9CE7-E915EE333ECE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40"/>
          <ac:spMkLst>
            <pc:docMk/>
            <pc:sldMk cId="4197137476" sldId="321"/>
            <ac:spMk id="24" creationId="{5212EC8D-CE4C-A2B0-D95D-9C49483D1A22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9"/>
          <ac:spMkLst>
            <pc:docMk/>
            <pc:sldMk cId="4197137476" sldId="321"/>
            <ac:spMk id="25" creationId="{27195AFA-C519-866E-8FCD-E50346768FBB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8"/>
          <ac:spMkLst>
            <pc:docMk/>
            <pc:sldMk cId="4197137476" sldId="321"/>
            <ac:spMk id="26" creationId="{6505618B-7FB1-40D5-4EC5-B9B62E0291D7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7"/>
          <ac:spMkLst>
            <pc:docMk/>
            <pc:sldMk cId="4197137476" sldId="321"/>
            <ac:spMk id="27" creationId="{9AAA5BD4-6617-293B-CAB0-115E6A0D3C30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6"/>
          <ac:spMkLst>
            <pc:docMk/>
            <pc:sldMk cId="4197137476" sldId="321"/>
            <ac:spMk id="31" creationId="{55805F38-8A8F-30B1-6EA8-3CBC781793F8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5"/>
          <ac:spMkLst>
            <pc:docMk/>
            <pc:sldMk cId="4197137476" sldId="321"/>
            <ac:spMk id="32" creationId="{CB1399FA-16B8-3E23-AA0C-F3B51C91ABF5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4"/>
          <ac:spMkLst>
            <pc:docMk/>
            <pc:sldMk cId="4197137476" sldId="321"/>
            <ac:spMk id="33" creationId="{87E99741-DD82-6401-78B6-AB58D7E22E33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3"/>
          <ac:spMkLst>
            <pc:docMk/>
            <pc:sldMk cId="4197137476" sldId="321"/>
            <ac:spMk id="34" creationId="{806D5999-BE2B-33E9-A96D-3CBFC83BAF53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45:06.281" v="423" actId="1076"/>
          <ac:spMkLst>
            <pc:docMk/>
            <pc:sldMk cId="4197137476" sldId="321"/>
            <ac:spMk id="35" creationId="{E1BCC4BD-EF01-F666-D820-4056A38C6ACD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50:08.353" v="482" actId="20577"/>
          <ac:spMkLst>
            <pc:docMk/>
            <pc:sldMk cId="4197137476" sldId="321"/>
            <ac:spMk id="36" creationId="{C5BF6DEA-1F4E-EBAC-5117-8F532ABC1BD6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50:25.510" v="488" actId="14100"/>
          <ac:spMkLst>
            <pc:docMk/>
            <pc:sldMk cId="4197137476" sldId="321"/>
            <ac:spMk id="43" creationId="{9DD8C344-FDDB-70A9-9127-47152680E8C7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50:33.104" v="493" actId="14100"/>
          <ac:spMkLst>
            <pc:docMk/>
            <pc:sldMk cId="4197137476" sldId="321"/>
            <ac:spMk id="50" creationId="{8484A664-0360-FA3F-E862-376A0B68D374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4:01:32.859" v="575" actId="1076"/>
          <ac:spMkLst>
            <pc:docMk/>
            <pc:sldMk cId="4197137476" sldId="321"/>
            <ac:spMk id="54" creationId="{7BECE508-2577-F2AC-A191-D8B1E620A0AB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4:01:32.937" v="576" actId="1076"/>
          <ac:spMkLst>
            <pc:docMk/>
            <pc:sldMk cId="4197137476" sldId="321"/>
            <ac:spMk id="55" creationId="{1A965AD6-5D77-AA41-F53A-B80416419989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53:12.265" v="522" actId="1076"/>
          <ac:spMkLst>
            <pc:docMk/>
            <pc:sldMk cId="4197137476" sldId="321"/>
            <ac:spMk id="57" creationId="{0E8B91B6-FDE5-379A-ACD9-4D4BC52D113C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53:12.281" v="523" actId="1076"/>
          <ac:spMkLst>
            <pc:docMk/>
            <pc:sldMk cId="4197137476" sldId="321"/>
            <ac:spMk id="58" creationId="{9D71C44C-B1EB-7FEA-3FB5-5C2320EAEB66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52:17.310" v="517"/>
          <ac:spMkLst>
            <pc:docMk/>
            <pc:sldMk cId="4197137476" sldId="321"/>
            <ac:spMk id="59" creationId="{F00C1E67-4744-B03F-165E-B9B8A89B94ED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55:06.706" v="537" actId="14100"/>
          <ac:spMkLst>
            <pc:docMk/>
            <pc:sldMk cId="4197137476" sldId="321"/>
            <ac:spMk id="60" creationId="{902F0EC6-45A2-58F4-4B5F-7F879F5106F3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4:05:36.945" v="617" actId="20577"/>
          <ac:spMkLst>
            <pc:docMk/>
            <pc:sldMk cId="4197137476" sldId="321"/>
            <ac:spMk id="61" creationId="{80AFB995-B3C6-04FE-82B9-1340A799F1D3}"/>
          </ac:spMkLst>
        </pc:spChg>
        <pc:spChg chg="add del">
          <ac:chgData name="Nguyen Duc Thanh 20203913" userId="S::thanh.nd203913@sis.hust.edu.vn::91687376-dbad-4069-8a47-681c6723d885" providerId="AD" clId="Web-{16648175-E0BA-3D2B-0313-062E370EDD6A}" dt="2022-07-06T14:02:40.955" v="578"/>
          <ac:spMkLst>
            <pc:docMk/>
            <pc:sldMk cId="4197137476" sldId="321"/>
            <ac:spMk id="64" creationId="{3461C6BD-25BB-E4A2-FF38-88616DD3F35D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4:04:18.442" v="588"/>
          <ac:spMkLst>
            <pc:docMk/>
            <pc:sldMk cId="4197137476" sldId="321"/>
            <ac:spMk id="66" creationId="{68F5A14E-BD7D-140C-2D27-4A6FB302731F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4:05:10.210" v="613" actId="20577"/>
          <ac:spMkLst>
            <pc:docMk/>
            <pc:sldMk cId="4197137476" sldId="321"/>
            <ac:spMk id="67" creationId="{6A67E586-89A4-98F7-568D-5F850B3D00E0}"/>
          </ac:spMkLst>
        </pc:spChg>
        <pc:grpChg chg="add">
          <ac:chgData name="Nguyen Duc Thanh 20203913" userId="S::thanh.nd203913@sis.hust.edu.vn::91687376-dbad-4069-8a47-681c6723d885" providerId="AD" clId="Web-{16648175-E0BA-3D2B-0313-062E370EDD6A}" dt="2022-07-06T13:41:27.837" v="365"/>
          <ac:grpSpMkLst>
            <pc:docMk/>
            <pc:sldMk cId="4197137476" sldId="321"/>
            <ac:grpSpMk id="9" creationId="{0E848593-746A-6F64-8117-0412A98BC8E4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44:32.233" v="401"/>
          <ac:grpSpMkLst>
            <pc:docMk/>
            <pc:sldMk cId="4197137476" sldId="321"/>
            <ac:grpSpMk id="15" creationId="{B1E88CBD-387C-665C-AB37-2A3DE5DAA1CD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44:27.045" v="399"/>
          <ac:grpSpMkLst>
            <pc:docMk/>
            <pc:sldMk cId="4197137476" sldId="321"/>
            <ac:grpSpMk id="18" creationId="{E5FA5AE0-14D3-7425-6D51-F5FBCDC62D0A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46:55.581" v="450"/>
          <ac:grpSpMkLst>
            <pc:docMk/>
            <pc:sldMk cId="4197137476" sldId="321"/>
            <ac:grpSpMk id="21" creationId="{48592543-1A26-AD9F-5C1E-D48FBF6EF5D8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46:55.581" v="449"/>
          <ac:grpSpMkLst>
            <pc:docMk/>
            <pc:sldMk cId="4197137476" sldId="321"/>
            <ac:grpSpMk id="28" creationId="{45CDC8C9-9B16-CC02-F2AD-D93F992A75FA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46:50.628" v="448" actId="14100"/>
          <ac:grpSpMkLst>
            <pc:docMk/>
            <pc:sldMk cId="4197137476" sldId="321"/>
            <ac:grpSpMk id="37" creationId="{ABD1C5BD-8BCE-092A-0348-398AEAA440DA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53:12.218" v="519" actId="1076"/>
          <ac:grpSpMkLst>
            <pc:docMk/>
            <pc:sldMk cId="4197137476" sldId="321"/>
            <ac:grpSpMk id="38" creationId="{C37B6384-840E-AAC5-7995-B50688ACAE38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53:12.234" v="520" actId="1076"/>
          <ac:grpSpMkLst>
            <pc:docMk/>
            <pc:sldMk cId="4197137476" sldId="321"/>
            <ac:grpSpMk id="39" creationId="{72EEAD7A-BDFF-3ACE-CBD6-57EBDCFD1A6C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53:12.249" v="521" actId="1076"/>
          <ac:grpSpMkLst>
            <pc:docMk/>
            <pc:sldMk cId="4197137476" sldId="321"/>
            <ac:grpSpMk id="46" creationId="{B877362D-755D-091D-CBED-17C7E8729A37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57:26.226" v="557" actId="1076"/>
          <ac:grpSpMkLst>
            <pc:docMk/>
            <pc:sldMk cId="4197137476" sldId="321"/>
            <ac:grpSpMk id="56" creationId="{5F1589FF-576C-097C-AA85-700645D76F1B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4:01:14.999" v="574" actId="1076"/>
          <ac:grpSpMkLst>
            <pc:docMk/>
            <pc:sldMk cId="4197137476" sldId="321"/>
            <ac:grpSpMk id="62" creationId="{92D947A8-DE74-8BB1-072F-FA3A38CF44CA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4:00:49.904" v="569" actId="1076"/>
          <ac:grpSpMkLst>
            <pc:docMk/>
            <pc:sldMk cId="4197137476" sldId="321"/>
            <ac:grpSpMk id="63" creationId="{80D9A750-619D-2517-50E3-9C4015FC967F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4:03:47.441" v="583" actId="14100"/>
          <ac:grpSpMkLst>
            <pc:docMk/>
            <pc:sldMk cId="4197137476" sldId="321"/>
            <ac:grpSpMk id="68" creationId="{7854C422-4183-54CE-67D6-C16DE9D0A843}"/>
          </ac:grpSpMkLst>
        </pc:grpChg>
      </pc:sldChg>
      <pc:sldChg chg="modSp">
        <pc:chgData name="Nguyen Duc Thanh 20203913" userId="S::thanh.nd203913@sis.hust.edu.vn::91687376-dbad-4069-8a47-681c6723d885" providerId="AD" clId="Web-{16648175-E0BA-3D2B-0313-062E370EDD6A}" dt="2022-07-06T14:36:45.429" v="630" actId="20577"/>
        <pc:sldMkLst>
          <pc:docMk/>
          <pc:sldMk cId="815913831" sldId="323"/>
        </pc:sldMkLst>
        <pc:spChg chg="mod">
          <ac:chgData name="Nguyen Duc Thanh 20203913" userId="S::thanh.nd203913@sis.hust.edu.vn::91687376-dbad-4069-8a47-681c6723d885" providerId="AD" clId="Web-{16648175-E0BA-3D2B-0313-062E370EDD6A}" dt="2022-07-06T14:36:45.429" v="630" actId="20577"/>
          <ac:spMkLst>
            <pc:docMk/>
            <pc:sldMk cId="815913831" sldId="323"/>
            <ac:spMk id="3" creationId="{F4920900-A2C1-8F34-C551-E87C96EA27C9}"/>
          </ac:spMkLst>
        </pc:spChg>
      </pc:sldChg>
    </pc:docChg>
  </pc:docChgLst>
  <pc:docChgLst>
    <pc:chgData name="Nguyen Duc Thanh 20203913" userId="S::thanh.nd203913@sis.hust.edu.vn::91687376-dbad-4069-8a47-681c6723d885" providerId="AD" clId="Web-{03FBF9B4-24F9-297F-4777-56F35BB7B452}"/>
    <pc:docChg chg="addSld delSld">
      <pc:chgData name="Nguyen Duc Thanh 20203913" userId="S::thanh.nd203913@sis.hust.edu.vn::91687376-dbad-4069-8a47-681c6723d885" providerId="AD" clId="Web-{03FBF9B4-24F9-297F-4777-56F35BB7B452}" dt="2022-07-06T15:02:54.437" v="1"/>
      <pc:docMkLst>
        <pc:docMk/>
      </pc:docMkLst>
      <pc:sldChg chg="add del">
        <pc:chgData name="Nguyen Duc Thanh 20203913" userId="S::thanh.nd203913@sis.hust.edu.vn::91687376-dbad-4069-8a47-681c6723d885" providerId="AD" clId="Web-{03FBF9B4-24F9-297F-4777-56F35BB7B452}" dt="2022-07-06T15:02:54.437" v="1"/>
        <pc:sldMkLst>
          <pc:docMk/>
          <pc:sldMk cId="0" sldId="258"/>
        </pc:sldMkLst>
      </pc:sldChg>
    </pc:docChg>
  </pc:docChgLst>
  <pc:docChgLst>
    <pc:chgData name="Nguyen Trung Hieu 20204877" userId="S::hieu.nt204877@sis.hust.edu.vn::245ccd7c-95b4-40ff-b976-2c9e668dbd3d" providerId="AD" clId="Web-{63DBA40C-0A99-5C8B-E87A-13410B3A42FC}"/>
    <pc:docChg chg="modSld">
      <pc:chgData name="Nguyen Trung Hieu 20204877" userId="S::hieu.nt204877@sis.hust.edu.vn::245ccd7c-95b4-40ff-b976-2c9e668dbd3d" providerId="AD" clId="Web-{63DBA40C-0A99-5C8B-E87A-13410B3A42FC}" dt="2022-07-07T03:47:27.577" v="270"/>
      <pc:docMkLst>
        <pc:docMk/>
      </pc:docMkLst>
      <pc:sldChg chg="modSp">
        <pc:chgData name="Nguyen Trung Hieu 20204877" userId="S::hieu.nt204877@sis.hust.edu.vn::245ccd7c-95b4-40ff-b976-2c9e668dbd3d" providerId="AD" clId="Web-{63DBA40C-0A99-5C8B-E87A-13410B3A42FC}" dt="2022-07-07T03:26:02.284" v="0"/>
        <pc:sldMkLst>
          <pc:docMk/>
          <pc:sldMk cId="0" sldId="256"/>
        </pc:sldMkLst>
        <pc:spChg chg="mod">
          <ac:chgData name="Nguyen Trung Hieu 20204877" userId="S::hieu.nt204877@sis.hust.edu.vn::245ccd7c-95b4-40ff-b976-2c9e668dbd3d" providerId="AD" clId="Web-{63DBA40C-0A99-5C8B-E87A-13410B3A42FC}" dt="2022-07-07T03:26:02.284" v="0"/>
          <ac:spMkLst>
            <pc:docMk/>
            <pc:sldMk cId="0" sldId="256"/>
            <ac:spMk id="128" creationId="{00000000-0000-0000-0000-000000000000}"/>
          </ac:spMkLst>
        </pc:spChg>
      </pc:sldChg>
      <pc:sldChg chg="modSp">
        <pc:chgData name="Nguyen Trung Hieu 20204877" userId="S::hieu.nt204877@sis.hust.edu.vn::245ccd7c-95b4-40ff-b976-2c9e668dbd3d" providerId="AD" clId="Web-{63DBA40C-0A99-5C8B-E87A-13410B3A42FC}" dt="2022-07-07T03:43:33.126" v="197" actId="20577"/>
        <pc:sldMkLst>
          <pc:docMk/>
          <pc:sldMk cId="0" sldId="259"/>
        </pc:sldMkLst>
        <pc:spChg chg="mod">
          <ac:chgData name="Nguyen Trung Hieu 20204877" userId="S::hieu.nt204877@sis.hust.edu.vn::245ccd7c-95b4-40ff-b976-2c9e668dbd3d" providerId="AD" clId="Web-{63DBA40C-0A99-5C8B-E87A-13410B3A42FC}" dt="2022-07-07T03:43:33.126" v="197" actId="20577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Nguyen Trung Hieu 20204877" userId="S::hieu.nt204877@sis.hust.edu.vn::245ccd7c-95b4-40ff-b976-2c9e668dbd3d" providerId="AD" clId="Web-{63DBA40C-0A99-5C8B-E87A-13410B3A42FC}" dt="2022-07-07T03:41:08.384" v="141" actId="20577"/>
        <pc:sldMkLst>
          <pc:docMk/>
          <pc:sldMk cId="158492276" sldId="289"/>
        </pc:sldMkLst>
        <pc:spChg chg="mod">
          <ac:chgData name="Nguyen Trung Hieu 20204877" userId="S::hieu.nt204877@sis.hust.edu.vn::245ccd7c-95b4-40ff-b976-2c9e668dbd3d" providerId="AD" clId="Web-{63DBA40C-0A99-5C8B-E87A-13410B3A42FC}" dt="2022-07-07T03:41:08.384" v="141" actId="20577"/>
          <ac:spMkLst>
            <pc:docMk/>
            <pc:sldMk cId="158492276" sldId="289"/>
            <ac:spMk id="5" creationId="{BEF420F2-C349-D972-4422-CC7F40346C97}"/>
          </ac:spMkLst>
        </pc:spChg>
      </pc:sldChg>
      <pc:sldChg chg="delSp modSp">
        <pc:chgData name="Nguyen Trung Hieu 20204877" userId="S::hieu.nt204877@sis.hust.edu.vn::245ccd7c-95b4-40ff-b976-2c9e668dbd3d" providerId="AD" clId="Web-{63DBA40C-0A99-5C8B-E87A-13410B3A42FC}" dt="2022-07-07T03:40:57.258" v="137" actId="20577"/>
        <pc:sldMkLst>
          <pc:docMk/>
          <pc:sldMk cId="896960624" sldId="291"/>
        </pc:sldMkLst>
        <pc:spChg chg="mod">
          <ac:chgData name="Nguyen Trung Hieu 20204877" userId="S::hieu.nt204877@sis.hust.edu.vn::245ccd7c-95b4-40ff-b976-2c9e668dbd3d" providerId="AD" clId="Web-{63DBA40C-0A99-5C8B-E87A-13410B3A42FC}" dt="2022-07-07T03:40:57.258" v="137" actId="20577"/>
          <ac:spMkLst>
            <pc:docMk/>
            <pc:sldMk cId="896960624" sldId="291"/>
            <ac:spMk id="6" creationId="{E484B77F-566C-68B8-CEBB-9A46D0647BD9}"/>
          </ac:spMkLst>
        </pc:spChg>
        <pc:spChg chg="del mod">
          <ac:chgData name="Nguyen Trung Hieu 20204877" userId="S::hieu.nt204877@sis.hust.edu.vn::245ccd7c-95b4-40ff-b976-2c9e668dbd3d" providerId="AD" clId="Web-{63DBA40C-0A99-5C8B-E87A-13410B3A42FC}" dt="2022-07-07T03:40:44.242" v="129"/>
          <ac:spMkLst>
            <pc:docMk/>
            <pc:sldMk cId="896960624" sldId="291"/>
            <ac:spMk id="9" creationId="{ACD3973E-3C0C-D4DB-0A86-504FD2DBF4D0}"/>
          </ac:spMkLst>
        </pc:spChg>
      </pc:sldChg>
      <pc:sldChg chg="addSp delSp modSp">
        <pc:chgData name="Nguyen Trung Hieu 20204877" userId="S::hieu.nt204877@sis.hust.edu.vn::245ccd7c-95b4-40ff-b976-2c9e668dbd3d" providerId="AD" clId="Web-{63DBA40C-0A99-5C8B-E87A-13410B3A42FC}" dt="2022-07-07T03:41:01.915" v="139" actId="20577"/>
        <pc:sldMkLst>
          <pc:docMk/>
          <pc:sldMk cId="2702520618" sldId="292"/>
        </pc:sldMkLst>
        <pc:spChg chg="add del">
          <ac:chgData name="Nguyen Trung Hieu 20204877" userId="S::hieu.nt204877@sis.hust.edu.vn::245ccd7c-95b4-40ff-b976-2c9e668dbd3d" providerId="AD" clId="Web-{63DBA40C-0A99-5C8B-E87A-13410B3A42FC}" dt="2022-07-07T03:38:46.516" v="121"/>
          <ac:spMkLst>
            <pc:docMk/>
            <pc:sldMk cId="2702520618" sldId="292"/>
            <ac:spMk id="14" creationId="{D9E02C03-6113-58E1-779F-2EB06572DA51}"/>
          </ac:spMkLst>
        </pc:spChg>
        <pc:spChg chg="mod">
          <ac:chgData name="Nguyen Trung Hieu 20204877" userId="S::hieu.nt204877@sis.hust.edu.vn::245ccd7c-95b4-40ff-b976-2c9e668dbd3d" providerId="AD" clId="Web-{63DBA40C-0A99-5C8B-E87A-13410B3A42FC}" dt="2022-07-07T03:41:01.915" v="139" actId="20577"/>
          <ac:spMkLst>
            <pc:docMk/>
            <pc:sldMk cId="2702520618" sldId="292"/>
            <ac:spMk id="16" creationId="{F7F1691B-4F9D-6530-B94D-C75E47A65291}"/>
          </ac:spMkLst>
        </pc:spChg>
      </pc:sldChg>
      <pc:sldChg chg="modSp">
        <pc:chgData name="Nguyen Trung Hieu 20204877" userId="S::hieu.nt204877@sis.hust.edu.vn::245ccd7c-95b4-40ff-b976-2c9e668dbd3d" providerId="AD" clId="Web-{63DBA40C-0A99-5C8B-E87A-13410B3A42FC}" dt="2022-07-07T03:46:22.339" v="269" actId="20577"/>
        <pc:sldMkLst>
          <pc:docMk/>
          <pc:sldMk cId="590266582" sldId="303"/>
        </pc:sldMkLst>
        <pc:spChg chg="mod">
          <ac:chgData name="Nguyen Trung Hieu 20204877" userId="S::hieu.nt204877@sis.hust.edu.vn::245ccd7c-95b4-40ff-b976-2c9e668dbd3d" providerId="AD" clId="Web-{63DBA40C-0A99-5C8B-E87A-13410B3A42FC}" dt="2022-07-07T03:46:22.339" v="269" actId="20577"/>
          <ac:spMkLst>
            <pc:docMk/>
            <pc:sldMk cId="590266582" sldId="303"/>
            <ac:spMk id="3" creationId="{01379A1A-5206-F6A3-C04C-A547A2C536DD}"/>
          </ac:spMkLst>
        </pc:spChg>
      </pc:sldChg>
      <pc:sldChg chg="modSp">
        <pc:chgData name="Nguyen Trung Hieu 20204877" userId="S::hieu.nt204877@sis.hust.edu.vn::245ccd7c-95b4-40ff-b976-2c9e668dbd3d" providerId="AD" clId="Web-{63DBA40C-0A99-5C8B-E87A-13410B3A42FC}" dt="2022-07-07T03:38:53.642" v="126"/>
        <pc:sldMkLst>
          <pc:docMk/>
          <pc:sldMk cId="3426385446" sldId="306"/>
        </pc:sldMkLst>
        <pc:graphicFrameChg chg="mod modGraphic">
          <ac:chgData name="Nguyen Trung Hieu 20204877" userId="S::hieu.nt204877@sis.hust.edu.vn::245ccd7c-95b4-40ff-b976-2c9e668dbd3d" providerId="AD" clId="Web-{63DBA40C-0A99-5C8B-E87A-13410B3A42FC}" dt="2022-07-07T03:38:53.642" v="126"/>
          <ac:graphicFrameMkLst>
            <pc:docMk/>
            <pc:sldMk cId="3426385446" sldId="306"/>
            <ac:graphicFrameMk id="5" creationId="{B58AF480-39EC-6FAD-2B33-C76A5FE8722B}"/>
          </ac:graphicFrameMkLst>
        </pc:graphicFrameChg>
      </pc:sldChg>
      <pc:sldChg chg="modSp">
        <pc:chgData name="Nguyen Trung Hieu 20204877" userId="S::hieu.nt204877@sis.hust.edu.vn::245ccd7c-95b4-40ff-b976-2c9e668dbd3d" providerId="AD" clId="Web-{63DBA40C-0A99-5C8B-E87A-13410B3A42FC}" dt="2022-07-07T03:47:27.577" v="270"/>
        <pc:sldMkLst>
          <pc:docMk/>
          <pc:sldMk cId="2164207400" sldId="307"/>
        </pc:sldMkLst>
        <pc:graphicFrameChg chg="mod modGraphic">
          <ac:chgData name="Nguyen Trung Hieu 20204877" userId="S::hieu.nt204877@sis.hust.edu.vn::245ccd7c-95b4-40ff-b976-2c9e668dbd3d" providerId="AD" clId="Web-{63DBA40C-0A99-5C8B-E87A-13410B3A42FC}" dt="2022-07-07T03:47:27.577" v="270"/>
          <ac:graphicFrameMkLst>
            <pc:docMk/>
            <pc:sldMk cId="2164207400" sldId="307"/>
            <ac:graphicFrameMk id="11" creationId="{5698A4A4-F24E-0D9D-8772-CCE41DAC4C55}"/>
          </ac:graphicFrameMkLst>
        </pc:graphicFrameChg>
      </pc:sldChg>
      <pc:sldChg chg="modSp">
        <pc:chgData name="Nguyen Trung Hieu 20204877" userId="S::hieu.nt204877@sis.hust.edu.vn::245ccd7c-95b4-40ff-b976-2c9e668dbd3d" providerId="AD" clId="Web-{63DBA40C-0A99-5C8B-E87A-13410B3A42FC}" dt="2022-07-07T03:42:19.716" v="151"/>
        <pc:sldMkLst>
          <pc:docMk/>
          <pc:sldMk cId="1086363542" sldId="311"/>
        </pc:sldMkLst>
        <pc:graphicFrameChg chg="mod modGraphic">
          <ac:chgData name="Nguyen Trung Hieu 20204877" userId="S::hieu.nt204877@sis.hust.edu.vn::245ccd7c-95b4-40ff-b976-2c9e668dbd3d" providerId="AD" clId="Web-{63DBA40C-0A99-5C8B-E87A-13410B3A42FC}" dt="2022-07-07T03:42:19.716" v="151"/>
          <ac:graphicFrameMkLst>
            <pc:docMk/>
            <pc:sldMk cId="1086363542" sldId="311"/>
            <ac:graphicFrameMk id="6" creationId="{4BB2AB0A-8B2A-ED28-5389-D3ABBD9361C9}"/>
          </ac:graphicFrameMkLst>
        </pc:graphicFrameChg>
      </pc:sldChg>
    </pc:docChg>
  </pc:docChgLst>
  <pc:docChgLst>
    <pc:chgData name="Nguyen Trung Hieu 20204877" userId="S::hieu.nt204877@sis.hust.edu.vn::245ccd7c-95b4-40ff-b976-2c9e668dbd3d" providerId="AD" clId="Web-{E3E9AA59-4CE7-320B-2F04-2F31A2BCF1BA}"/>
    <pc:docChg chg="modSld">
      <pc:chgData name="Nguyen Trung Hieu 20204877" userId="S::hieu.nt204877@sis.hust.edu.vn::245ccd7c-95b4-40ff-b976-2c9e668dbd3d" providerId="AD" clId="Web-{E3E9AA59-4CE7-320B-2F04-2F31A2BCF1BA}" dt="2022-07-06T20:10:14.524" v="330" actId="20577"/>
      <pc:docMkLst>
        <pc:docMk/>
      </pc:docMkLst>
      <pc:sldChg chg="modSp">
        <pc:chgData name="Nguyen Trung Hieu 20204877" userId="S::hieu.nt204877@sis.hust.edu.vn::245ccd7c-95b4-40ff-b976-2c9e668dbd3d" providerId="AD" clId="Web-{E3E9AA59-4CE7-320B-2F04-2F31A2BCF1BA}" dt="2022-07-06T20:10:14.524" v="330" actId="20577"/>
        <pc:sldMkLst>
          <pc:docMk/>
          <pc:sldMk cId="590266582" sldId="303"/>
        </pc:sldMkLst>
        <pc:spChg chg="mod">
          <ac:chgData name="Nguyen Trung Hieu 20204877" userId="S::hieu.nt204877@sis.hust.edu.vn::245ccd7c-95b4-40ff-b976-2c9e668dbd3d" providerId="AD" clId="Web-{E3E9AA59-4CE7-320B-2F04-2F31A2BCF1BA}" dt="2022-07-06T20:10:14.524" v="330" actId="20577"/>
          <ac:spMkLst>
            <pc:docMk/>
            <pc:sldMk cId="590266582" sldId="303"/>
            <ac:spMk id="3" creationId="{01379A1A-5206-F6A3-C04C-A547A2C536DD}"/>
          </ac:spMkLst>
        </pc:spChg>
      </pc:sldChg>
      <pc:sldChg chg="modSp">
        <pc:chgData name="Nguyen Trung Hieu 20204877" userId="S::hieu.nt204877@sis.hust.edu.vn::245ccd7c-95b4-40ff-b976-2c9e668dbd3d" providerId="AD" clId="Web-{E3E9AA59-4CE7-320B-2F04-2F31A2BCF1BA}" dt="2022-07-06T20:09:16.131" v="267"/>
        <pc:sldMkLst>
          <pc:docMk/>
          <pc:sldMk cId="2120060693" sldId="304"/>
        </pc:sldMkLst>
        <pc:graphicFrameChg chg="mod modGraphic">
          <ac:chgData name="Nguyen Trung Hieu 20204877" userId="S::hieu.nt204877@sis.hust.edu.vn::245ccd7c-95b4-40ff-b976-2c9e668dbd3d" providerId="AD" clId="Web-{E3E9AA59-4CE7-320B-2F04-2F31A2BCF1BA}" dt="2022-07-06T20:09:16.131" v="267"/>
          <ac:graphicFrameMkLst>
            <pc:docMk/>
            <pc:sldMk cId="2120060693" sldId="304"/>
            <ac:graphicFrameMk id="5" creationId="{5589C5FB-37F4-0FA6-638D-3C2BCD00F229}"/>
          </ac:graphicFrameMkLst>
        </pc:graphicFrameChg>
      </pc:sldChg>
      <pc:sldChg chg="modSp">
        <pc:chgData name="Nguyen Trung Hieu 20204877" userId="S::hieu.nt204877@sis.hust.edu.vn::245ccd7c-95b4-40ff-b976-2c9e668dbd3d" providerId="AD" clId="Web-{E3E9AA59-4CE7-320B-2F04-2F31A2BCF1BA}" dt="2022-07-06T20:08:17.473" v="227"/>
        <pc:sldMkLst>
          <pc:docMk/>
          <pc:sldMk cId="4009454712" sldId="305"/>
        </pc:sldMkLst>
        <pc:graphicFrameChg chg="mod modGraphic">
          <ac:chgData name="Nguyen Trung Hieu 20204877" userId="S::hieu.nt204877@sis.hust.edu.vn::245ccd7c-95b4-40ff-b976-2c9e668dbd3d" providerId="AD" clId="Web-{E3E9AA59-4CE7-320B-2F04-2F31A2BCF1BA}" dt="2022-07-06T20:08:17.473" v="227"/>
          <ac:graphicFrameMkLst>
            <pc:docMk/>
            <pc:sldMk cId="4009454712" sldId="305"/>
            <ac:graphicFrameMk id="7" creationId="{21EF995A-360D-3876-1D68-D1049337B882}"/>
          </ac:graphicFrameMkLst>
        </pc:graphicFrameChg>
      </pc:sldChg>
      <pc:sldChg chg="modSp">
        <pc:chgData name="Nguyen Trung Hieu 20204877" userId="S::hieu.nt204877@sis.hust.edu.vn::245ccd7c-95b4-40ff-b976-2c9e668dbd3d" providerId="AD" clId="Web-{E3E9AA59-4CE7-320B-2F04-2F31A2BCF1BA}" dt="2022-07-06T20:07:18.753" v="183"/>
        <pc:sldMkLst>
          <pc:docMk/>
          <pc:sldMk cId="3426385446" sldId="306"/>
        </pc:sldMkLst>
        <pc:graphicFrameChg chg="mod modGraphic">
          <ac:chgData name="Nguyen Trung Hieu 20204877" userId="S::hieu.nt204877@sis.hust.edu.vn::245ccd7c-95b4-40ff-b976-2c9e668dbd3d" providerId="AD" clId="Web-{E3E9AA59-4CE7-320B-2F04-2F31A2BCF1BA}" dt="2022-07-06T20:07:07.377" v="154"/>
          <ac:graphicFrameMkLst>
            <pc:docMk/>
            <pc:sldMk cId="3426385446" sldId="306"/>
            <ac:graphicFrameMk id="5" creationId="{B58AF480-39EC-6FAD-2B33-C76A5FE8722B}"/>
          </ac:graphicFrameMkLst>
        </pc:graphicFrameChg>
        <pc:graphicFrameChg chg="mod modGraphic">
          <ac:chgData name="Nguyen Trung Hieu 20204877" userId="S::hieu.nt204877@sis.hust.edu.vn::245ccd7c-95b4-40ff-b976-2c9e668dbd3d" providerId="AD" clId="Web-{E3E9AA59-4CE7-320B-2F04-2F31A2BCF1BA}" dt="2022-07-06T20:07:18.753" v="183"/>
          <ac:graphicFrameMkLst>
            <pc:docMk/>
            <pc:sldMk cId="3426385446" sldId="306"/>
            <ac:graphicFrameMk id="9" creationId="{77035C3A-56C0-BBBA-CF46-C456459474EE}"/>
          </ac:graphicFrameMkLst>
        </pc:graphicFrameChg>
      </pc:sldChg>
      <pc:sldChg chg="modSp">
        <pc:chgData name="Nguyen Trung Hieu 20204877" userId="S::hieu.nt204877@sis.hust.edu.vn::245ccd7c-95b4-40ff-b976-2c9e668dbd3d" providerId="AD" clId="Web-{E3E9AA59-4CE7-320B-2F04-2F31A2BCF1BA}" dt="2022-07-06T20:06:58.189" v="133"/>
        <pc:sldMkLst>
          <pc:docMk/>
          <pc:sldMk cId="2164207400" sldId="307"/>
        </pc:sldMkLst>
        <pc:graphicFrameChg chg="mod modGraphic">
          <ac:chgData name="Nguyen Trung Hieu 20204877" userId="S::hieu.nt204877@sis.hust.edu.vn::245ccd7c-95b4-40ff-b976-2c9e668dbd3d" providerId="AD" clId="Web-{E3E9AA59-4CE7-320B-2F04-2F31A2BCF1BA}" dt="2022-07-06T20:06:58.189" v="133"/>
          <ac:graphicFrameMkLst>
            <pc:docMk/>
            <pc:sldMk cId="2164207400" sldId="307"/>
            <ac:graphicFrameMk id="6" creationId="{6C1C3604-105B-8E86-E118-A830BC7453AE}"/>
          </ac:graphicFrameMkLst>
        </pc:graphicFrameChg>
      </pc:sldChg>
      <pc:sldChg chg="addSp delSp modSp">
        <pc:chgData name="Nguyen Trung Hieu 20204877" userId="S::hieu.nt204877@sis.hust.edu.vn::245ccd7c-95b4-40ff-b976-2c9e668dbd3d" providerId="AD" clId="Web-{E3E9AA59-4CE7-320B-2F04-2F31A2BCF1BA}" dt="2022-07-06T20:06:40.408" v="112"/>
        <pc:sldMkLst>
          <pc:docMk/>
          <pc:sldMk cId="1086363542" sldId="311"/>
        </pc:sldMkLst>
        <pc:spChg chg="add del mod">
          <ac:chgData name="Nguyen Trung Hieu 20204877" userId="S::hieu.nt204877@sis.hust.edu.vn::245ccd7c-95b4-40ff-b976-2c9e668dbd3d" providerId="AD" clId="Web-{E3E9AA59-4CE7-320B-2F04-2F31A2BCF1BA}" dt="2022-07-06T20:03:13.198" v="8"/>
          <ac:spMkLst>
            <pc:docMk/>
            <pc:sldMk cId="1086363542" sldId="311"/>
            <ac:spMk id="8" creationId="{F3E76443-3074-8E55-980C-462889155ABD}"/>
          </ac:spMkLst>
        </pc:spChg>
        <pc:graphicFrameChg chg="add del mod">
          <ac:chgData name="Nguyen Trung Hieu 20204877" userId="S::hieu.nt204877@sis.hust.edu.vn::245ccd7c-95b4-40ff-b976-2c9e668dbd3d" providerId="AD" clId="Web-{E3E9AA59-4CE7-320B-2F04-2F31A2BCF1BA}" dt="2022-07-06T20:03:13.198" v="9"/>
          <ac:graphicFrameMkLst>
            <pc:docMk/>
            <pc:sldMk cId="1086363542" sldId="311"/>
            <ac:graphicFrameMk id="5" creationId="{7BBE396E-93BB-96B2-D0FA-AB35B476FD6C}"/>
          </ac:graphicFrameMkLst>
        </pc:graphicFrameChg>
        <pc:graphicFrameChg chg="mod modGraphic">
          <ac:chgData name="Nguyen Trung Hieu 20204877" userId="S::hieu.nt204877@sis.hust.edu.vn::245ccd7c-95b4-40ff-b976-2c9e668dbd3d" providerId="AD" clId="Web-{E3E9AA59-4CE7-320B-2F04-2F31A2BCF1BA}" dt="2022-07-06T20:06:40.408" v="112"/>
          <ac:graphicFrameMkLst>
            <pc:docMk/>
            <pc:sldMk cId="1086363542" sldId="311"/>
            <ac:graphicFrameMk id="6" creationId="{4BB2AB0A-8B2A-ED28-5389-D3ABBD9361C9}"/>
          </ac:graphicFrameMkLst>
        </pc:graphicFrameChg>
      </pc:sldChg>
    </pc:docChg>
  </pc:docChgLst>
  <pc:docChgLst>
    <pc:chgData clId="Web-{98EB3DF1-5EDD-1B9C-4CE8-DF6C8D01EAD2}"/>
    <pc:docChg chg="modSld">
      <pc:chgData name="" userId="" providerId="" clId="Web-{98EB3DF1-5EDD-1B9C-4CE8-DF6C8D01EAD2}" dt="2022-07-06T05:55:23.120" v="10" actId="20577"/>
      <pc:docMkLst>
        <pc:docMk/>
      </pc:docMkLst>
      <pc:sldChg chg="modSp">
        <pc:chgData name="" userId="" providerId="" clId="Web-{98EB3DF1-5EDD-1B9C-4CE8-DF6C8D01EAD2}" dt="2022-07-06T05:55:23.120" v="10" actId="20577"/>
        <pc:sldMkLst>
          <pc:docMk/>
          <pc:sldMk cId="0" sldId="256"/>
        </pc:sldMkLst>
        <pc:spChg chg="mod">
          <ac:chgData name="" userId="" providerId="" clId="Web-{98EB3DF1-5EDD-1B9C-4CE8-DF6C8D01EAD2}" dt="2022-07-06T05:55:23.120" v="10" actId="20577"/>
          <ac:spMkLst>
            <pc:docMk/>
            <pc:sldMk cId="0" sldId="256"/>
            <ac:spMk id="128" creationId="{00000000-0000-0000-0000-000000000000}"/>
          </ac:spMkLst>
        </pc:spChg>
      </pc:sldChg>
    </pc:docChg>
  </pc:docChgLst>
  <pc:docChgLst>
    <pc:chgData name="Tran Duc Tri 20204893" userId="S::tri.td204893@sis.hust.edu.vn::40feee50-7496-469b-959b-109bd1e34404" providerId="AD" clId="Web-{B56468A1-C4D6-35C8-A90B-E2FDD591FC80}"/>
    <pc:docChg chg="addSld delSld modSld">
      <pc:chgData name="Tran Duc Tri 20204893" userId="S::tri.td204893@sis.hust.edu.vn::40feee50-7496-469b-959b-109bd1e34404" providerId="AD" clId="Web-{B56468A1-C4D6-35C8-A90B-E2FDD591FC80}" dt="2022-07-06T10:30:28.201" v="1368" actId="1076"/>
      <pc:docMkLst>
        <pc:docMk/>
      </pc:docMkLst>
      <pc:sldChg chg="modSp">
        <pc:chgData name="Tran Duc Tri 20204893" userId="S::tri.td204893@sis.hust.edu.vn::40feee50-7496-469b-959b-109bd1e34404" providerId="AD" clId="Web-{B56468A1-C4D6-35C8-A90B-E2FDD591FC80}" dt="2022-07-06T10:13:48.173" v="816" actId="20577"/>
        <pc:sldMkLst>
          <pc:docMk/>
          <pc:sldMk cId="0" sldId="259"/>
        </pc:sldMkLst>
        <pc:spChg chg="mod">
          <ac:chgData name="Tran Duc Tri 20204893" userId="S::tri.td204893@sis.hust.edu.vn::40feee50-7496-469b-959b-109bd1e34404" providerId="AD" clId="Web-{B56468A1-C4D6-35C8-A90B-E2FDD591FC80}" dt="2022-07-06T10:13:48.173" v="816" actId="20577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B56468A1-C4D6-35C8-A90B-E2FDD591FC80}" dt="2022-07-06T10:28:36.042" v="1367" actId="1076"/>
        <pc:sldMkLst>
          <pc:docMk/>
          <pc:sldMk cId="3658259278" sldId="285"/>
        </pc:sldMkLst>
        <pc:spChg chg="mod">
          <ac:chgData name="Tran Duc Tri 20204893" userId="S::tri.td204893@sis.hust.edu.vn::40feee50-7496-469b-959b-109bd1e34404" providerId="AD" clId="Web-{B56468A1-C4D6-35C8-A90B-E2FDD591FC80}" dt="2022-07-06T10:28:29.260" v="1366" actId="1076"/>
          <ac:spMkLst>
            <pc:docMk/>
            <pc:sldMk cId="3658259278" sldId="285"/>
            <ac:spMk id="1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B56468A1-C4D6-35C8-A90B-E2FDD591FC80}" dt="2022-07-06T10:28:36.042" v="1367" actId="1076"/>
          <ac:spMkLst>
            <pc:docMk/>
            <pc:sldMk cId="3658259278" sldId="285"/>
            <ac:spMk id="14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B56468A1-C4D6-35C8-A90B-E2FDD591FC80}" dt="2022-07-06T10:15:38.364" v="823" actId="1076"/>
        <pc:sldMkLst>
          <pc:docMk/>
          <pc:sldMk cId="896960624" sldId="291"/>
        </pc:sldMkLst>
        <pc:picChg chg="mod">
          <ac:chgData name="Tran Duc Tri 20204893" userId="S::tri.td204893@sis.hust.edu.vn::40feee50-7496-469b-959b-109bd1e34404" providerId="AD" clId="Web-{B56468A1-C4D6-35C8-A90B-E2FDD591FC80}" dt="2022-07-06T10:15:38.364" v="823" actId="1076"/>
          <ac:picMkLst>
            <pc:docMk/>
            <pc:sldMk cId="896960624" sldId="291"/>
            <ac:picMk id="7" creationId="{D3C9F136-BBC5-5CE3-B45F-294817A53EB8}"/>
          </ac:picMkLst>
        </pc:picChg>
      </pc:sldChg>
      <pc:sldChg chg="modSp">
        <pc:chgData name="Tran Duc Tri 20204893" userId="S::tri.td204893@sis.hust.edu.vn::40feee50-7496-469b-959b-109bd1e34404" providerId="AD" clId="Web-{B56468A1-C4D6-35C8-A90B-E2FDD591FC80}" dt="2022-07-06T10:15:11.769" v="821"/>
        <pc:sldMkLst>
          <pc:docMk/>
          <pc:sldMk cId="2702520618" sldId="292"/>
        </pc:sldMkLst>
        <pc:picChg chg="mod ord">
          <ac:chgData name="Tran Duc Tri 20204893" userId="S::tri.td204893@sis.hust.edu.vn::40feee50-7496-469b-959b-109bd1e34404" providerId="AD" clId="Web-{B56468A1-C4D6-35C8-A90B-E2FDD591FC80}" dt="2022-07-06T10:15:07.394" v="820"/>
          <ac:picMkLst>
            <pc:docMk/>
            <pc:sldMk cId="2702520618" sldId="292"/>
            <ac:picMk id="7" creationId="{B8710BC4-BA70-0373-31BD-544A4ADFB57E}"/>
          </ac:picMkLst>
        </pc:picChg>
        <pc:picChg chg="ord">
          <ac:chgData name="Tran Duc Tri 20204893" userId="S::tri.td204893@sis.hust.edu.vn::40feee50-7496-469b-959b-109bd1e34404" providerId="AD" clId="Web-{B56468A1-C4D6-35C8-A90B-E2FDD591FC80}" dt="2022-07-06T10:15:11.769" v="821"/>
          <ac:picMkLst>
            <pc:docMk/>
            <pc:sldMk cId="2702520618" sldId="292"/>
            <ac:picMk id="9" creationId="{99575197-9C12-93B9-F9EB-35C56B8930F0}"/>
          </ac:picMkLst>
        </pc:picChg>
      </pc:sldChg>
      <pc:sldChg chg="modSp">
        <pc:chgData name="Tran Duc Tri 20204893" userId="S::tri.td204893@sis.hust.edu.vn::40feee50-7496-469b-959b-109bd1e34404" providerId="AD" clId="Web-{B56468A1-C4D6-35C8-A90B-E2FDD591FC80}" dt="2022-07-06T10:16:18.490" v="825" actId="1076"/>
        <pc:sldMkLst>
          <pc:docMk/>
          <pc:sldMk cId="1067076346" sldId="297"/>
        </pc:sldMkLst>
        <pc:picChg chg="mod">
          <ac:chgData name="Tran Duc Tri 20204893" userId="S::tri.td204893@sis.hust.edu.vn::40feee50-7496-469b-959b-109bd1e34404" providerId="AD" clId="Web-{B56468A1-C4D6-35C8-A90B-E2FDD591FC80}" dt="2022-07-06T10:16:18.490" v="825" actId="1076"/>
          <ac:picMkLst>
            <pc:docMk/>
            <pc:sldMk cId="1067076346" sldId="297"/>
            <ac:picMk id="4" creationId="{CE8FA17F-3641-D9F6-E64F-76D9C0F99AD9}"/>
          </ac:picMkLst>
        </pc:picChg>
      </pc:sldChg>
      <pc:sldChg chg="del">
        <pc:chgData name="Tran Duc Tri 20204893" userId="S::tri.td204893@sis.hust.edu.vn::40feee50-7496-469b-959b-109bd1e34404" providerId="AD" clId="Web-{B56468A1-C4D6-35C8-A90B-E2FDD591FC80}" dt="2022-07-06T10:04:40.564" v="692"/>
        <pc:sldMkLst>
          <pc:docMk/>
          <pc:sldMk cId="1247983626" sldId="298"/>
        </pc:sldMkLst>
      </pc:sldChg>
      <pc:sldChg chg="modSp">
        <pc:chgData name="Tran Duc Tri 20204893" userId="S::tri.td204893@sis.hust.edu.vn::40feee50-7496-469b-959b-109bd1e34404" providerId="AD" clId="Web-{B56468A1-C4D6-35C8-A90B-E2FDD591FC80}" dt="2022-07-06T10:30:28.201" v="1368" actId="1076"/>
        <pc:sldMkLst>
          <pc:docMk/>
          <pc:sldMk cId="3226513952" sldId="299"/>
        </pc:sldMkLst>
        <pc:spChg chg="mod">
          <ac:chgData name="Tran Duc Tri 20204893" userId="S::tri.td204893@sis.hust.edu.vn::40feee50-7496-469b-959b-109bd1e34404" providerId="AD" clId="Web-{B56468A1-C4D6-35C8-A90B-E2FDD591FC80}" dt="2022-07-06T10:30:28.201" v="1368" actId="1076"/>
          <ac:spMkLst>
            <pc:docMk/>
            <pc:sldMk cId="3226513952" sldId="299"/>
            <ac:spMk id="3" creationId="{C4C426A4-9E96-0900-ECA8-19227E1BEA20}"/>
          </ac:spMkLst>
        </pc:spChg>
      </pc:sldChg>
      <pc:sldChg chg="modSp">
        <pc:chgData name="Tran Duc Tri 20204893" userId="S::tri.td204893@sis.hust.edu.vn::40feee50-7496-469b-959b-109bd1e34404" providerId="AD" clId="Web-{B56468A1-C4D6-35C8-A90B-E2FDD591FC80}" dt="2022-07-06T10:19:11.901" v="913"/>
        <pc:sldMkLst>
          <pc:docMk/>
          <pc:sldMk cId="2120060693" sldId="304"/>
        </pc:sldMkLst>
        <pc:spChg chg="mod">
          <ac:chgData name="Tran Duc Tri 20204893" userId="S::tri.td204893@sis.hust.edu.vn::40feee50-7496-469b-959b-109bd1e34404" providerId="AD" clId="Web-{B56468A1-C4D6-35C8-A90B-E2FDD591FC80}" dt="2022-07-06T09:52:00.308" v="1" actId="1076"/>
          <ac:spMkLst>
            <pc:docMk/>
            <pc:sldMk cId="2120060693" sldId="304"/>
            <ac:spMk id="6" creationId="{51DBF4A3-D076-7228-D25A-0266748E5A36}"/>
          </ac:spMkLst>
        </pc:spChg>
        <pc:graphicFrameChg chg="mod modGraphic">
          <ac:chgData name="Tran Duc Tri 20204893" userId="S::tri.td204893@sis.hust.edu.vn::40feee50-7496-469b-959b-109bd1e34404" providerId="AD" clId="Web-{B56468A1-C4D6-35C8-A90B-E2FDD591FC80}" dt="2022-07-06T10:19:11.901" v="913"/>
          <ac:graphicFrameMkLst>
            <pc:docMk/>
            <pc:sldMk cId="2120060693" sldId="304"/>
            <ac:graphicFrameMk id="5" creationId="{5589C5FB-37F4-0FA6-638D-3C2BCD00F229}"/>
          </ac:graphicFrameMkLst>
        </pc:graphicFrameChg>
      </pc:sldChg>
      <pc:sldChg chg="modSp">
        <pc:chgData name="Tran Duc Tri 20204893" userId="S::tri.td204893@sis.hust.edu.vn::40feee50-7496-469b-959b-109bd1e34404" providerId="AD" clId="Web-{B56468A1-C4D6-35C8-A90B-E2FDD591FC80}" dt="2022-07-06T10:19:33.620" v="923"/>
        <pc:sldMkLst>
          <pc:docMk/>
          <pc:sldMk cId="4009454712" sldId="305"/>
        </pc:sldMkLst>
        <pc:graphicFrameChg chg="mod modGraphic">
          <ac:chgData name="Tran Duc Tri 20204893" userId="S::tri.td204893@sis.hust.edu.vn::40feee50-7496-469b-959b-109bd1e34404" providerId="AD" clId="Web-{B56468A1-C4D6-35C8-A90B-E2FDD591FC80}" dt="2022-07-06T10:19:33.620" v="923"/>
          <ac:graphicFrameMkLst>
            <pc:docMk/>
            <pc:sldMk cId="4009454712" sldId="305"/>
            <ac:graphicFrameMk id="7" creationId="{21EF995A-360D-3876-1D68-D1049337B882}"/>
          </ac:graphicFrameMkLst>
        </pc:graphicFrameChg>
      </pc:sldChg>
      <pc:sldChg chg="addSp delSp modSp">
        <pc:chgData name="Tran Duc Tri 20204893" userId="S::tri.td204893@sis.hust.edu.vn::40feee50-7496-469b-959b-109bd1e34404" providerId="AD" clId="Web-{B56468A1-C4D6-35C8-A90B-E2FDD591FC80}" dt="2022-07-06T10:20:16.356" v="943"/>
        <pc:sldMkLst>
          <pc:docMk/>
          <pc:sldMk cId="3426385446" sldId="306"/>
        </pc:sldMkLst>
        <pc:spChg chg="mod">
          <ac:chgData name="Tran Duc Tri 20204893" userId="S::tri.td204893@sis.hust.edu.vn::40feee50-7496-469b-959b-109bd1e34404" providerId="AD" clId="Web-{B56468A1-C4D6-35C8-A90B-E2FDD591FC80}" dt="2022-07-06T10:16:52.725" v="826" actId="1076"/>
          <ac:spMkLst>
            <pc:docMk/>
            <pc:sldMk cId="3426385446" sldId="306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B56468A1-C4D6-35C8-A90B-E2FDD591FC80}" dt="2022-07-06T09:56:23.222" v="366" actId="1076"/>
          <ac:spMkLst>
            <pc:docMk/>
            <pc:sldMk cId="3426385446" sldId="306"/>
            <ac:spMk id="8" creationId="{63CDFD36-BFFE-BE51-78A7-2C2532A29382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09:58:14.038" v="396" actId="14100"/>
          <ac:spMkLst>
            <pc:docMk/>
            <pc:sldMk cId="3426385446" sldId="306"/>
            <ac:spMk id="10" creationId="{9D2C2472-B94B-DA51-7E4C-7A4B0929ADE8}"/>
          </ac:spMkLst>
        </pc:spChg>
        <pc:graphicFrameChg chg="add mod modGraphic">
          <ac:chgData name="Tran Duc Tri 20204893" userId="S::tri.td204893@sis.hust.edu.vn::40feee50-7496-469b-959b-109bd1e34404" providerId="AD" clId="Web-{B56468A1-C4D6-35C8-A90B-E2FDD591FC80}" dt="2022-07-06T10:20:05.715" v="933"/>
          <ac:graphicFrameMkLst>
            <pc:docMk/>
            <pc:sldMk cId="3426385446" sldId="306"/>
            <ac:graphicFrameMk id="5" creationId="{B58AF480-39EC-6FAD-2B33-C76A5FE8722B}"/>
          </ac:graphicFrameMkLst>
        </pc:graphicFrameChg>
        <pc:graphicFrameChg chg="del modGraphic">
          <ac:chgData name="Tran Duc Tri 20204893" userId="S::tri.td204893@sis.hust.edu.vn::40feee50-7496-469b-959b-109bd1e34404" providerId="AD" clId="Web-{B56468A1-C4D6-35C8-A90B-E2FDD591FC80}" dt="2022-07-06T09:53:12.717" v="26"/>
          <ac:graphicFrameMkLst>
            <pc:docMk/>
            <pc:sldMk cId="3426385446" sldId="306"/>
            <ac:graphicFrameMk id="7" creationId="{21EF995A-360D-3876-1D68-D1049337B882}"/>
          </ac:graphicFrameMkLst>
        </pc:graphicFrameChg>
        <pc:graphicFrameChg chg="add mod modGraphic">
          <ac:chgData name="Tran Duc Tri 20204893" userId="S::tri.td204893@sis.hust.edu.vn::40feee50-7496-469b-959b-109bd1e34404" providerId="AD" clId="Web-{B56468A1-C4D6-35C8-A90B-E2FDD591FC80}" dt="2022-07-06T10:20:16.356" v="943"/>
          <ac:graphicFrameMkLst>
            <pc:docMk/>
            <pc:sldMk cId="3426385446" sldId="306"/>
            <ac:graphicFrameMk id="9" creationId="{77035C3A-56C0-BBBA-CF46-C456459474EE}"/>
          </ac:graphicFrameMkLst>
        </pc:graphicFrameChg>
      </pc:sldChg>
      <pc:sldChg chg="addSp delSp modSp add replId">
        <pc:chgData name="Tran Duc Tri 20204893" userId="S::tri.td204893@sis.hust.edu.vn::40feee50-7496-469b-959b-109bd1e34404" providerId="AD" clId="Web-{B56468A1-C4D6-35C8-A90B-E2FDD591FC80}" dt="2022-07-06T10:21:39.108" v="959" actId="1076"/>
        <pc:sldMkLst>
          <pc:docMk/>
          <pc:sldMk cId="2164207400" sldId="307"/>
        </pc:sldMkLst>
        <pc:spChg chg="mod">
          <ac:chgData name="Tran Duc Tri 20204893" userId="S::tri.td204893@sis.hust.edu.vn::40feee50-7496-469b-959b-109bd1e34404" providerId="AD" clId="Web-{B56468A1-C4D6-35C8-A90B-E2FDD591FC80}" dt="2022-07-06T09:59:08.149" v="497" actId="20577"/>
          <ac:spMkLst>
            <pc:docMk/>
            <pc:sldMk cId="2164207400" sldId="307"/>
            <ac:spMk id="3" creationId="{01379A1A-5206-F6A3-C04C-A547A2C536DD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10:21:39.108" v="959" actId="1076"/>
          <ac:spMkLst>
            <pc:docMk/>
            <pc:sldMk cId="2164207400" sldId="307"/>
            <ac:spMk id="7" creationId="{B7E8384A-92B7-9DBC-C917-C523FD33E1A2}"/>
          </ac:spMkLst>
        </pc:spChg>
        <pc:spChg chg="del">
          <ac:chgData name="Tran Duc Tri 20204893" userId="S::tri.td204893@sis.hust.edu.vn::40feee50-7496-469b-959b-109bd1e34404" providerId="AD" clId="Web-{B56468A1-C4D6-35C8-A90B-E2FDD591FC80}" dt="2022-07-06T09:59:32.134" v="500"/>
          <ac:spMkLst>
            <pc:docMk/>
            <pc:sldMk cId="2164207400" sldId="307"/>
            <ac:spMk id="8" creationId="{63CDFD36-BFFE-BE51-78A7-2C2532A29382}"/>
          </ac:spMkLst>
        </pc:spChg>
        <pc:spChg chg="del">
          <ac:chgData name="Tran Duc Tri 20204893" userId="S::tri.td204893@sis.hust.edu.vn::40feee50-7496-469b-959b-109bd1e34404" providerId="AD" clId="Web-{B56468A1-C4D6-35C8-A90B-E2FDD591FC80}" dt="2022-07-06T09:59:34.634" v="501"/>
          <ac:spMkLst>
            <pc:docMk/>
            <pc:sldMk cId="2164207400" sldId="307"/>
            <ac:spMk id="10" creationId="{9D2C2472-B94B-DA51-7E4C-7A4B0929ADE8}"/>
          </ac:spMkLst>
        </pc:spChg>
        <pc:graphicFrameChg chg="del">
          <ac:chgData name="Tran Duc Tri 20204893" userId="S::tri.td204893@sis.hust.edu.vn::40feee50-7496-469b-959b-109bd1e34404" providerId="AD" clId="Web-{B56468A1-C4D6-35C8-A90B-E2FDD591FC80}" dt="2022-07-06T09:59:27.008" v="498"/>
          <ac:graphicFrameMkLst>
            <pc:docMk/>
            <pc:sldMk cId="2164207400" sldId="307"/>
            <ac:graphicFrameMk id="5" creationId="{B58AF480-39EC-6FAD-2B33-C76A5FE8722B}"/>
          </ac:graphicFrameMkLst>
        </pc:graphicFrameChg>
        <pc:graphicFrameChg chg="add mod modGraphic">
          <ac:chgData name="Tran Duc Tri 20204893" userId="S::tri.td204893@sis.hust.edu.vn::40feee50-7496-469b-959b-109bd1e34404" providerId="AD" clId="Web-{B56468A1-C4D6-35C8-A90B-E2FDD591FC80}" dt="2022-07-06T10:21:17.982" v="950"/>
          <ac:graphicFrameMkLst>
            <pc:docMk/>
            <pc:sldMk cId="2164207400" sldId="307"/>
            <ac:graphicFrameMk id="6" creationId="{6C1C3604-105B-8E86-E118-A830BC7453AE}"/>
          </ac:graphicFrameMkLst>
        </pc:graphicFrameChg>
        <pc:graphicFrameChg chg="del">
          <ac:chgData name="Tran Duc Tri 20204893" userId="S::tri.td204893@sis.hust.edu.vn::40feee50-7496-469b-959b-109bd1e34404" providerId="AD" clId="Web-{B56468A1-C4D6-35C8-A90B-E2FDD591FC80}" dt="2022-07-06T09:59:28.712" v="499"/>
          <ac:graphicFrameMkLst>
            <pc:docMk/>
            <pc:sldMk cId="2164207400" sldId="307"/>
            <ac:graphicFrameMk id="9" creationId="{77035C3A-56C0-BBBA-CF46-C456459474EE}"/>
          </ac:graphicFrameMkLst>
        </pc:graphicFrameChg>
      </pc:sldChg>
      <pc:sldChg chg="delSp modSp add replId">
        <pc:chgData name="Tran Duc Tri 20204893" userId="S::tri.td204893@sis.hust.edu.vn::40feee50-7496-469b-959b-109bd1e34404" providerId="AD" clId="Web-{B56468A1-C4D6-35C8-A90B-E2FDD591FC80}" dt="2022-07-06T10:04:18.517" v="690" actId="20577"/>
        <pc:sldMkLst>
          <pc:docMk/>
          <pc:sldMk cId="4225342430" sldId="308"/>
        </pc:sldMkLst>
        <pc:spChg chg="mod">
          <ac:chgData name="Tran Duc Tri 20204893" userId="S::tri.td204893@sis.hust.edu.vn::40feee50-7496-469b-959b-109bd1e34404" providerId="AD" clId="Web-{B56468A1-C4D6-35C8-A90B-E2FDD591FC80}" dt="2022-07-06T10:04:18.517" v="690" actId="20577"/>
          <ac:spMkLst>
            <pc:docMk/>
            <pc:sldMk cId="4225342430" sldId="308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B56468A1-C4D6-35C8-A90B-E2FDD591FC80}" dt="2022-07-06T10:01:23.668" v="505"/>
          <ac:picMkLst>
            <pc:docMk/>
            <pc:sldMk cId="4225342430" sldId="308"/>
            <ac:picMk id="5" creationId="{6BAFA78F-5C6C-A857-16B5-ED5B6A817CA6}"/>
          </ac:picMkLst>
        </pc:picChg>
        <pc:picChg chg="del">
          <ac:chgData name="Tran Duc Tri 20204893" userId="S::tri.td204893@sis.hust.edu.vn::40feee50-7496-469b-959b-109bd1e34404" providerId="AD" clId="Web-{B56468A1-C4D6-35C8-A90B-E2FDD591FC80}" dt="2022-07-06T10:01:25.027" v="506"/>
          <ac:picMkLst>
            <pc:docMk/>
            <pc:sldMk cId="4225342430" sldId="308"/>
            <ac:picMk id="6" creationId="{DE1A84E3-C843-E32F-2233-3226E4405EC2}"/>
          </ac:picMkLst>
        </pc:picChg>
      </pc:sldChg>
      <pc:sldChg chg="addSp modSp add replId">
        <pc:chgData name="Tran Duc Tri 20204893" userId="S::tri.td204893@sis.hust.edu.vn::40feee50-7496-469b-959b-109bd1e34404" providerId="AD" clId="Web-{B56468A1-C4D6-35C8-A90B-E2FDD591FC80}" dt="2022-07-06T10:13:04.250" v="811" actId="1076"/>
        <pc:sldMkLst>
          <pc:docMk/>
          <pc:sldMk cId="4271986535" sldId="309"/>
        </pc:sldMkLst>
        <pc:spChg chg="mod">
          <ac:chgData name="Tran Duc Tri 20204893" userId="S::tri.td204893@sis.hust.edu.vn::40feee50-7496-469b-959b-109bd1e34404" providerId="AD" clId="Web-{B56468A1-C4D6-35C8-A90B-E2FDD591FC80}" dt="2022-07-06T10:11:56.436" v="802" actId="20577"/>
          <ac:spMkLst>
            <pc:docMk/>
            <pc:sldMk cId="4271986535" sldId="309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B56468A1-C4D6-35C8-A90B-E2FDD591FC80}" dt="2022-07-06T10:05:59.676" v="708" actId="1076"/>
          <ac:picMkLst>
            <pc:docMk/>
            <pc:sldMk cId="4271986535" sldId="309"/>
            <ac:picMk id="4" creationId="{90E67973-1AE1-45A1-FC36-4AF02B1CAF20}"/>
          </ac:picMkLst>
        </pc:picChg>
        <pc:picChg chg="add mod">
          <ac:chgData name="Tran Duc Tri 20204893" userId="S::tri.td204893@sis.hust.edu.vn::40feee50-7496-469b-959b-109bd1e34404" providerId="AD" clId="Web-{B56468A1-C4D6-35C8-A90B-E2FDD591FC80}" dt="2022-07-06T10:13:04.250" v="811" actId="1076"/>
          <ac:picMkLst>
            <pc:docMk/>
            <pc:sldMk cId="4271986535" sldId="309"/>
            <ac:picMk id="5" creationId="{FCCA7D57-4C26-4EA3-52AA-587B0D8A60D5}"/>
          </ac:picMkLst>
        </pc:picChg>
        <pc:picChg chg="add mod">
          <ac:chgData name="Tran Duc Tri 20204893" userId="S::tri.td204893@sis.hust.edu.vn::40feee50-7496-469b-959b-109bd1e34404" providerId="AD" clId="Web-{B56468A1-C4D6-35C8-A90B-E2FDD591FC80}" dt="2022-07-06T10:12:49" v="809" actId="1076"/>
          <ac:picMkLst>
            <pc:docMk/>
            <pc:sldMk cId="4271986535" sldId="309"/>
            <ac:picMk id="6" creationId="{EC872004-1A63-EE8C-2956-57753F2E2FD7}"/>
          </ac:picMkLst>
        </pc:picChg>
        <pc:picChg chg="add mod">
          <ac:chgData name="Tran Duc Tri 20204893" userId="S::tri.td204893@sis.hust.edu.vn::40feee50-7496-469b-959b-109bd1e34404" providerId="AD" clId="Web-{B56468A1-C4D6-35C8-A90B-E2FDD591FC80}" dt="2022-07-06T10:12:45.890" v="808" actId="1076"/>
          <ac:picMkLst>
            <pc:docMk/>
            <pc:sldMk cId="4271986535" sldId="309"/>
            <ac:picMk id="7" creationId="{B2C9C755-C685-13C4-F133-FADF457E04F6}"/>
          </ac:picMkLst>
        </pc:picChg>
        <pc:picChg chg="add mod">
          <ac:chgData name="Tran Duc Tri 20204893" userId="S::tri.td204893@sis.hust.edu.vn::40feee50-7496-469b-959b-109bd1e34404" providerId="AD" clId="Web-{B56468A1-C4D6-35C8-A90B-E2FDD591FC80}" dt="2022-07-06T10:12:42.140" v="807" actId="1076"/>
          <ac:picMkLst>
            <pc:docMk/>
            <pc:sldMk cId="4271986535" sldId="309"/>
            <ac:picMk id="8" creationId="{0B42E942-CB50-745D-DD32-E3A5D0A5D0A7}"/>
          </ac:picMkLst>
        </pc:picChg>
      </pc:sldChg>
      <pc:sldChg chg="addSp delSp modSp add replId">
        <pc:chgData name="Tran Duc Tri 20204893" userId="S::tri.td204893@sis.hust.edu.vn::40feee50-7496-469b-959b-109bd1e34404" providerId="AD" clId="Web-{B56468A1-C4D6-35C8-A90B-E2FDD591FC80}" dt="2022-07-06T10:26:46.039" v="1364"/>
        <pc:sldMkLst>
          <pc:docMk/>
          <pc:sldMk cId="3014327662" sldId="310"/>
        </pc:sldMkLst>
        <pc:spChg chg="mod">
          <ac:chgData name="Tran Duc Tri 20204893" userId="S::tri.td204893@sis.hust.edu.vn::40feee50-7496-469b-959b-109bd1e34404" providerId="AD" clId="Web-{B56468A1-C4D6-35C8-A90B-E2FDD591FC80}" dt="2022-07-06T10:22:16.812" v="974" actId="20577"/>
          <ac:spMkLst>
            <pc:docMk/>
            <pc:sldMk cId="3014327662" sldId="310"/>
            <ac:spMk id="3" creationId="{01379A1A-5206-F6A3-C04C-A547A2C536DD}"/>
          </ac:spMkLst>
        </pc:spChg>
        <pc:spChg chg="del">
          <ac:chgData name="Tran Duc Tri 20204893" userId="S::tri.td204893@sis.hust.edu.vn::40feee50-7496-469b-959b-109bd1e34404" providerId="AD" clId="Web-{B56468A1-C4D6-35C8-A90B-E2FDD591FC80}" dt="2022-07-06T10:22:25.672" v="979"/>
          <ac:spMkLst>
            <pc:docMk/>
            <pc:sldMk cId="3014327662" sldId="310"/>
            <ac:spMk id="7" creationId="{B7E8384A-92B7-9DBC-C917-C523FD33E1A2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10:23:27.080" v="1109" actId="1076"/>
          <ac:spMkLst>
            <pc:docMk/>
            <pc:sldMk cId="3014327662" sldId="310"/>
            <ac:spMk id="8" creationId="{5761A17C-75EC-B77C-AA8B-16BBF9EC1166}"/>
          </ac:spMkLst>
        </pc:spChg>
        <pc:graphicFrameChg chg="add mod modGraphic">
          <ac:chgData name="Tran Duc Tri 20204893" userId="S::tri.td204893@sis.hust.edu.vn::40feee50-7496-469b-959b-109bd1e34404" providerId="AD" clId="Web-{B56468A1-C4D6-35C8-A90B-E2FDD591FC80}" dt="2022-07-06T10:26:46.039" v="1364"/>
          <ac:graphicFrameMkLst>
            <pc:docMk/>
            <pc:sldMk cId="3014327662" sldId="310"/>
            <ac:graphicFrameMk id="5" creationId="{EF210E42-D2DB-FA0F-6DFE-F34613830263}"/>
          </ac:graphicFrameMkLst>
        </pc:graphicFrameChg>
        <pc:graphicFrameChg chg="del">
          <ac:chgData name="Tran Duc Tri 20204893" userId="S::tri.td204893@sis.hust.edu.vn::40feee50-7496-469b-959b-109bd1e34404" providerId="AD" clId="Web-{B56468A1-C4D6-35C8-A90B-E2FDD591FC80}" dt="2022-07-06T10:22:23.406" v="978"/>
          <ac:graphicFrameMkLst>
            <pc:docMk/>
            <pc:sldMk cId="3014327662" sldId="310"/>
            <ac:graphicFrameMk id="6" creationId="{6C1C3604-105B-8E86-E118-A830BC7453AE}"/>
          </ac:graphicFrameMkLst>
        </pc:graphicFrameChg>
      </pc:sldChg>
      <pc:sldChg chg="addSp delSp modSp add replId">
        <pc:chgData name="Tran Duc Tri 20204893" userId="S::tri.td204893@sis.hust.edu.vn::40feee50-7496-469b-959b-109bd1e34404" providerId="AD" clId="Web-{B56468A1-C4D6-35C8-A90B-E2FDD591FC80}" dt="2022-07-06T10:25:24.208" v="1352" actId="1076"/>
        <pc:sldMkLst>
          <pc:docMk/>
          <pc:sldMk cId="1086363542" sldId="311"/>
        </pc:sldMkLst>
        <pc:spChg chg="mod">
          <ac:chgData name="Tran Duc Tri 20204893" userId="S::tri.td204893@sis.hust.edu.vn::40feee50-7496-469b-959b-109bd1e34404" providerId="AD" clId="Web-{B56468A1-C4D6-35C8-A90B-E2FDD591FC80}" dt="2022-07-06T10:24:01.753" v="1133" actId="20577"/>
          <ac:spMkLst>
            <pc:docMk/>
            <pc:sldMk cId="1086363542" sldId="311"/>
            <ac:spMk id="3" creationId="{01379A1A-5206-F6A3-C04C-A547A2C536DD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10:25:24.208" v="1352" actId="1076"/>
          <ac:spMkLst>
            <pc:docMk/>
            <pc:sldMk cId="1086363542" sldId="311"/>
            <ac:spMk id="7" creationId="{CE5831E8-E901-6BA9-79C4-512C61FCD48C}"/>
          </ac:spMkLst>
        </pc:spChg>
        <pc:spChg chg="del">
          <ac:chgData name="Tran Duc Tri 20204893" userId="S::tri.td204893@sis.hust.edu.vn::40feee50-7496-469b-959b-109bd1e34404" providerId="AD" clId="Web-{B56468A1-C4D6-35C8-A90B-E2FDD591FC80}" dt="2022-07-06T10:24:08.409" v="1135"/>
          <ac:spMkLst>
            <pc:docMk/>
            <pc:sldMk cId="1086363542" sldId="311"/>
            <ac:spMk id="8" creationId="{5761A17C-75EC-B77C-AA8B-16BBF9EC1166}"/>
          </ac:spMkLst>
        </pc:spChg>
        <pc:graphicFrameChg chg="del">
          <ac:chgData name="Tran Duc Tri 20204893" userId="S::tri.td204893@sis.hust.edu.vn::40feee50-7496-469b-959b-109bd1e34404" providerId="AD" clId="Web-{B56468A1-C4D6-35C8-A90B-E2FDD591FC80}" dt="2022-07-06T10:24:06.784" v="1134"/>
          <ac:graphicFrameMkLst>
            <pc:docMk/>
            <pc:sldMk cId="1086363542" sldId="311"/>
            <ac:graphicFrameMk id="5" creationId="{EF210E42-D2DB-FA0F-6DFE-F34613830263}"/>
          </ac:graphicFrameMkLst>
        </pc:graphicFrameChg>
        <pc:graphicFrameChg chg="add mod modGraphic">
          <ac:chgData name="Tran Duc Tri 20204893" userId="S::tri.td204893@sis.hust.edu.vn::40feee50-7496-469b-959b-109bd1e34404" providerId="AD" clId="Web-{B56468A1-C4D6-35C8-A90B-E2FDD591FC80}" dt="2022-07-06T10:25:06.442" v="1345"/>
          <ac:graphicFrameMkLst>
            <pc:docMk/>
            <pc:sldMk cId="1086363542" sldId="311"/>
            <ac:graphicFrameMk id="6" creationId="{4BB2AB0A-8B2A-ED28-5389-D3ABBD9361C9}"/>
          </ac:graphicFrameMkLst>
        </pc:graphicFrameChg>
      </pc:sldChg>
      <pc:sldChg chg="addSp delSp modSp new">
        <pc:chgData name="Tran Duc Tri 20204893" userId="S::tri.td204893@sis.hust.edu.vn::40feee50-7496-469b-959b-109bd1e34404" providerId="AD" clId="Web-{B56468A1-C4D6-35C8-A90B-E2FDD591FC80}" dt="2022-07-06T10:26:27.897" v="1360" actId="20577"/>
        <pc:sldMkLst>
          <pc:docMk/>
          <pc:sldMk cId="3845418465" sldId="312"/>
        </pc:sldMkLst>
        <pc:spChg chg="del">
          <ac:chgData name="Tran Duc Tri 20204893" userId="S::tri.td204893@sis.hust.edu.vn::40feee50-7496-469b-959b-109bd1e34404" providerId="AD" clId="Web-{B56468A1-C4D6-35C8-A90B-E2FDD591FC80}" dt="2022-07-06T10:25:55.865" v="1355"/>
          <ac:spMkLst>
            <pc:docMk/>
            <pc:sldMk cId="3845418465" sldId="312"/>
            <ac:spMk id="2" creationId="{2098F368-FDC0-1A0A-6E33-2ADF7E0F5AD6}"/>
          </ac:spMkLst>
        </pc:spChg>
        <pc:spChg chg="del">
          <ac:chgData name="Tran Duc Tri 20204893" userId="S::tri.td204893@sis.hust.edu.vn::40feee50-7496-469b-959b-109bd1e34404" providerId="AD" clId="Web-{B56468A1-C4D6-35C8-A90B-E2FDD591FC80}" dt="2022-07-06T10:25:51.724" v="1354"/>
          <ac:spMkLst>
            <pc:docMk/>
            <pc:sldMk cId="3845418465" sldId="312"/>
            <ac:spMk id="3" creationId="{BCFA8687-CEC5-B963-61E7-EAC4EDC2E5F3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10:26:06.334" v="1356"/>
          <ac:spMkLst>
            <pc:docMk/>
            <pc:sldMk cId="3845418465" sldId="312"/>
            <ac:spMk id="5" creationId="{5823B203-4DEC-A565-E94B-0534656A7B3E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10:26:27.897" v="1360" actId="20577"/>
          <ac:spMkLst>
            <pc:docMk/>
            <pc:sldMk cId="3845418465" sldId="312"/>
            <ac:spMk id="7" creationId="{94C57E4A-3B43-D033-7BA2-3CE5658E6665}"/>
          </ac:spMkLst>
        </pc:spChg>
      </pc:sldChg>
    </pc:docChg>
  </pc:docChgLst>
  <pc:docChgLst>
    <pc:chgData name="Nguyen Trung Hieu 20204877" userId="S::hieu.nt204877@sis.hust.edu.vn::245ccd7c-95b4-40ff-b976-2c9e668dbd3d" providerId="AD" clId="Web-{7463000F-AABE-9241-CBE4-7BB3378B21A7}"/>
    <pc:docChg chg="modSld">
      <pc:chgData name="Nguyen Trung Hieu 20204877" userId="S::hieu.nt204877@sis.hust.edu.vn::245ccd7c-95b4-40ff-b976-2c9e668dbd3d" providerId="AD" clId="Web-{7463000F-AABE-9241-CBE4-7BB3378B21A7}" dt="2022-07-06T06:57:03.586" v="185" actId="20577"/>
      <pc:docMkLst>
        <pc:docMk/>
      </pc:docMkLst>
      <pc:sldChg chg="modSp">
        <pc:chgData name="Nguyen Trung Hieu 20204877" userId="S::hieu.nt204877@sis.hust.edu.vn::245ccd7c-95b4-40ff-b976-2c9e668dbd3d" providerId="AD" clId="Web-{7463000F-AABE-9241-CBE4-7BB3378B21A7}" dt="2022-07-06T06:57:03.586" v="185" actId="20577"/>
        <pc:sldMkLst>
          <pc:docMk/>
          <pc:sldMk cId="0" sldId="256"/>
        </pc:sldMkLst>
        <pc:spChg chg="mod">
          <ac:chgData name="Nguyen Trung Hieu 20204877" userId="S::hieu.nt204877@sis.hust.edu.vn::245ccd7c-95b4-40ff-b976-2c9e668dbd3d" providerId="AD" clId="Web-{7463000F-AABE-9241-CBE4-7BB3378B21A7}" dt="2022-07-06T06:57:03.586" v="185" actId="20577"/>
          <ac:spMkLst>
            <pc:docMk/>
            <pc:sldMk cId="0" sldId="256"/>
            <ac:spMk id="2" creationId="{5E32ABAB-3778-C56D-B38A-E84614EBD710}"/>
          </ac:spMkLst>
        </pc:spChg>
        <pc:spChg chg="mod">
          <ac:chgData name="Nguyen Trung Hieu 20204877" userId="S::hieu.nt204877@sis.hust.edu.vn::245ccd7c-95b4-40ff-b976-2c9e668dbd3d" providerId="AD" clId="Web-{7463000F-AABE-9241-CBE4-7BB3378B21A7}" dt="2022-07-06T06:54:08.299" v="167" actId="1076"/>
          <ac:spMkLst>
            <pc:docMk/>
            <pc:sldMk cId="0" sldId="256"/>
            <ac:spMk id="128" creationId="{00000000-0000-0000-0000-000000000000}"/>
          </ac:spMkLst>
        </pc:spChg>
      </pc:sldChg>
      <pc:sldChg chg="modSp">
        <pc:chgData name="Nguyen Trung Hieu 20204877" userId="S::hieu.nt204877@sis.hust.edu.vn::245ccd7c-95b4-40ff-b976-2c9e668dbd3d" providerId="AD" clId="Web-{7463000F-AABE-9241-CBE4-7BB3378B21A7}" dt="2022-07-06T06:22:59.353" v="158" actId="20577"/>
        <pc:sldMkLst>
          <pc:docMk/>
          <pc:sldMk cId="1554521034" sldId="287"/>
        </pc:sldMkLst>
        <pc:spChg chg="mod">
          <ac:chgData name="Nguyen Trung Hieu 20204877" userId="S::hieu.nt204877@sis.hust.edu.vn::245ccd7c-95b4-40ff-b976-2c9e668dbd3d" providerId="AD" clId="Web-{7463000F-AABE-9241-CBE4-7BB3378B21A7}" dt="2022-07-06T06:22:59.353" v="158" actId="20577"/>
          <ac:spMkLst>
            <pc:docMk/>
            <pc:sldMk cId="1554521034" sldId="287"/>
            <ac:spMk id="3" creationId="{C4C426A4-9E96-0900-ECA8-19227E1BEA20}"/>
          </ac:spMkLst>
        </pc:spChg>
        <pc:picChg chg="mod">
          <ac:chgData name="Nguyen Trung Hieu 20204877" userId="S::hieu.nt204877@sis.hust.edu.vn::245ccd7c-95b4-40ff-b976-2c9e668dbd3d" providerId="AD" clId="Web-{7463000F-AABE-9241-CBE4-7BB3378B21A7}" dt="2022-07-06T06:22:11.179" v="11" actId="1076"/>
          <ac:picMkLst>
            <pc:docMk/>
            <pc:sldMk cId="1554521034" sldId="287"/>
            <ac:picMk id="4" creationId="{F4444642-D2E7-DAC5-A9EE-89B770905718}"/>
          </ac:picMkLst>
        </pc:picChg>
        <pc:picChg chg="mod">
          <ac:chgData name="Nguyen Trung Hieu 20204877" userId="S::hieu.nt204877@sis.hust.edu.vn::245ccd7c-95b4-40ff-b976-2c9e668dbd3d" providerId="AD" clId="Web-{7463000F-AABE-9241-CBE4-7BB3378B21A7}" dt="2022-07-06T06:22:09.867" v="10" actId="1076"/>
          <ac:picMkLst>
            <pc:docMk/>
            <pc:sldMk cId="1554521034" sldId="287"/>
            <ac:picMk id="6" creationId="{FF9E09BE-6721-F289-95C6-A1CAEEA9D825}"/>
          </ac:picMkLst>
        </pc:picChg>
      </pc:sldChg>
      <pc:sldChg chg="modSp">
        <pc:chgData name="Nguyen Trung Hieu 20204877" userId="S::hieu.nt204877@sis.hust.edu.vn::245ccd7c-95b4-40ff-b976-2c9e668dbd3d" providerId="AD" clId="Web-{7463000F-AABE-9241-CBE4-7BB3378B21A7}" dt="2022-07-06T06:48:24.883" v="163" actId="20577"/>
        <pc:sldMkLst>
          <pc:docMk/>
          <pc:sldMk cId="158492276" sldId="289"/>
        </pc:sldMkLst>
        <pc:spChg chg="mod">
          <ac:chgData name="Nguyen Trung Hieu 20204877" userId="S::hieu.nt204877@sis.hust.edu.vn::245ccd7c-95b4-40ff-b976-2c9e668dbd3d" providerId="AD" clId="Web-{7463000F-AABE-9241-CBE4-7BB3378B21A7}" dt="2022-07-06T06:48:24.883" v="163" actId="20577"/>
          <ac:spMkLst>
            <pc:docMk/>
            <pc:sldMk cId="158492276" sldId="289"/>
            <ac:spMk id="3" creationId="{C4C426A4-9E96-0900-ECA8-19227E1BEA20}"/>
          </ac:spMkLst>
        </pc:spChg>
      </pc:sldChg>
    </pc:docChg>
  </pc:docChgLst>
  <pc:docChgLst>
    <pc:chgData name="Nguyen Lan Cuong 20204872" userId="S::cuong.nl204872@sis.hust.edu.vn::7ef9f615-ff56-462c-b50e-0fe6864f6e9f" providerId="AD" clId="Web-{71B9B6D0-6D32-DA9F-7B74-DCD84CAC9AFE}"/>
    <pc:docChg chg="modSld">
      <pc:chgData name="Nguyen Lan Cuong 20204872" userId="S::cuong.nl204872@sis.hust.edu.vn::7ef9f615-ff56-462c-b50e-0fe6864f6e9f" providerId="AD" clId="Web-{71B9B6D0-6D32-DA9F-7B74-DCD84CAC9AFE}" dt="2022-07-06T13:07:37.766" v="1" actId="20577"/>
      <pc:docMkLst>
        <pc:docMk/>
      </pc:docMkLst>
      <pc:sldChg chg="modSp">
        <pc:chgData name="Nguyen Lan Cuong 20204872" userId="S::cuong.nl204872@sis.hust.edu.vn::7ef9f615-ff56-462c-b50e-0fe6864f6e9f" providerId="AD" clId="Web-{71B9B6D0-6D32-DA9F-7B74-DCD84CAC9AFE}" dt="2022-07-06T13:07:37.766" v="1" actId="20577"/>
        <pc:sldMkLst>
          <pc:docMk/>
          <pc:sldMk cId="2767272400" sldId="300"/>
        </pc:sldMkLst>
        <pc:spChg chg="mod">
          <ac:chgData name="Nguyen Lan Cuong 20204872" userId="S::cuong.nl204872@sis.hust.edu.vn::7ef9f615-ff56-462c-b50e-0fe6864f6e9f" providerId="AD" clId="Web-{71B9B6D0-6D32-DA9F-7B74-DCD84CAC9AFE}" dt="2022-07-06T13:07:37.766" v="1" actId="20577"/>
          <ac:spMkLst>
            <pc:docMk/>
            <pc:sldMk cId="2767272400" sldId="300"/>
            <ac:spMk id="3" creationId="{C4C426A4-9E96-0900-ECA8-19227E1BEA20}"/>
          </ac:spMkLst>
        </pc:spChg>
      </pc:sldChg>
    </pc:docChg>
  </pc:docChgLst>
  <pc:docChgLst>
    <pc:chgData name="Tran Duc Tri 20204893" userId="S::tri.td204893@sis.hust.edu.vn::40feee50-7496-469b-959b-109bd1e34404" providerId="AD" clId="Web-{B19E5C0D-40B4-CF80-C328-C4A405ED6785}"/>
    <pc:docChg chg="addSld delSld modSld">
      <pc:chgData name="Tran Duc Tri 20204893" userId="S::tri.td204893@sis.hust.edu.vn::40feee50-7496-469b-959b-109bd1e34404" providerId="AD" clId="Web-{B19E5C0D-40B4-CF80-C328-C4A405ED6785}" dt="2022-07-06T14:13:08.218" v="8"/>
      <pc:docMkLst>
        <pc:docMk/>
      </pc:docMkLst>
      <pc:sldChg chg="modSp add del replId">
        <pc:chgData name="Tran Duc Tri 20204893" userId="S::tri.td204893@sis.hust.edu.vn::40feee50-7496-469b-959b-109bd1e34404" providerId="AD" clId="Web-{B19E5C0D-40B4-CF80-C328-C4A405ED6785}" dt="2022-07-06T14:13:08.218" v="8"/>
        <pc:sldMkLst>
          <pc:docMk/>
          <pc:sldMk cId="2147231785" sldId="322"/>
        </pc:sldMkLst>
        <pc:spChg chg="mod">
          <ac:chgData name="Tran Duc Tri 20204893" userId="S::tri.td204893@sis.hust.edu.vn::40feee50-7496-469b-959b-109bd1e34404" providerId="AD" clId="Web-{B19E5C0D-40B4-CF80-C328-C4A405ED6785}" dt="2022-07-06T14:13:01.531" v="7" actId="20577"/>
          <ac:spMkLst>
            <pc:docMk/>
            <pc:sldMk cId="2147231785" sldId="322"/>
            <ac:spMk id="3" creationId="{01379A1A-5206-F6A3-C04C-A547A2C536DD}"/>
          </ac:spMkLst>
        </pc:spChg>
      </pc:sldChg>
    </pc:docChg>
  </pc:docChgLst>
  <pc:docChgLst>
    <pc:chgData name="Tran Duc Tri 20204893" userId="S::tri.td204893@sis.hust.edu.vn::40feee50-7496-469b-959b-109bd1e34404" providerId="AD" clId="Web-{189B9E31-8548-CF61-5FE3-73F97BE42A10}"/>
    <pc:docChg chg="addSld modSld">
      <pc:chgData name="Tran Duc Tri 20204893" userId="S::tri.td204893@sis.hust.edu.vn::40feee50-7496-469b-959b-109bd1e34404" providerId="AD" clId="Web-{189B9E31-8548-CF61-5FE3-73F97BE42A10}" dt="2022-07-06T07:20:06.584" v="288" actId="1076"/>
      <pc:docMkLst>
        <pc:docMk/>
      </pc:docMkLst>
      <pc:sldChg chg="addSp delSp modSp">
        <pc:chgData name="Tran Duc Tri 20204893" userId="S::tri.td204893@sis.hust.edu.vn::40feee50-7496-469b-959b-109bd1e34404" providerId="AD" clId="Web-{189B9E31-8548-CF61-5FE3-73F97BE42A10}" dt="2022-07-06T07:11:28.024" v="208" actId="20577"/>
        <pc:sldMkLst>
          <pc:docMk/>
          <pc:sldMk cId="158492276" sldId="289"/>
        </pc:sldMkLst>
        <pc:spChg chg="mod">
          <ac:chgData name="Tran Duc Tri 20204893" userId="S::tri.td204893@sis.hust.edu.vn::40feee50-7496-469b-959b-109bd1e34404" providerId="AD" clId="Web-{189B9E31-8548-CF61-5FE3-73F97BE42A10}" dt="2022-07-06T07:11:28.024" v="208" actId="20577"/>
          <ac:spMkLst>
            <pc:docMk/>
            <pc:sldMk cId="158492276" sldId="289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189B9E31-8548-CF61-5FE3-73F97BE42A10}" dt="2022-07-06T06:57:26.252" v="0"/>
          <ac:picMkLst>
            <pc:docMk/>
            <pc:sldMk cId="158492276" sldId="289"/>
            <ac:picMk id="4" creationId="{4A76EB62-E714-91DF-4C7B-39B530635E2E}"/>
          </ac:picMkLst>
        </pc:picChg>
        <pc:picChg chg="add mod">
          <ac:chgData name="Tran Duc Tri 20204893" userId="S::tri.td204893@sis.hust.edu.vn::40feee50-7496-469b-959b-109bd1e34404" providerId="AD" clId="Web-{189B9E31-8548-CF61-5FE3-73F97BE42A10}" dt="2022-07-06T07:11:15.742" v="206" actId="1076"/>
          <ac:picMkLst>
            <pc:docMk/>
            <pc:sldMk cId="158492276" sldId="289"/>
            <ac:picMk id="5" creationId="{FC3227EE-0F9C-ECC8-412B-E317564611D3}"/>
          </ac:picMkLst>
        </pc:picChg>
        <pc:picChg chg="del mod">
          <ac:chgData name="Tran Duc Tri 20204893" userId="S::tri.td204893@sis.hust.edu.vn::40feee50-7496-469b-959b-109bd1e34404" providerId="AD" clId="Web-{189B9E31-8548-CF61-5FE3-73F97BE42A10}" dt="2022-07-06T06:59:02.161" v="14"/>
          <ac:picMkLst>
            <pc:docMk/>
            <pc:sldMk cId="158492276" sldId="289"/>
            <ac:picMk id="6" creationId="{100EF254-D4BD-A31E-7958-88E56C9E1F24}"/>
          </ac:picMkLst>
        </pc:picChg>
        <pc:picChg chg="add del mod">
          <ac:chgData name="Tran Duc Tri 20204893" userId="S::tri.td204893@sis.hust.edu.vn::40feee50-7496-469b-959b-109bd1e34404" providerId="AD" clId="Web-{189B9E31-8548-CF61-5FE3-73F97BE42A10}" dt="2022-07-06T07:02:53.886" v="18"/>
          <ac:picMkLst>
            <pc:docMk/>
            <pc:sldMk cId="158492276" sldId="289"/>
            <ac:picMk id="7" creationId="{ECAECBC7-B379-FEC7-1E8D-E76BC1011EBE}"/>
          </ac:picMkLst>
        </pc:picChg>
        <pc:picChg chg="add mod">
          <ac:chgData name="Tran Duc Tri 20204893" userId="S::tri.td204893@sis.hust.edu.vn::40feee50-7496-469b-959b-109bd1e34404" providerId="AD" clId="Web-{189B9E31-8548-CF61-5FE3-73F97BE42A10}" dt="2022-07-06T07:11:02.336" v="204" actId="1076"/>
          <ac:picMkLst>
            <pc:docMk/>
            <pc:sldMk cId="158492276" sldId="289"/>
            <ac:picMk id="8" creationId="{EBE3F707-1CED-6868-5A22-5B7165D74B8D}"/>
          </ac:picMkLst>
        </pc:picChg>
      </pc:sldChg>
      <pc:sldChg chg="addSp delSp modSp">
        <pc:chgData name="Tran Duc Tri 20204893" userId="S::tri.td204893@sis.hust.edu.vn::40feee50-7496-469b-959b-109bd1e34404" providerId="AD" clId="Web-{189B9E31-8548-CF61-5FE3-73F97BE42A10}" dt="2022-07-06T07:20:06.584" v="288" actId="1076"/>
        <pc:sldMkLst>
          <pc:docMk/>
          <pc:sldMk cId="2996686773" sldId="290"/>
        </pc:sldMkLst>
        <pc:picChg chg="add mod">
          <ac:chgData name="Tran Duc Tri 20204893" userId="S::tri.td204893@sis.hust.edu.vn::40feee50-7496-469b-959b-109bd1e34404" providerId="AD" clId="Web-{189B9E31-8548-CF61-5FE3-73F97BE42A10}" dt="2022-07-06T07:20:06.584" v="288" actId="1076"/>
          <ac:picMkLst>
            <pc:docMk/>
            <pc:sldMk cId="2996686773" sldId="290"/>
            <ac:picMk id="4" creationId="{652E808A-7892-4760-F5FD-A95BA527DDA8}"/>
          </ac:picMkLst>
        </pc:picChg>
        <pc:picChg chg="del">
          <ac:chgData name="Tran Duc Tri 20204893" userId="S::tri.td204893@sis.hust.edu.vn::40feee50-7496-469b-959b-109bd1e34404" providerId="AD" clId="Web-{189B9E31-8548-CF61-5FE3-73F97BE42A10}" dt="2022-07-06T07:17:54.456" v="284"/>
          <ac:picMkLst>
            <pc:docMk/>
            <pc:sldMk cId="2996686773" sldId="290"/>
            <ac:picMk id="6" creationId="{100EF254-D4BD-A31E-7958-88E56C9E1F24}"/>
          </ac:picMkLst>
        </pc:picChg>
      </pc:sldChg>
      <pc:sldChg chg="addSp delSp modSp add replId">
        <pc:chgData name="Tran Duc Tri 20204893" userId="S::tri.td204893@sis.hust.edu.vn::40feee50-7496-469b-959b-109bd1e34404" providerId="AD" clId="Web-{189B9E31-8548-CF61-5FE3-73F97BE42A10}" dt="2022-07-06T07:17:13.345" v="283" actId="14100"/>
        <pc:sldMkLst>
          <pc:docMk/>
          <pc:sldMk cId="896960624" sldId="291"/>
        </pc:sldMkLst>
        <pc:spChg chg="mod">
          <ac:chgData name="Tran Duc Tri 20204893" userId="S::tri.td204893@sis.hust.edu.vn::40feee50-7496-469b-959b-109bd1e34404" providerId="AD" clId="Web-{189B9E31-8548-CF61-5FE3-73F97BE42A10}" dt="2022-07-06T07:16:34.391" v="277" actId="20577"/>
          <ac:spMkLst>
            <pc:docMk/>
            <pc:sldMk cId="896960624" sldId="291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189B9E31-8548-CF61-5FE3-73F97BE42A10}" dt="2022-07-06T07:17:13.345" v="283" actId="14100"/>
          <ac:picMkLst>
            <pc:docMk/>
            <pc:sldMk cId="896960624" sldId="291"/>
            <ac:picMk id="4" creationId="{9C1B7A2C-0651-AFCC-58BD-CF25A43F2578}"/>
          </ac:picMkLst>
        </pc:picChg>
        <pc:picChg chg="del">
          <ac:chgData name="Tran Duc Tri 20204893" userId="S::tri.td204893@sis.hust.edu.vn::40feee50-7496-469b-959b-109bd1e34404" providerId="AD" clId="Web-{189B9E31-8548-CF61-5FE3-73F97BE42A10}" dt="2022-07-06T07:11:47.618" v="211"/>
          <ac:picMkLst>
            <pc:docMk/>
            <pc:sldMk cId="896960624" sldId="291"/>
            <ac:picMk id="5" creationId="{FC3227EE-0F9C-ECC8-412B-E317564611D3}"/>
          </ac:picMkLst>
        </pc:picChg>
        <pc:picChg chg="add mod">
          <ac:chgData name="Tran Duc Tri 20204893" userId="S::tri.td204893@sis.hust.edu.vn::40feee50-7496-469b-959b-109bd1e34404" providerId="AD" clId="Web-{189B9E31-8548-CF61-5FE3-73F97BE42A10}" dt="2022-07-06T07:16:43.813" v="278" actId="1076"/>
          <ac:picMkLst>
            <pc:docMk/>
            <pc:sldMk cId="896960624" sldId="291"/>
            <ac:picMk id="6" creationId="{48767F92-E817-6350-B5DF-B6F6134BB86B}"/>
          </ac:picMkLst>
        </pc:picChg>
        <pc:picChg chg="del">
          <ac:chgData name="Tran Duc Tri 20204893" userId="S::tri.td204893@sis.hust.edu.vn::40feee50-7496-469b-959b-109bd1e34404" providerId="AD" clId="Web-{189B9E31-8548-CF61-5FE3-73F97BE42A10}" dt="2022-07-06T07:11:51.275" v="212"/>
          <ac:picMkLst>
            <pc:docMk/>
            <pc:sldMk cId="896960624" sldId="291"/>
            <ac:picMk id="8" creationId="{EBE3F707-1CED-6868-5A22-5B7165D74B8D}"/>
          </ac:picMkLst>
        </pc:picChg>
      </pc:sldChg>
    </pc:docChg>
  </pc:docChgLst>
  <pc:docChgLst>
    <pc:chgData name="Nguyen Trung Hieu 20204877" userId="S::hieu.nt204877@sis.hust.edu.vn::245ccd7c-95b4-40ff-b976-2c9e668dbd3d" providerId="AD" clId="Web-{A4E5A8F3-A76D-7579-50C8-97A91B4D49E8}"/>
    <pc:docChg chg="modSld">
      <pc:chgData name="Nguyen Trung Hieu 20204877" userId="S::hieu.nt204877@sis.hust.edu.vn::245ccd7c-95b4-40ff-b976-2c9e668dbd3d" providerId="AD" clId="Web-{A4E5A8F3-A76D-7579-50C8-97A91B4D49E8}" dt="2022-07-06T14:22:18.152" v="22" actId="1076"/>
      <pc:docMkLst>
        <pc:docMk/>
      </pc:docMkLst>
      <pc:sldChg chg="modSp">
        <pc:chgData name="Nguyen Trung Hieu 20204877" userId="S::hieu.nt204877@sis.hust.edu.vn::245ccd7c-95b4-40ff-b976-2c9e668dbd3d" providerId="AD" clId="Web-{A4E5A8F3-A76D-7579-50C8-97A91B4D49E8}" dt="2022-07-06T14:22:18.152" v="22" actId="1076"/>
        <pc:sldMkLst>
          <pc:docMk/>
          <pc:sldMk cId="1554521034" sldId="287"/>
        </pc:sldMkLst>
        <pc:picChg chg="mod">
          <ac:chgData name="Nguyen Trung Hieu 20204877" userId="S::hieu.nt204877@sis.hust.edu.vn::245ccd7c-95b4-40ff-b976-2c9e668dbd3d" providerId="AD" clId="Web-{A4E5A8F3-A76D-7579-50C8-97A91B4D49E8}" dt="2022-07-06T14:22:18.152" v="22" actId="1076"/>
          <ac:picMkLst>
            <pc:docMk/>
            <pc:sldMk cId="1554521034" sldId="287"/>
            <ac:picMk id="4" creationId="{E1F74026-ABF1-BF6A-23CB-81265C5C6E8E}"/>
          </ac:picMkLst>
        </pc:picChg>
        <pc:picChg chg="mod">
          <ac:chgData name="Nguyen Trung Hieu 20204877" userId="S::hieu.nt204877@sis.hust.edu.vn::245ccd7c-95b4-40ff-b976-2c9e668dbd3d" providerId="AD" clId="Web-{A4E5A8F3-A76D-7579-50C8-97A91B4D49E8}" dt="2022-07-06T14:21:05.400" v="21" actId="1076"/>
          <ac:picMkLst>
            <pc:docMk/>
            <pc:sldMk cId="1554521034" sldId="287"/>
            <ac:picMk id="5" creationId="{776ECBF8-F054-FC48-12EE-3D1E5AA970AF}"/>
          </ac:picMkLst>
        </pc:picChg>
      </pc:sldChg>
      <pc:sldChg chg="modSp">
        <pc:chgData name="Nguyen Trung Hieu 20204877" userId="S::hieu.nt204877@sis.hust.edu.vn::245ccd7c-95b4-40ff-b976-2c9e668dbd3d" providerId="AD" clId="Web-{A4E5A8F3-A76D-7579-50C8-97A91B4D49E8}" dt="2022-07-06T14:20:26.383" v="20" actId="20577"/>
        <pc:sldMkLst>
          <pc:docMk/>
          <pc:sldMk cId="3617713479" sldId="301"/>
        </pc:sldMkLst>
        <pc:spChg chg="mod">
          <ac:chgData name="Nguyen Trung Hieu 20204877" userId="S::hieu.nt204877@sis.hust.edu.vn::245ccd7c-95b4-40ff-b976-2c9e668dbd3d" providerId="AD" clId="Web-{A4E5A8F3-A76D-7579-50C8-97A91B4D49E8}" dt="2022-07-06T14:19:55.976" v="7" actId="20577"/>
          <ac:spMkLst>
            <pc:docMk/>
            <pc:sldMk cId="3617713479" sldId="301"/>
            <ac:spMk id="2" creationId="{17DB9A37-1C63-0443-D91B-CEA3C0909597}"/>
          </ac:spMkLst>
        </pc:spChg>
        <pc:spChg chg="mod">
          <ac:chgData name="Nguyen Trung Hieu 20204877" userId="S::hieu.nt204877@sis.hust.edu.vn::245ccd7c-95b4-40ff-b976-2c9e668dbd3d" providerId="AD" clId="Web-{A4E5A8F3-A76D-7579-50C8-97A91B4D49E8}" dt="2022-07-06T14:20:26.383" v="20" actId="20577"/>
          <ac:spMkLst>
            <pc:docMk/>
            <pc:sldMk cId="3617713479" sldId="301"/>
            <ac:spMk id="3" creationId="{C4C426A4-9E96-0900-ECA8-19227E1BEA20}"/>
          </ac:spMkLst>
        </pc:spChg>
      </pc:sldChg>
    </pc:docChg>
  </pc:docChgLst>
  <pc:docChgLst>
    <pc:chgData name="Tran Duc Tri 20204893" userId="S::tri.td204893@sis.hust.edu.vn::40feee50-7496-469b-959b-109bd1e34404" providerId="AD" clId="Web-{615BE62E-EC26-CDA8-35C7-B3FB1C8E7939}"/>
    <pc:docChg chg="mod modSld modMainMaster setSldSz">
      <pc:chgData name="Tran Duc Tri 20204893" userId="S::tri.td204893@sis.hust.edu.vn::40feee50-7496-469b-959b-109bd1e34404" providerId="AD" clId="Web-{615BE62E-EC26-CDA8-35C7-B3FB1C8E7939}" dt="2022-07-07T02:11:03.752" v="19"/>
      <pc:docMkLst>
        <pc:docMk/>
      </pc:docMkLst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56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6"/>
            <ac:spMk id="2" creationId="{5E32ABAB-3778-C56D-B38A-E84614EBD71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6"/>
            <ac:spMk id="128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57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7"/>
            <ac:spMk id="13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7"/>
            <ac:spMk id="134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58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8"/>
            <ac:spMk id="139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8"/>
            <ac:spMk id="140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59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60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0"/>
            <ac:spMk id="151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0"/>
            <ac:spMk id="152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61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1"/>
            <ac:spMk id="2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1"/>
            <ac:spMk id="158" creationId="{00000000-0000-0000-0000-00000000000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0" sldId="261"/>
            <ac:picMk id="10" creationId="{00000000-0000-0000-0000-000000000000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62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2"/>
            <ac:spMk id="165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73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73"/>
            <ac:spMk id="242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73"/>
            <ac:spMk id="243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83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83"/>
            <ac:spMk id="306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553678659" sldId="284"/>
        </pc:sldMkLst>
        <pc:spChg chg="mod">
          <ac:chgData name="Tran Duc Tri 20204893" userId="S::tri.td204893@sis.hust.edu.vn::40feee50-7496-469b-959b-109bd1e34404" providerId="AD" clId="Web-{615BE62E-EC26-CDA8-35C7-B3FB1C8E7939}" dt="2022-07-07T02:08:04.060" v="15"/>
          <ac:spMkLst>
            <pc:docMk/>
            <pc:sldMk cId="553678659" sldId="284"/>
            <ac:spMk id="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553678659" sldId="284"/>
            <ac:spMk id="5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658259278" sldId="285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658259278" sldId="285"/>
            <ac:spMk id="7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658259278" sldId="285"/>
            <ac:spMk id="8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658259278" sldId="285"/>
            <ac:spMk id="1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658259278" sldId="285"/>
            <ac:spMk id="1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658259278" sldId="285"/>
            <ac:spMk id="164" creationId="{00000000-0000-0000-0000-00000000000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658259278" sldId="285"/>
            <ac:picMk id="9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658259278" sldId="285"/>
            <ac:picMk id="10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658259278" sldId="285"/>
            <ac:picMk id="11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658259278" sldId="285"/>
            <ac:picMk id="12" creationId="{00000000-0000-0000-0000-000000000000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188247016" sldId="286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188247016" sldId="286"/>
            <ac:spMk id="5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188247016" sldId="286"/>
            <ac:spMk id="15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188247016" sldId="286"/>
            <ac:spMk id="16" creationId="{00000000-0000-0000-0000-00000000000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188247016" sldId="286"/>
            <ac:picMk id="17" creationId="{00000000-0000-0000-0000-000000000000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554521034" sldId="287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554521034" sldId="28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554521034" sldId="287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554521034" sldId="287"/>
            <ac:picMk id="4" creationId="{E1F74026-ABF1-BF6A-23CB-81265C5C6E8E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554521034" sldId="287"/>
            <ac:picMk id="5" creationId="{776ECBF8-F054-FC48-12EE-3D1E5AA970AF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027669627" sldId="288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027669627" sldId="288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027669627" sldId="288"/>
            <ac:spMk id="3" creationId="{C4C426A4-9E96-0900-ECA8-19227E1BEA2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58492276" sldId="289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58492276" sldId="28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58492276" sldId="289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58492276" sldId="289"/>
            <ac:picMk id="6" creationId="{B9218394-C406-B19F-952B-13CC4E5BBD22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58492276" sldId="289"/>
            <ac:picMk id="7" creationId="{A39867D4-A0E8-43DD-4C7E-BA80107C8A44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996686773" sldId="290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996686773" sldId="290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996686773" sldId="290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996686773" sldId="290"/>
            <ac:picMk id="6" creationId="{BED8B799-C7F8-5F6E-B764-D4A9481435BE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896960624" sldId="291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96960624" sldId="291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96960624" sldId="291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896960624" sldId="291"/>
            <ac:picMk id="5" creationId="{DB24552C-ECF8-D390-03E7-67923B683F5D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896960624" sldId="291"/>
            <ac:picMk id="7" creationId="{D3C9F136-BBC5-5CE3-B45F-294817A53EB8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702520618" sldId="292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702520618" sldId="292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702520618" sldId="292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702520618" sldId="292"/>
            <ac:picMk id="7" creationId="{B8710BC4-BA70-0373-31BD-544A4ADFB57E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702520618" sldId="292"/>
            <ac:picMk id="9" creationId="{99575197-9C12-93B9-F9EB-35C56B8930F0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702520618" sldId="292"/>
            <ac:picMk id="10" creationId="{C8FA38EB-F4F7-DAC8-515A-3AAA10633234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583079428" sldId="293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583079428" sldId="293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583079428" sldId="293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583079428" sldId="293"/>
            <ac:picMk id="4" creationId="{652A1B37-51E1-C43B-83BA-37C449403296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583079428" sldId="293"/>
            <ac:picMk id="6" creationId="{33BBAADA-F53F-3F9E-69CD-56F9AF29BB9B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2247982" sldId="294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247982" sldId="294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247982" sldId="294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247982" sldId="294"/>
            <ac:picMk id="4" creationId="{1B7F314C-5FC3-D92A-56DF-D81085C5D71E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247982" sldId="294"/>
            <ac:picMk id="8" creationId="{122828F3-945A-2DAE-BFCE-4CAFCBDD64BE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344247644" sldId="295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344247644" sldId="295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344247644" sldId="295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344247644" sldId="295"/>
            <ac:picMk id="5" creationId="{4FE5D7A6-C9CE-4D33-255D-833F35F28ACA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344247644" sldId="295"/>
            <ac:picMk id="6" creationId="{8D2F4438-9E53-FC3F-9D6A-1AB837CB772C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344247644" sldId="295"/>
            <ac:picMk id="7" creationId="{C0C4DCF6-6FA4-31B6-FE7B-F4E6F27D9083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344247644" sldId="295"/>
            <ac:picMk id="8" creationId="{07FEE9EE-B066-1D29-80CE-331DCE07B3AE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344247644" sldId="295"/>
            <ac:picMk id="9" creationId="{B67AEB42-5F8A-F640-E8E5-6D24049F6902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067076346" sldId="297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67076346" sldId="29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67076346" sldId="297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067076346" sldId="297"/>
            <ac:picMk id="4" creationId="{CE8FA17F-3641-D9F6-E64F-76D9C0F99AD9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067076346" sldId="297"/>
            <ac:picMk id="10" creationId="{4AA69EBA-4D7B-E691-B8E8-E15FC22DCC7D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067076346" sldId="297"/>
            <ac:picMk id="11" creationId="{CE80685F-9AE8-B05B-D735-F049D936F02F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231155159" sldId="302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31155159" sldId="302"/>
            <ac:spMk id="9" creationId="{99C9BC52-ED59-9564-AC37-40401A12DB3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31155159" sldId="302"/>
            <ac:spMk id="11" creationId="{D98D2DBD-3B73-96AD-99ED-6BBDCDCE99F6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590266582" sldId="303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590266582" sldId="303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590266582" sldId="303"/>
            <ac:spMk id="3" creationId="{01379A1A-5206-F6A3-C04C-A547A2C536DD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120060693" sldId="304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20060693" sldId="304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20060693" sldId="304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20060693" sldId="304"/>
            <ac:spMk id="6" creationId="{51DBF4A3-D076-7228-D25A-0266748E5A36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2120060693" sldId="304"/>
            <ac:graphicFrameMk id="5" creationId="{5589C5FB-37F4-0FA6-638D-3C2BCD00F229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009454712" sldId="305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009454712" sldId="305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009454712" sldId="305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009454712" sldId="305"/>
            <ac:spMk id="8" creationId="{63CDFD36-BFFE-BE51-78A7-2C2532A29382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4009454712" sldId="305"/>
            <ac:graphicFrameMk id="7" creationId="{21EF995A-360D-3876-1D68-D1049337B882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426385446" sldId="306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426385446" sldId="306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426385446" sldId="306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426385446" sldId="306"/>
            <ac:spMk id="7" creationId="{A7336EEA-CF43-EBE6-1C42-AF36C659E48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426385446" sldId="306"/>
            <ac:spMk id="8" creationId="{63CDFD36-BFFE-BE51-78A7-2C2532A29382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426385446" sldId="306"/>
            <ac:spMk id="10" creationId="{9D2C2472-B94B-DA51-7E4C-7A4B0929ADE8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3426385446" sldId="306"/>
            <ac:graphicFrameMk id="5" creationId="{B58AF480-39EC-6FAD-2B33-C76A5FE8722B}"/>
          </ac:graphicFrameMkLst>
        </pc:graphicFrame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3426385446" sldId="306"/>
            <ac:graphicFrameMk id="6" creationId="{6B5FEDD1-5160-6704-A0DE-454E6D41FA3D}"/>
          </ac:graphicFrameMkLst>
        </pc:graphicFrameChg>
        <pc:graphicFrameChg chg="mod modGraphic">
          <ac:chgData name="Tran Duc Tri 20204893" userId="S::tri.td204893@sis.hust.edu.vn::40feee50-7496-469b-959b-109bd1e34404" providerId="AD" clId="Web-{615BE62E-EC26-CDA8-35C7-B3FB1C8E7939}" dt="2022-07-07T02:08:04.060" v="15"/>
          <ac:graphicFrameMkLst>
            <pc:docMk/>
            <pc:sldMk cId="3426385446" sldId="306"/>
            <ac:graphicFrameMk id="9" creationId="{77035C3A-56C0-BBBA-CF46-C456459474EE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164207400" sldId="307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64207400" sldId="307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64207400" sldId="307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64207400" sldId="307"/>
            <ac:spMk id="7" creationId="{B7E8384A-92B7-9DBC-C917-C523FD33E1A2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2164207400" sldId="307"/>
            <ac:graphicFrameMk id="6" creationId="{6C1C3604-105B-8E86-E118-A830BC7453AE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225342430" sldId="308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25342430" sldId="308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25342430" sldId="308"/>
            <ac:spMk id="3" creationId="{C4C426A4-9E96-0900-ECA8-19227E1BEA2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271986535" sldId="309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71986535" sldId="30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71986535" sldId="309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71986535" sldId="309"/>
            <ac:picMk id="4" creationId="{90E67973-1AE1-45A1-FC36-4AF02B1CAF20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71986535" sldId="309"/>
            <ac:picMk id="5" creationId="{FCCA7D57-4C26-4EA3-52AA-587B0D8A60D5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71986535" sldId="309"/>
            <ac:picMk id="6" creationId="{EC872004-1A63-EE8C-2956-57753F2E2FD7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71986535" sldId="309"/>
            <ac:picMk id="7" creationId="{B2C9C755-C685-13C4-F133-FADF457E04F6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71986535" sldId="309"/>
            <ac:picMk id="8" creationId="{0B42E942-CB50-745D-DD32-E3A5D0A5D0A7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014327662" sldId="310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014327662" sldId="310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014327662" sldId="310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014327662" sldId="310"/>
            <ac:spMk id="8" creationId="{5761A17C-75EC-B77C-AA8B-16BBF9EC1166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3014327662" sldId="310"/>
            <ac:graphicFrameMk id="5" creationId="{EF210E42-D2DB-FA0F-6DFE-F34613830263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086363542" sldId="311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86363542" sldId="311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86363542" sldId="311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86363542" sldId="311"/>
            <ac:spMk id="7" creationId="{CE5831E8-E901-6BA9-79C4-512C61FCD48C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1086363542" sldId="311"/>
            <ac:graphicFrameMk id="6" creationId="{4BB2AB0A-8B2A-ED28-5389-D3ABBD9361C9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845418465" sldId="312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845418465" sldId="312"/>
            <ac:spMk id="5" creationId="{5823B203-4DEC-A565-E94B-0534656A7B3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845418465" sldId="312"/>
            <ac:spMk id="7" creationId="{94C57E4A-3B43-D033-7BA2-3CE5658E6665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82110528" sldId="314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10528" sldId="314"/>
            <ac:grpSpMk id="3" creationId="{DB1B093D-9617-36E1-168D-94426777F71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10528" sldId="314"/>
            <ac:grpSpMk id="4" creationId="{889A8884-49A2-90E5-B00D-FCC6CFE95711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10528" sldId="314"/>
            <ac:grpSpMk id="5" creationId="{99CF383E-77A6-D086-373D-F89284E5B05D}"/>
          </ac:grpSpMkLst>
        </pc:gr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005404448" sldId="315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821288387" sldId="316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809172677" sldId="317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945391451" sldId="318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783942917" sldId="319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085623275" sldId="320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197137476" sldId="321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3" creationId="{082E1046-5458-E80E-978A-513A7E5BC73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7" creationId="{8CAEC648-B13F-6137-6EB3-6D3C03ED12B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8" creationId="{B1D64B37-26B5-1285-9AEB-16D2D4D790E4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35" creationId="{E1BCC4BD-EF01-F666-D820-4056A38C6AC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42" creationId="{A6780429-E4BE-E5E1-9D0A-E11F017F65E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43" creationId="{9DD8C344-FDDB-70A9-9127-47152680E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44" creationId="{443BA055-D6E4-DEAA-9312-98A5B549452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45" creationId="{3463539A-B85C-7CD8-46E5-538C8348F91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49" creationId="{397CE73A-D937-FA60-67FD-EFDAA1A243C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1" creationId="{1FC2F990-2F36-3B6F-3307-4AAF9F05EC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2" creationId="{53E3675F-3D29-DF3D-D6BC-9BC0917F3E7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4" creationId="{7BECE508-2577-F2AC-A191-D8B1E620A0A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5" creationId="{1A965AD6-5D77-AA41-F53A-B8041641998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7" creationId="{0E8B91B6-FDE5-379A-ACD9-4D4BC52D113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8" creationId="{9D71C44C-B1EB-7FEA-3FB5-5C2320EAEB6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60" creationId="{902F0EC6-45A2-58F4-4B5F-7F879F5106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61" creationId="{80AFB995-B3C6-04FE-82B9-1340A799F1D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66" creationId="{68F5A14E-BD7D-140C-2D27-4A6FB302731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67" creationId="{6A67E586-89A4-98F7-568D-5F850B3D00E0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4197137476" sldId="321"/>
            <ac:grpSpMk id="62" creationId="{92D947A8-DE74-8BB1-072F-FA3A38CF44C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4197137476" sldId="321"/>
            <ac:grpSpMk id="63" creationId="{80D9A750-619D-2517-50E3-9C4015FC967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4197137476" sldId="321"/>
            <ac:grpSpMk id="68" creationId="{7854C422-4183-54CE-67D6-C16DE9D0A843}"/>
          </ac:grpSpMkLst>
        </pc:gr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340681646" sldId="322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340681646" sldId="322"/>
            <ac:spMk id="16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340681646" sldId="322"/>
            <ac:spMk id="165" creationId="{00000000-0000-0000-0000-000000000000}"/>
          </ac:spMkLst>
        </pc:spChg>
      </pc:sldChg>
      <pc:sldChg chg="addSp 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815913831" sldId="323"/>
        </pc:sldMkLst>
        <pc:spChg chg="mod">
          <ac:chgData name="Tran Duc Tri 20204893" userId="S::tri.td204893@sis.hust.edu.vn::40feee50-7496-469b-959b-109bd1e34404" providerId="AD" clId="Web-{615BE62E-EC26-CDA8-35C7-B3FB1C8E7939}" dt="2022-07-07T02:08:04.060" v="15"/>
          <ac:spMkLst>
            <pc:docMk/>
            <pc:sldMk cId="815913831" sldId="323"/>
            <ac:spMk id="2" creationId="{352CCEF5-EDB9-BCEE-899D-C9BDF23C2CB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15913831" sldId="323"/>
            <ac:spMk id="3" creationId="{F4920900-A2C1-8F34-C551-E87C96EA27C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15913831" sldId="323"/>
            <ac:spMk id="9" creationId="{AFB76E87-1D5C-85BC-4B26-8FACA6CACA40}"/>
          </ac:spMkLst>
        </pc:spChg>
        <pc:picChg chg="add 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815913831" sldId="323"/>
            <ac:picMk id="4" creationId="{4CDED37B-A5ED-6AEE-4249-A2D02F4D7440}"/>
          </ac:picMkLst>
        </pc:picChg>
      </pc:sldChg>
      <pc:sldMasterChg chg="modSp modSldLayout">
        <pc:chgData name="Tran Duc Tri 20204893" userId="S::tri.td204893@sis.hust.edu.vn::40feee50-7496-469b-959b-109bd1e34404" providerId="AD" clId="Web-{615BE62E-EC26-CDA8-35C7-B3FB1C8E7939}" dt="2022-07-07T02:11:03.752" v="19"/>
        <pc:sldMasterMkLst>
          <pc:docMk/>
          <pc:sldMasterMk cId="0" sldId="2147483671"/>
        </pc:sldMaster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asterMk cId="0" sldId="2147483671"/>
            <ac:spMk id="51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asterMk cId="0" sldId="2147483671"/>
            <ac:spMk id="52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asterMk cId="0" sldId="2147483671"/>
            <ac:spMk id="5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asterMk cId="0" sldId="2147483671"/>
            <ac:spMk id="5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asterMk cId="0" sldId="2147483671"/>
            <ac:spMk id="55" creationId="{00000000-0000-0000-0000-000000000000}"/>
          </ac:spMkLst>
        </pc:sp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59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59"/>
              <ac:spMk id="57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59"/>
              <ac:spMk id="58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59"/>
              <ac:spMk id="5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59"/>
              <ac:spMk id="6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59"/>
              <ac:spMk id="61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0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0"/>
              <ac:spMk id="63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0"/>
              <ac:spMk id="64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0"/>
              <ac:spMk id="65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0"/>
              <ac:spMk id="6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0"/>
              <ac:spMk id="67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1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1"/>
              <ac:spMk id="6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1"/>
              <ac:spMk id="7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1"/>
              <ac:spMk id="71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2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2"/>
              <ac:spMk id="73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2"/>
              <ac:spMk id="74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2"/>
              <ac:spMk id="75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2"/>
              <ac:spMk id="7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2"/>
              <ac:spMk id="77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4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8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87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88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8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9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91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92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93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5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5"/>
              <ac:spMk id="95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5"/>
              <ac:spMk id="9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5"/>
              <ac:spMk id="97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6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9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10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101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102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103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104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7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0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07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08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0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1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11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8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8"/>
              <ac:spMk id="113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8"/>
              <ac:spMk id="114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8"/>
              <ac:spMk id="115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8"/>
              <ac:spMk id="11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8"/>
              <ac:spMk id="117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9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9"/>
              <ac:spMk id="11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9"/>
              <ac:spMk id="12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9"/>
              <ac:spMk id="121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9"/>
              <ac:spMk id="122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9"/>
              <ac:spMk id="123" creationId="{00000000-0000-0000-0000-000000000000}"/>
            </ac:spMkLst>
          </pc:spChg>
        </pc:sldLayoutChg>
      </pc:sldMasterChg>
    </pc:docChg>
  </pc:docChgLst>
  <pc:docChgLst>
    <pc:chgData name="Nguyen Trung Hieu 20204877" userId="S::hieu.nt204877@sis.hust.edu.vn::245ccd7c-95b4-40ff-b976-2c9e668dbd3d" providerId="AD" clId="Web-{E675044D-81CE-8969-53B0-8D9BF75FB25C}"/>
    <pc:docChg chg="modSld">
      <pc:chgData name="Nguyen Trung Hieu 20204877" userId="S::hieu.nt204877@sis.hust.edu.vn::245ccd7c-95b4-40ff-b976-2c9e668dbd3d" providerId="AD" clId="Web-{E675044D-81CE-8969-53B0-8D9BF75FB25C}" dt="2022-07-07T05:33:46.825" v="65" actId="20577"/>
      <pc:docMkLst>
        <pc:docMk/>
      </pc:docMkLst>
      <pc:sldChg chg="modSp">
        <pc:chgData name="Nguyen Trung Hieu 20204877" userId="S::hieu.nt204877@sis.hust.edu.vn::245ccd7c-95b4-40ff-b976-2c9e668dbd3d" providerId="AD" clId="Web-{E675044D-81CE-8969-53B0-8D9BF75FB25C}" dt="2022-07-07T05:33:46.825" v="65" actId="20577"/>
        <pc:sldMkLst>
          <pc:docMk/>
          <pc:sldMk cId="0" sldId="262"/>
        </pc:sldMkLst>
        <pc:spChg chg="mod">
          <ac:chgData name="Nguyen Trung Hieu 20204877" userId="S::hieu.nt204877@sis.hust.edu.vn::245ccd7c-95b4-40ff-b976-2c9e668dbd3d" providerId="AD" clId="Web-{E675044D-81CE-8969-53B0-8D9BF75FB25C}" dt="2022-07-07T05:33:46.825" v="65" actId="20577"/>
          <ac:spMkLst>
            <pc:docMk/>
            <pc:sldMk cId="0" sldId="262"/>
            <ac:spMk id="165" creationId="{00000000-0000-0000-0000-000000000000}"/>
          </ac:spMkLst>
        </pc:spChg>
      </pc:sldChg>
    </pc:docChg>
  </pc:docChgLst>
  <pc:docChgLst>
    <pc:chgData name="Nguyen Duc Thanh 20203913" userId="S::thanh.nd203913@sis.hust.edu.vn::91687376-dbad-4069-8a47-681c6723d885" providerId="AD" clId="Web-{05504E45-D673-5D5C-3AAD-60430A754861}"/>
    <pc:docChg chg="modSld">
      <pc:chgData name="Nguyen Duc Thanh 20203913" userId="S::thanh.nd203913@sis.hust.edu.vn::91687376-dbad-4069-8a47-681c6723d885" providerId="AD" clId="Web-{05504E45-D673-5D5C-3AAD-60430A754861}" dt="2022-07-10T23:48:11.024" v="1"/>
      <pc:docMkLst>
        <pc:docMk/>
      </pc:docMkLst>
      <pc:sldChg chg="delSp modSp">
        <pc:chgData name="Nguyen Duc Thanh 20203913" userId="S::thanh.nd203913@sis.hust.edu.vn::91687376-dbad-4069-8a47-681c6723d885" providerId="AD" clId="Web-{05504E45-D673-5D5C-3AAD-60430A754861}" dt="2022-07-10T23:48:11.024" v="1"/>
        <pc:sldMkLst>
          <pc:docMk/>
          <pc:sldMk cId="2702520618" sldId="292"/>
        </pc:sldMkLst>
        <pc:spChg chg="del">
          <ac:chgData name="Nguyen Duc Thanh 20203913" userId="S::thanh.nd203913@sis.hust.edu.vn::91687376-dbad-4069-8a47-681c6723d885" providerId="AD" clId="Web-{05504E45-D673-5D5C-3AAD-60430A754861}" dt="2022-07-10T23:48:11.024" v="1"/>
          <ac:spMkLst>
            <pc:docMk/>
            <pc:sldMk cId="2702520618" sldId="292"/>
            <ac:spMk id="14" creationId="{D9E02C03-6113-58E1-779F-2EB06572DA51}"/>
          </ac:spMkLst>
        </pc:spChg>
        <pc:spChg chg="ord">
          <ac:chgData name="Nguyen Duc Thanh 20203913" userId="S::thanh.nd203913@sis.hust.edu.vn::91687376-dbad-4069-8a47-681c6723d885" providerId="AD" clId="Web-{05504E45-D673-5D5C-3AAD-60430A754861}" dt="2022-07-10T23:48:03.274" v="0"/>
          <ac:spMkLst>
            <pc:docMk/>
            <pc:sldMk cId="2702520618" sldId="292"/>
            <ac:spMk id="16" creationId="{F7F1691B-4F9D-6530-B94D-C75E47A65291}"/>
          </ac:spMkLst>
        </pc:spChg>
      </pc:sldChg>
    </pc:docChg>
  </pc:docChgLst>
  <pc:docChgLst>
    <pc:chgData name="Nguyen Duc Thanh 20203913" userId="S::thanh.nd203913@sis.hust.edu.vn::91687376-dbad-4069-8a47-681c6723d885" providerId="AD" clId="Web-{25FD01A8-3EF4-EFF8-44CE-C3EE254A5455}"/>
    <pc:docChg chg="modSld">
      <pc:chgData name="Nguyen Duc Thanh 20203913" userId="S::thanh.nd203913@sis.hust.edu.vn::91687376-dbad-4069-8a47-681c6723d885" providerId="AD" clId="Web-{25FD01A8-3EF4-EFF8-44CE-C3EE254A5455}" dt="2022-07-06T08:09:13.544" v="3" actId="20577"/>
      <pc:docMkLst>
        <pc:docMk/>
      </pc:docMkLst>
      <pc:sldChg chg="modSp">
        <pc:chgData name="Nguyen Duc Thanh 20203913" userId="S::thanh.nd203913@sis.hust.edu.vn::91687376-dbad-4069-8a47-681c6723d885" providerId="AD" clId="Web-{25FD01A8-3EF4-EFF8-44CE-C3EE254A5455}" dt="2022-07-06T08:09:03.606" v="1" actId="20577"/>
        <pc:sldMkLst>
          <pc:docMk/>
          <pc:sldMk cId="3583079428" sldId="293"/>
        </pc:sldMkLst>
        <pc:spChg chg="mod">
          <ac:chgData name="Nguyen Duc Thanh 20203913" userId="S::thanh.nd203913@sis.hust.edu.vn::91687376-dbad-4069-8a47-681c6723d885" providerId="AD" clId="Web-{25FD01A8-3EF4-EFF8-44CE-C3EE254A5455}" dt="2022-07-06T08:09:03.606" v="1" actId="20577"/>
          <ac:spMkLst>
            <pc:docMk/>
            <pc:sldMk cId="3583079428" sldId="293"/>
            <ac:spMk id="3" creationId="{C4C426A4-9E96-0900-ECA8-19227E1BEA20}"/>
          </ac:spMkLst>
        </pc:spChg>
      </pc:sldChg>
      <pc:sldChg chg="modSp">
        <pc:chgData name="Nguyen Duc Thanh 20203913" userId="S::thanh.nd203913@sis.hust.edu.vn::91687376-dbad-4069-8a47-681c6723d885" providerId="AD" clId="Web-{25FD01A8-3EF4-EFF8-44CE-C3EE254A5455}" dt="2022-07-06T08:09:13.544" v="3" actId="20577"/>
        <pc:sldMkLst>
          <pc:docMk/>
          <pc:sldMk cId="42247982" sldId="294"/>
        </pc:sldMkLst>
        <pc:spChg chg="mod">
          <ac:chgData name="Nguyen Duc Thanh 20203913" userId="S::thanh.nd203913@sis.hust.edu.vn::91687376-dbad-4069-8a47-681c6723d885" providerId="AD" clId="Web-{25FD01A8-3EF4-EFF8-44CE-C3EE254A5455}" dt="2022-07-06T08:09:13.544" v="3" actId="20577"/>
          <ac:spMkLst>
            <pc:docMk/>
            <pc:sldMk cId="42247982" sldId="294"/>
            <ac:spMk id="3" creationId="{C4C426A4-9E96-0900-ECA8-19227E1BEA20}"/>
          </ac:spMkLst>
        </pc:spChg>
      </pc:sldChg>
    </pc:docChg>
  </pc:docChgLst>
  <pc:docChgLst>
    <pc:chgData name="Tran Duc Tri 20204893" userId="S::tri.td204893@sis.hust.edu.vn::40feee50-7496-469b-959b-109bd1e34404" providerId="AD" clId="Web-{D1619FF5-7E7E-3C83-A6CA-77C12F087970}"/>
    <pc:docChg chg="addSld delSld modSld">
      <pc:chgData name="Tran Duc Tri 20204893" userId="S::tri.td204893@sis.hust.edu.vn::40feee50-7496-469b-959b-109bd1e34404" providerId="AD" clId="Web-{D1619FF5-7E7E-3C83-A6CA-77C12F087970}" dt="2022-07-06T09:39:31.868" v="1393"/>
      <pc:docMkLst>
        <pc:docMk/>
      </pc:docMkLst>
      <pc:sldChg chg="addSp delSp modSp">
        <pc:chgData name="Tran Duc Tri 20204893" userId="S::tri.td204893@sis.hust.edu.vn::40feee50-7496-469b-959b-109bd1e34404" providerId="AD" clId="Web-{D1619FF5-7E7E-3C83-A6CA-77C12F087970}" dt="2022-07-06T08:09:28.827" v="637" actId="1076"/>
        <pc:sldMkLst>
          <pc:docMk/>
          <pc:sldMk cId="1554521034" sldId="287"/>
        </pc:sldMkLst>
        <pc:picChg chg="add mod">
          <ac:chgData name="Tran Duc Tri 20204893" userId="S::tri.td204893@sis.hust.edu.vn::40feee50-7496-469b-959b-109bd1e34404" providerId="AD" clId="Web-{D1619FF5-7E7E-3C83-A6CA-77C12F087970}" dt="2022-07-06T08:09:28.827" v="637" actId="1076"/>
          <ac:picMkLst>
            <pc:docMk/>
            <pc:sldMk cId="1554521034" sldId="287"/>
            <ac:picMk id="4" creationId="{E1F74026-ABF1-BF6A-23CB-81265C5C6E8E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09:18.545" v="634"/>
          <ac:picMkLst>
            <pc:docMk/>
            <pc:sldMk cId="1554521034" sldId="287"/>
            <ac:picMk id="8" creationId="{93D808CD-686D-7B99-FD20-53F8DFC049D7}"/>
          </ac:picMkLst>
        </pc:picChg>
      </pc:sldChg>
      <pc:sldChg chg="addSp delSp modSp">
        <pc:chgData name="Tran Duc Tri 20204893" userId="S::tri.td204893@sis.hust.edu.vn::40feee50-7496-469b-959b-109bd1e34404" providerId="AD" clId="Web-{D1619FF5-7E7E-3C83-A6CA-77C12F087970}" dt="2022-07-06T08:06:14.227" v="618" actId="1076"/>
        <pc:sldMkLst>
          <pc:docMk/>
          <pc:sldMk cId="158492276" sldId="289"/>
        </pc:sldMkLst>
        <pc:spChg chg="mod">
          <ac:chgData name="Tran Duc Tri 20204893" userId="S::tri.td204893@sis.hust.edu.vn::40feee50-7496-469b-959b-109bd1e34404" providerId="AD" clId="Web-{D1619FF5-7E7E-3C83-A6CA-77C12F087970}" dt="2022-07-06T08:06:00.023" v="613" actId="20577"/>
          <ac:spMkLst>
            <pc:docMk/>
            <pc:sldMk cId="158492276" sldId="289"/>
            <ac:spMk id="3" creationId="{C4C426A4-9E96-0900-ECA8-19227E1BEA20}"/>
          </ac:spMkLst>
        </pc:spChg>
        <pc:picChg chg="add del mod">
          <ac:chgData name="Tran Duc Tri 20204893" userId="S::tri.td204893@sis.hust.edu.vn::40feee50-7496-469b-959b-109bd1e34404" providerId="AD" clId="Web-{D1619FF5-7E7E-3C83-A6CA-77C12F087970}" dt="2022-07-06T08:06:02.117" v="615"/>
          <ac:picMkLst>
            <pc:docMk/>
            <pc:sldMk cId="158492276" sldId="289"/>
            <ac:picMk id="4" creationId="{14FC159C-D1D4-018D-9933-EC28CF10D20C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05:05.334" v="607"/>
          <ac:picMkLst>
            <pc:docMk/>
            <pc:sldMk cId="158492276" sldId="289"/>
            <ac:picMk id="5" creationId="{FC3227EE-0F9C-ECC8-412B-E317564611D3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5:15.116" v="610" actId="1076"/>
          <ac:picMkLst>
            <pc:docMk/>
            <pc:sldMk cId="158492276" sldId="289"/>
            <ac:picMk id="6" creationId="{B9218394-C406-B19F-952B-13CC4E5BBD22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6:14.227" v="618" actId="1076"/>
          <ac:picMkLst>
            <pc:docMk/>
            <pc:sldMk cId="158492276" sldId="289"/>
            <ac:picMk id="7" creationId="{A39867D4-A0E8-43DD-4C7E-BA80107C8A44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7:34:19.386" v="170"/>
          <ac:picMkLst>
            <pc:docMk/>
            <pc:sldMk cId="158492276" sldId="289"/>
            <ac:picMk id="8" creationId="{EBE3F707-1CED-6868-5A22-5B7165D74B8D}"/>
          </ac:picMkLst>
        </pc:picChg>
      </pc:sldChg>
      <pc:sldChg chg="addSp delSp modSp">
        <pc:chgData name="Tran Duc Tri 20204893" userId="S::tri.td204893@sis.hust.edu.vn::40feee50-7496-469b-959b-109bd1e34404" providerId="AD" clId="Web-{D1619FF5-7E7E-3C83-A6CA-77C12F087970}" dt="2022-07-06T08:01:40.546" v="583" actId="1076"/>
        <pc:sldMkLst>
          <pc:docMk/>
          <pc:sldMk cId="2996686773" sldId="290"/>
        </pc:sldMkLst>
        <pc:spChg chg="mod">
          <ac:chgData name="Tran Duc Tri 20204893" userId="S::tri.td204893@sis.hust.edu.vn::40feee50-7496-469b-959b-109bd1e34404" providerId="AD" clId="Web-{D1619FF5-7E7E-3C83-A6CA-77C12F087970}" dt="2022-07-06T07:30:25.207" v="68" actId="20577"/>
          <ac:spMkLst>
            <pc:docMk/>
            <pc:sldMk cId="2996686773" sldId="290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D1619FF5-7E7E-3C83-A6CA-77C12F087970}" dt="2022-07-06T07:27:14.342" v="1"/>
          <ac:picMkLst>
            <pc:docMk/>
            <pc:sldMk cId="2996686773" sldId="290"/>
            <ac:picMk id="4" creationId="{652E808A-7892-4760-F5FD-A95BA527DDA8}"/>
          </ac:picMkLst>
        </pc:picChg>
        <pc:picChg chg="add del mod">
          <ac:chgData name="Tran Duc Tri 20204893" userId="S::tri.td204893@sis.hust.edu.vn::40feee50-7496-469b-959b-109bd1e34404" providerId="AD" clId="Web-{D1619FF5-7E7E-3C83-A6CA-77C12F087970}" dt="2022-07-06T08:01:33.436" v="581"/>
          <ac:picMkLst>
            <pc:docMk/>
            <pc:sldMk cId="2996686773" sldId="290"/>
            <ac:picMk id="5" creationId="{3FB2627D-2D61-6C1B-83AA-3FD198D08927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1:40.546" v="583" actId="1076"/>
          <ac:picMkLst>
            <pc:docMk/>
            <pc:sldMk cId="2996686773" sldId="290"/>
            <ac:picMk id="6" creationId="{BED8B799-C7F8-5F6E-B764-D4A9481435BE}"/>
          </ac:picMkLst>
        </pc:picChg>
      </pc:sldChg>
      <pc:sldChg chg="addSp delSp modSp">
        <pc:chgData name="Tran Duc Tri 20204893" userId="S::tri.td204893@sis.hust.edu.vn::40feee50-7496-469b-959b-109bd1e34404" providerId="AD" clId="Web-{D1619FF5-7E7E-3C83-A6CA-77C12F087970}" dt="2022-07-06T08:03:26.878" v="605" actId="20577"/>
        <pc:sldMkLst>
          <pc:docMk/>
          <pc:sldMk cId="896960624" sldId="291"/>
        </pc:sldMkLst>
        <pc:spChg chg="mod">
          <ac:chgData name="Tran Duc Tri 20204893" userId="S::tri.td204893@sis.hust.edu.vn::40feee50-7496-469b-959b-109bd1e34404" providerId="AD" clId="Web-{D1619FF5-7E7E-3C83-A6CA-77C12F087970}" dt="2022-07-06T08:03:26.878" v="605" actId="20577"/>
          <ac:spMkLst>
            <pc:docMk/>
            <pc:sldMk cId="896960624" sldId="291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D1619FF5-7E7E-3C83-A6CA-77C12F087970}" dt="2022-07-06T08:02:31.673" v="585"/>
          <ac:picMkLst>
            <pc:docMk/>
            <pc:sldMk cId="896960624" sldId="291"/>
            <ac:picMk id="4" creationId="{9C1B7A2C-0651-AFCC-58BD-CF25A43F2578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7:48:50.616" v="534" actId="14100"/>
          <ac:picMkLst>
            <pc:docMk/>
            <pc:sldMk cId="896960624" sldId="291"/>
            <ac:picMk id="5" creationId="{DB24552C-ECF8-D390-03E7-67923B683F5D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7:48:39.897" v="531"/>
          <ac:picMkLst>
            <pc:docMk/>
            <pc:sldMk cId="896960624" sldId="291"/>
            <ac:picMk id="6" creationId="{48767F92-E817-6350-B5DF-B6F6134BB86B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3:18.097" v="600" actId="1076"/>
          <ac:picMkLst>
            <pc:docMk/>
            <pc:sldMk cId="896960624" sldId="291"/>
            <ac:picMk id="7" creationId="{D3C9F136-BBC5-5CE3-B45F-294817A53EB8}"/>
          </ac:picMkLst>
        </pc:pic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8:08:29.591" v="632" actId="1076"/>
        <pc:sldMkLst>
          <pc:docMk/>
          <pc:sldMk cId="2702520618" sldId="292"/>
        </pc:sldMkLst>
        <pc:spChg chg="mod">
          <ac:chgData name="Tran Duc Tri 20204893" userId="S::tri.td204893@sis.hust.edu.vn::40feee50-7496-469b-959b-109bd1e34404" providerId="AD" clId="Web-{D1619FF5-7E7E-3C83-A6CA-77C12F087970}" dt="2022-07-06T07:46:38.581" v="528" actId="20577"/>
          <ac:spMkLst>
            <pc:docMk/>
            <pc:sldMk cId="2702520618" sldId="292"/>
            <ac:spMk id="3" creationId="{C4C426A4-9E96-0900-ECA8-19227E1BEA20}"/>
          </ac:spMkLst>
        </pc:spChg>
        <pc:picChg chg="add del mod">
          <ac:chgData name="Tran Duc Tri 20204893" userId="S::tri.td204893@sis.hust.edu.vn::40feee50-7496-469b-959b-109bd1e34404" providerId="AD" clId="Web-{D1619FF5-7E7E-3C83-A6CA-77C12F087970}" dt="2022-07-06T08:06:51.009" v="620"/>
          <ac:picMkLst>
            <pc:docMk/>
            <pc:sldMk cId="2702520618" sldId="292"/>
            <ac:picMk id="4" creationId="{9B7021D2-2021-3A6D-B976-07F8B2859093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7:31:59.913" v="99"/>
          <ac:picMkLst>
            <pc:docMk/>
            <pc:sldMk cId="2702520618" sldId="292"/>
            <ac:picMk id="5" creationId="{FC3227EE-0F9C-ECC8-412B-E317564611D3}"/>
          </ac:picMkLst>
        </pc:picChg>
        <pc:picChg chg="add del mod">
          <ac:chgData name="Tran Duc Tri 20204893" userId="S::tri.td204893@sis.hust.edu.vn::40feee50-7496-469b-959b-109bd1e34404" providerId="AD" clId="Web-{D1619FF5-7E7E-3C83-A6CA-77C12F087970}" dt="2022-07-06T08:07:36.917" v="625"/>
          <ac:picMkLst>
            <pc:docMk/>
            <pc:sldMk cId="2702520618" sldId="292"/>
            <ac:picMk id="6" creationId="{1801FFF6-5DA9-08B0-1E76-B359A917EFD4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7:01.041" v="623" actId="1076"/>
          <ac:picMkLst>
            <pc:docMk/>
            <pc:sldMk cId="2702520618" sldId="292"/>
            <ac:picMk id="7" creationId="{B8710BC4-BA70-0373-31BD-544A4ADFB57E}"/>
          </ac:picMkLst>
        </pc:picChg>
        <pc:picChg chg="del mod">
          <ac:chgData name="Tran Duc Tri 20204893" userId="S::tri.td204893@sis.hust.edu.vn::40feee50-7496-469b-959b-109bd1e34404" providerId="AD" clId="Web-{D1619FF5-7E7E-3C83-A6CA-77C12F087970}" dt="2022-07-06T08:08:26.653" v="631"/>
          <ac:picMkLst>
            <pc:docMk/>
            <pc:sldMk cId="2702520618" sldId="292"/>
            <ac:picMk id="8" creationId="{EBE3F707-1CED-6868-5A22-5B7165D74B8D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7:45.074" v="628" actId="1076"/>
          <ac:picMkLst>
            <pc:docMk/>
            <pc:sldMk cId="2702520618" sldId="292"/>
            <ac:picMk id="9" creationId="{99575197-9C12-93B9-F9EB-35C56B8930F0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8:29.591" v="632" actId="1076"/>
          <ac:picMkLst>
            <pc:docMk/>
            <pc:sldMk cId="2702520618" sldId="292"/>
            <ac:picMk id="10" creationId="{C8FA38EB-F4F7-DAC8-515A-3AAA10633234}"/>
          </ac:picMkLst>
        </pc:pic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7:54:45.471" v="565" actId="20577"/>
        <pc:sldMkLst>
          <pc:docMk/>
          <pc:sldMk cId="3583079428" sldId="293"/>
        </pc:sldMkLst>
        <pc:spChg chg="mod">
          <ac:chgData name="Tran Duc Tri 20204893" userId="S::tri.td204893@sis.hust.edu.vn::40feee50-7496-469b-959b-109bd1e34404" providerId="AD" clId="Web-{D1619FF5-7E7E-3C83-A6CA-77C12F087970}" dt="2022-07-06T07:54:45.471" v="565" actId="20577"/>
          <ac:spMkLst>
            <pc:docMk/>
            <pc:sldMk cId="3583079428" sldId="293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D1619FF5-7E7E-3C83-A6CA-77C12F087970}" dt="2022-07-06T07:50:39.260" v="538" actId="1076"/>
          <ac:picMkLst>
            <pc:docMk/>
            <pc:sldMk cId="3583079428" sldId="293"/>
            <ac:picMk id="4" creationId="{652A1B37-51E1-C43B-83BA-37C449403296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7:39:52.553" v="248"/>
          <ac:picMkLst>
            <pc:docMk/>
            <pc:sldMk cId="3583079428" sldId="293"/>
            <ac:picMk id="5" creationId="{3FB2627D-2D61-6C1B-83AA-3FD198D08927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7:53:55.141" v="556" actId="1076"/>
          <ac:picMkLst>
            <pc:docMk/>
            <pc:sldMk cId="3583079428" sldId="293"/>
            <ac:picMk id="6" creationId="{33BBAADA-F53F-3F9E-69CD-56F9AF29BB9B}"/>
          </ac:picMkLst>
        </pc:pic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8:58:31.167" v="965" actId="20577"/>
        <pc:sldMkLst>
          <pc:docMk/>
          <pc:sldMk cId="42247982" sldId="294"/>
        </pc:sldMkLst>
        <pc:spChg chg="mod">
          <ac:chgData name="Tran Duc Tri 20204893" userId="S::tri.td204893@sis.hust.edu.vn::40feee50-7496-469b-959b-109bd1e34404" providerId="AD" clId="Web-{D1619FF5-7E7E-3C83-A6CA-77C12F087970}" dt="2022-07-06T08:58:31.167" v="965" actId="20577"/>
          <ac:spMkLst>
            <pc:docMk/>
            <pc:sldMk cId="42247982" sldId="294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D1619FF5-7E7E-3C83-A6CA-77C12F087970}" dt="2022-07-06T08:23:44.712" v="752" actId="1076"/>
          <ac:picMkLst>
            <pc:docMk/>
            <pc:sldMk cId="42247982" sldId="294"/>
            <ac:picMk id="4" creationId="{1B7F314C-5FC3-D92A-56DF-D81085C5D71E}"/>
          </ac:picMkLst>
        </pc:picChg>
        <pc:picChg chg="add del mod">
          <ac:chgData name="Tran Duc Tri 20204893" userId="S::tri.td204893@sis.hust.edu.vn::40feee50-7496-469b-959b-109bd1e34404" providerId="AD" clId="Web-{D1619FF5-7E7E-3C83-A6CA-77C12F087970}" dt="2022-07-06T08:22:14.163" v="741"/>
          <ac:picMkLst>
            <pc:docMk/>
            <pc:sldMk cId="42247982" sldId="294"/>
            <ac:picMk id="5" creationId="{4FE5D7A6-C9CE-4D33-255D-833F35F28ACA}"/>
          </ac:picMkLst>
        </pc:picChg>
        <pc:picChg chg="add del mod">
          <ac:chgData name="Tran Duc Tri 20204893" userId="S::tri.td204893@sis.hust.edu.vn::40feee50-7496-469b-959b-109bd1e34404" providerId="AD" clId="Web-{D1619FF5-7E7E-3C83-A6CA-77C12F087970}" dt="2022-07-06T08:22:16.460" v="743"/>
          <ac:picMkLst>
            <pc:docMk/>
            <pc:sldMk cId="42247982" sldId="294"/>
            <ac:picMk id="6" creationId="{8D2F4438-9E53-FC3F-9D6A-1AB837CB772C}"/>
          </ac:picMkLst>
        </pc:picChg>
        <pc:picChg chg="add del mod">
          <ac:chgData name="Tran Duc Tri 20204893" userId="S::tri.td204893@sis.hust.edu.vn::40feee50-7496-469b-959b-109bd1e34404" providerId="AD" clId="Web-{D1619FF5-7E7E-3C83-A6CA-77C12F087970}" dt="2022-07-06T08:22:15.319" v="742"/>
          <ac:picMkLst>
            <pc:docMk/>
            <pc:sldMk cId="42247982" sldId="294"/>
            <ac:picMk id="7" creationId="{C0C4DCF6-6FA4-31B6-FE7B-F4E6F27D9083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23:26.462" v="750" actId="14100"/>
          <ac:picMkLst>
            <pc:docMk/>
            <pc:sldMk cId="42247982" sldId="294"/>
            <ac:picMk id="8" creationId="{122828F3-945A-2DAE-BFCE-4CAFCBDD64BE}"/>
          </ac:picMkLst>
        </pc:pic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9:07:40.716" v="1046" actId="1076"/>
        <pc:sldMkLst>
          <pc:docMk/>
          <pc:sldMk cId="2344247644" sldId="295"/>
        </pc:sldMkLst>
        <pc:spChg chg="ord">
          <ac:chgData name="Tran Duc Tri 20204893" userId="S::tri.td204893@sis.hust.edu.vn::40feee50-7496-469b-959b-109bd1e34404" providerId="AD" clId="Web-{D1619FF5-7E7E-3C83-A6CA-77C12F087970}" dt="2022-07-06T09:07:23.559" v="1044"/>
          <ac:spMkLst>
            <pc:docMk/>
            <pc:sldMk cId="2344247644" sldId="295"/>
            <ac:spMk id="2" creationId="{17DB9A37-1C63-0443-D91B-CEA3C0909597}"/>
          </ac:spMkLst>
        </pc:spChg>
        <pc:spChg chg="mod ord">
          <ac:chgData name="Tran Duc Tri 20204893" userId="S::tri.td204893@sis.hust.edu.vn::40feee50-7496-469b-959b-109bd1e34404" providerId="AD" clId="Web-{D1619FF5-7E7E-3C83-A6CA-77C12F087970}" dt="2022-07-06T09:07:23.637" v="1045"/>
          <ac:spMkLst>
            <pc:docMk/>
            <pc:sldMk cId="2344247644" sldId="295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D1619FF5-7E7E-3C83-A6CA-77C12F087970}" dt="2022-07-06T08:39:02.194" v="762"/>
          <ac:picMkLst>
            <pc:docMk/>
            <pc:sldMk cId="2344247644" sldId="295"/>
            <ac:picMk id="4" creationId="{1B7F314C-5FC3-D92A-56DF-D81085C5D71E}"/>
          </ac:picMkLst>
        </pc:picChg>
        <pc:picChg chg="mod">
          <ac:chgData name="Tran Duc Tri 20204893" userId="S::tri.td204893@sis.hust.edu.vn::40feee50-7496-469b-959b-109bd1e34404" providerId="AD" clId="Web-{D1619FF5-7E7E-3C83-A6CA-77C12F087970}" dt="2022-07-06T09:06:47.261" v="1040" actId="1076"/>
          <ac:picMkLst>
            <pc:docMk/>
            <pc:sldMk cId="2344247644" sldId="295"/>
            <ac:picMk id="5" creationId="{4FE5D7A6-C9CE-4D33-255D-833F35F28ACA}"/>
          </ac:picMkLst>
        </pc:picChg>
        <pc:picChg chg="mod">
          <ac:chgData name="Tran Duc Tri 20204893" userId="S::tri.td204893@sis.hust.edu.vn::40feee50-7496-469b-959b-109bd1e34404" providerId="AD" clId="Web-{D1619FF5-7E7E-3C83-A6CA-77C12F087970}" dt="2022-07-06T09:06:55.167" v="1042" actId="1076"/>
          <ac:picMkLst>
            <pc:docMk/>
            <pc:sldMk cId="2344247644" sldId="295"/>
            <ac:picMk id="6" creationId="{8D2F4438-9E53-FC3F-9D6A-1AB837CB772C}"/>
          </ac:picMkLst>
        </pc:picChg>
        <pc:picChg chg="mod">
          <ac:chgData name="Tran Duc Tri 20204893" userId="S::tri.td204893@sis.hust.edu.vn::40feee50-7496-469b-959b-109bd1e34404" providerId="AD" clId="Web-{D1619FF5-7E7E-3C83-A6CA-77C12F087970}" dt="2022-07-06T09:06:53.448" v="1041" actId="1076"/>
          <ac:picMkLst>
            <pc:docMk/>
            <pc:sldMk cId="2344247644" sldId="295"/>
            <ac:picMk id="7" creationId="{C0C4DCF6-6FA4-31B6-FE7B-F4E6F27D9083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9:07:40.716" v="1046" actId="1076"/>
          <ac:picMkLst>
            <pc:docMk/>
            <pc:sldMk cId="2344247644" sldId="295"/>
            <ac:picMk id="8" creationId="{07FEE9EE-B066-1D29-80CE-331DCE07B3AE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45:25.784" v="813" actId="1076"/>
          <ac:picMkLst>
            <pc:docMk/>
            <pc:sldMk cId="2344247644" sldId="295"/>
            <ac:picMk id="9" creationId="{B67AEB42-5F8A-F640-E8E5-6D24049F6902}"/>
          </ac:picMkLst>
        </pc:picChg>
      </pc:sldChg>
      <pc:sldChg chg="addSp delSp modSp add del replId">
        <pc:chgData name="Tran Duc Tri 20204893" userId="S::tri.td204893@sis.hust.edu.vn::40feee50-7496-469b-959b-109bd1e34404" providerId="AD" clId="Web-{D1619FF5-7E7E-3C83-A6CA-77C12F087970}" dt="2022-07-06T08:57:43.744" v="959"/>
        <pc:sldMkLst>
          <pc:docMk/>
          <pc:sldMk cId="199747571" sldId="296"/>
        </pc:sldMkLst>
        <pc:spChg chg="mod">
          <ac:chgData name="Tran Duc Tri 20204893" userId="S::tri.td204893@sis.hust.edu.vn::40feee50-7496-469b-959b-109bd1e34404" providerId="AD" clId="Web-{D1619FF5-7E7E-3C83-A6CA-77C12F087970}" dt="2022-07-06T08:56:23.820" v="950" actId="20577"/>
          <ac:spMkLst>
            <pc:docMk/>
            <pc:sldMk cId="199747571" sldId="296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D1619FF5-7E7E-3C83-A6CA-77C12F087970}" dt="2022-07-06T08:53:53.127" v="920" actId="1076"/>
          <ac:picMkLst>
            <pc:docMk/>
            <pc:sldMk cId="199747571" sldId="296"/>
            <ac:picMk id="4" creationId="{CE8FA17F-3641-D9F6-E64F-76D9C0F99AD9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46:15.457" v="818"/>
          <ac:picMkLst>
            <pc:docMk/>
            <pc:sldMk cId="199747571" sldId="296"/>
            <ac:picMk id="5" creationId="{4FE5D7A6-C9CE-4D33-255D-833F35F28ACA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46:16.457" v="819"/>
          <ac:picMkLst>
            <pc:docMk/>
            <pc:sldMk cId="199747571" sldId="296"/>
            <ac:picMk id="6" creationId="{8D2F4438-9E53-FC3F-9D6A-1AB837CB772C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46:17.332" v="820"/>
          <ac:picMkLst>
            <pc:docMk/>
            <pc:sldMk cId="199747571" sldId="296"/>
            <ac:picMk id="7" creationId="{C0C4DCF6-6FA4-31B6-FE7B-F4E6F27D9083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46:19.457" v="822"/>
          <ac:picMkLst>
            <pc:docMk/>
            <pc:sldMk cId="199747571" sldId="296"/>
            <ac:picMk id="8" creationId="{07FEE9EE-B066-1D29-80CE-331DCE07B3AE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46:18.285" v="821"/>
          <ac:picMkLst>
            <pc:docMk/>
            <pc:sldMk cId="199747571" sldId="296"/>
            <ac:picMk id="9" creationId="{B67AEB42-5F8A-F640-E8E5-6D24049F6902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54:03.112" v="922" actId="14100"/>
          <ac:picMkLst>
            <pc:docMk/>
            <pc:sldMk cId="199747571" sldId="296"/>
            <ac:picMk id="10" creationId="{4AA69EBA-4D7B-E691-B8E8-E15FC22DCC7D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56:31.976" v="953" actId="1076"/>
          <ac:picMkLst>
            <pc:docMk/>
            <pc:sldMk cId="199747571" sldId="296"/>
            <ac:picMk id="11" creationId="{CE80685F-9AE8-B05B-D735-F049D936F02F}"/>
          </ac:picMkLst>
        </pc:picChg>
      </pc:sldChg>
      <pc:sldChg chg="modSp add replId">
        <pc:chgData name="Tran Duc Tri 20204893" userId="S::tri.td204893@sis.hust.edu.vn::40feee50-7496-469b-959b-109bd1e34404" providerId="AD" clId="Web-{D1619FF5-7E7E-3C83-A6CA-77C12F087970}" dt="2022-07-06T09:06:04.275" v="1037" actId="1076"/>
        <pc:sldMkLst>
          <pc:docMk/>
          <pc:sldMk cId="1067076346" sldId="297"/>
        </pc:sldMkLst>
        <pc:spChg chg="mod">
          <ac:chgData name="Tran Duc Tri 20204893" userId="S::tri.td204893@sis.hust.edu.vn::40feee50-7496-469b-959b-109bd1e34404" providerId="AD" clId="Web-{D1619FF5-7E7E-3C83-A6CA-77C12F087970}" dt="2022-07-06T09:05:25.258" v="1034" actId="14100"/>
          <ac:spMkLst>
            <pc:docMk/>
            <pc:sldMk cId="1067076346" sldId="297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D1619FF5-7E7E-3C83-A6CA-77C12F087970}" dt="2022-07-06T08:57:14.977" v="956" actId="1076"/>
          <ac:picMkLst>
            <pc:docMk/>
            <pc:sldMk cId="1067076346" sldId="297"/>
            <ac:picMk id="4" creationId="{CE8FA17F-3641-D9F6-E64F-76D9C0F99AD9}"/>
          </ac:picMkLst>
        </pc:picChg>
        <pc:picChg chg="mod">
          <ac:chgData name="Tran Duc Tri 20204893" userId="S::tri.td204893@sis.hust.edu.vn::40feee50-7496-469b-959b-109bd1e34404" providerId="AD" clId="Web-{D1619FF5-7E7E-3C83-A6CA-77C12F087970}" dt="2022-07-06T09:05:41.227" v="1035" actId="1076"/>
          <ac:picMkLst>
            <pc:docMk/>
            <pc:sldMk cId="1067076346" sldId="297"/>
            <ac:picMk id="10" creationId="{4AA69EBA-4D7B-E691-B8E8-E15FC22DCC7D}"/>
          </ac:picMkLst>
        </pc:picChg>
        <pc:picChg chg="mod">
          <ac:chgData name="Tran Duc Tri 20204893" userId="S::tri.td204893@sis.hust.edu.vn::40feee50-7496-469b-959b-109bd1e34404" providerId="AD" clId="Web-{D1619FF5-7E7E-3C83-A6CA-77C12F087970}" dt="2022-07-06T09:06:04.275" v="1037" actId="1076"/>
          <ac:picMkLst>
            <pc:docMk/>
            <pc:sldMk cId="1067076346" sldId="297"/>
            <ac:picMk id="11" creationId="{CE80685F-9AE8-B05B-D735-F049D936F02F}"/>
          </ac:picMkLst>
        </pc:pic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9:09:28.469" v="1050" actId="1076"/>
        <pc:sldMkLst>
          <pc:docMk/>
          <pc:sldMk cId="1247983626" sldId="298"/>
        </pc:sldMkLst>
        <pc:spChg chg="mod">
          <ac:chgData name="Tran Duc Tri 20204893" userId="S::tri.td204893@sis.hust.edu.vn::40feee50-7496-469b-959b-109bd1e34404" providerId="AD" clId="Web-{D1619FF5-7E7E-3C83-A6CA-77C12F087970}" dt="2022-07-06T09:05:00.242" v="1030" actId="14100"/>
          <ac:spMkLst>
            <pc:docMk/>
            <pc:sldMk cId="1247983626" sldId="298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D1619FF5-7E7E-3C83-A6CA-77C12F087970}" dt="2022-07-06T08:58:43.808" v="968"/>
          <ac:picMkLst>
            <pc:docMk/>
            <pc:sldMk cId="1247983626" sldId="298"/>
            <ac:picMk id="4" creationId="{CE8FA17F-3641-D9F6-E64F-76D9C0F99AD9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9:05:02.851" v="1031" actId="1076"/>
          <ac:picMkLst>
            <pc:docMk/>
            <pc:sldMk cId="1247983626" sldId="298"/>
            <ac:picMk id="5" creationId="{6BAFA78F-5C6C-A857-16B5-ED5B6A817CA6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9:09:28.469" v="1050" actId="1076"/>
          <ac:picMkLst>
            <pc:docMk/>
            <pc:sldMk cId="1247983626" sldId="298"/>
            <ac:picMk id="6" creationId="{DE1A84E3-C843-E32F-2233-3226E4405EC2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58:12.495" v="961"/>
          <ac:picMkLst>
            <pc:docMk/>
            <pc:sldMk cId="1247983626" sldId="298"/>
            <ac:picMk id="10" creationId="{4AA69EBA-4D7B-E691-B8E8-E15FC22DCC7D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58:13.901" v="962"/>
          <ac:picMkLst>
            <pc:docMk/>
            <pc:sldMk cId="1247983626" sldId="298"/>
            <ac:picMk id="11" creationId="{CE80685F-9AE8-B05B-D735-F049D936F02F}"/>
          </ac:picMkLst>
        </pc:picChg>
      </pc:sldChg>
      <pc:sldChg chg="delSp modSp add replId">
        <pc:chgData name="Tran Duc Tri 20204893" userId="S::tri.td204893@sis.hust.edu.vn::40feee50-7496-469b-959b-109bd1e34404" providerId="AD" clId="Web-{D1619FF5-7E7E-3C83-A6CA-77C12F087970}" dt="2022-07-06T09:12:53.178" v="1112" actId="20577"/>
        <pc:sldMkLst>
          <pc:docMk/>
          <pc:sldMk cId="3226513952" sldId="299"/>
        </pc:sldMkLst>
        <pc:spChg chg="mod">
          <ac:chgData name="Tran Duc Tri 20204893" userId="S::tri.td204893@sis.hust.edu.vn::40feee50-7496-469b-959b-109bd1e34404" providerId="AD" clId="Web-{D1619FF5-7E7E-3C83-A6CA-77C12F087970}" dt="2022-07-06T09:10:39.502" v="1066" actId="20577"/>
          <ac:spMkLst>
            <pc:docMk/>
            <pc:sldMk cId="3226513952" sldId="29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D1619FF5-7E7E-3C83-A6CA-77C12F087970}" dt="2022-07-06T09:12:53.178" v="1112" actId="20577"/>
          <ac:spMkLst>
            <pc:docMk/>
            <pc:sldMk cId="3226513952" sldId="299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D1619FF5-7E7E-3C83-A6CA-77C12F087970}" dt="2022-07-06T09:10:14.580" v="1052"/>
          <ac:picMkLst>
            <pc:docMk/>
            <pc:sldMk cId="3226513952" sldId="299"/>
            <ac:picMk id="5" creationId="{6BAFA78F-5C6C-A857-16B5-ED5B6A817CA6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9:10:16.064" v="1053"/>
          <ac:picMkLst>
            <pc:docMk/>
            <pc:sldMk cId="3226513952" sldId="299"/>
            <ac:picMk id="6" creationId="{DE1A84E3-C843-E32F-2233-3226E4405EC2}"/>
          </ac:picMkLst>
        </pc:picChg>
      </pc:sldChg>
      <pc:sldChg chg="modSp add replId">
        <pc:chgData name="Tran Duc Tri 20204893" userId="S::tri.td204893@sis.hust.edu.vn::40feee50-7496-469b-959b-109bd1e34404" providerId="AD" clId="Web-{D1619FF5-7E7E-3C83-A6CA-77C12F087970}" dt="2022-07-06T09:21:09.272" v="1166" actId="20577"/>
        <pc:sldMkLst>
          <pc:docMk/>
          <pc:sldMk cId="2767272400" sldId="300"/>
        </pc:sldMkLst>
        <pc:spChg chg="mod">
          <ac:chgData name="Tran Duc Tri 20204893" userId="S::tri.td204893@sis.hust.edu.vn::40feee50-7496-469b-959b-109bd1e34404" providerId="AD" clId="Web-{D1619FF5-7E7E-3C83-A6CA-77C12F087970}" dt="2022-07-06T09:21:09.272" v="1166" actId="20577"/>
          <ac:spMkLst>
            <pc:docMk/>
            <pc:sldMk cId="2767272400" sldId="300"/>
            <ac:spMk id="3" creationId="{C4C426A4-9E96-0900-ECA8-19227E1BEA20}"/>
          </ac:spMkLst>
        </pc:spChg>
      </pc:sldChg>
      <pc:sldChg chg="modSp add replId">
        <pc:chgData name="Tran Duc Tri 20204893" userId="S::tri.td204893@sis.hust.edu.vn::40feee50-7496-469b-959b-109bd1e34404" providerId="AD" clId="Web-{D1619FF5-7E7E-3C83-A6CA-77C12F087970}" dt="2022-07-06T09:21:57.617" v="1188" actId="20577"/>
        <pc:sldMkLst>
          <pc:docMk/>
          <pc:sldMk cId="3617713479" sldId="301"/>
        </pc:sldMkLst>
        <pc:spChg chg="mod">
          <ac:chgData name="Tran Duc Tri 20204893" userId="S::tri.td204893@sis.hust.edu.vn::40feee50-7496-469b-959b-109bd1e34404" providerId="AD" clId="Web-{D1619FF5-7E7E-3C83-A6CA-77C12F087970}" dt="2022-07-06T09:21:50.835" v="1184" actId="20577"/>
          <ac:spMkLst>
            <pc:docMk/>
            <pc:sldMk cId="3617713479" sldId="301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D1619FF5-7E7E-3C83-A6CA-77C12F087970}" dt="2022-07-06T09:21:57.617" v="1188" actId="20577"/>
          <ac:spMkLst>
            <pc:docMk/>
            <pc:sldMk cId="3617713479" sldId="301"/>
            <ac:spMk id="3" creationId="{C4C426A4-9E96-0900-ECA8-19227E1BEA20}"/>
          </ac:spMkLst>
        </pc:spChg>
      </pc:sldChg>
      <pc:sldChg chg="add del replId">
        <pc:chgData name="Tran Duc Tri 20204893" userId="S::tri.td204893@sis.hust.edu.vn::40feee50-7496-469b-959b-109bd1e34404" providerId="AD" clId="Web-{D1619FF5-7E7E-3C83-A6CA-77C12F087970}" dt="2022-07-06T09:22:15.086" v="1190"/>
        <pc:sldMkLst>
          <pc:docMk/>
          <pc:sldMk cId="3034266613" sldId="302"/>
        </pc:sldMkLst>
      </pc:sldChg>
      <pc:sldChg chg="addSp delSp modSp new">
        <pc:chgData name="Tran Duc Tri 20204893" userId="S::tri.td204893@sis.hust.edu.vn::40feee50-7496-469b-959b-109bd1e34404" providerId="AD" clId="Web-{D1619FF5-7E7E-3C83-A6CA-77C12F087970}" dt="2022-07-06T09:23:39.667" v="1205" actId="20577"/>
        <pc:sldMkLst>
          <pc:docMk/>
          <pc:sldMk cId="4231155159" sldId="302"/>
        </pc:sldMkLst>
        <pc:spChg chg="del">
          <ac:chgData name="Tran Duc Tri 20204893" userId="S::tri.td204893@sis.hust.edu.vn::40feee50-7496-469b-959b-109bd1e34404" providerId="AD" clId="Web-{D1619FF5-7E7E-3C83-A6CA-77C12F087970}" dt="2022-07-06T09:22:51.509" v="1198"/>
          <ac:spMkLst>
            <pc:docMk/>
            <pc:sldMk cId="4231155159" sldId="302"/>
            <ac:spMk id="2" creationId="{A61A4A0D-FA23-9230-5E9E-EEF579373D91}"/>
          </ac:spMkLst>
        </pc:spChg>
        <pc:spChg chg="del">
          <ac:chgData name="Tran Duc Tri 20204893" userId="S::tri.td204893@sis.hust.edu.vn::40feee50-7496-469b-959b-109bd1e34404" providerId="AD" clId="Web-{D1619FF5-7E7E-3C83-A6CA-77C12F087970}" dt="2022-07-06T09:22:55.587" v="1199"/>
          <ac:spMkLst>
            <pc:docMk/>
            <pc:sldMk cId="4231155159" sldId="302"/>
            <ac:spMk id="3" creationId="{101BE656-91BE-6B14-918B-AC806C8F69A2}"/>
          </ac:spMkLst>
        </pc:spChg>
        <pc:spChg chg="add del mod">
          <ac:chgData name="Tran Duc Tri 20204893" userId="S::tri.td204893@sis.hust.edu.vn::40feee50-7496-469b-959b-109bd1e34404" providerId="AD" clId="Web-{D1619FF5-7E7E-3C83-A6CA-77C12F087970}" dt="2022-07-06T09:22:46.259" v="1197"/>
          <ac:spMkLst>
            <pc:docMk/>
            <pc:sldMk cId="4231155159" sldId="302"/>
            <ac:spMk id="5" creationId="{8E5F53CC-138D-86A6-6E79-A223C59498CC}"/>
          </ac:spMkLst>
        </pc:spChg>
        <pc:spChg chg="add del">
          <ac:chgData name="Tran Duc Tri 20204893" userId="S::tri.td204893@sis.hust.edu.vn::40feee50-7496-469b-959b-109bd1e34404" providerId="AD" clId="Web-{D1619FF5-7E7E-3C83-A6CA-77C12F087970}" dt="2022-07-06T09:22:46.259" v="1196"/>
          <ac:spMkLst>
            <pc:docMk/>
            <pc:sldMk cId="4231155159" sldId="302"/>
            <ac:spMk id="7" creationId="{EA96A46E-252F-5805-F0E9-D45DE9FEAEEC}"/>
          </ac:spMkLst>
        </pc:spChg>
        <pc:spChg chg="add mod">
          <ac:chgData name="Tran Duc Tri 20204893" userId="S::tri.td204893@sis.hust.edu.vn::40feee50-7496-469b-959b-109bd1e34404" providerId="AD" clId="Web-{D1619FF5-7E7E-3C83-A6CA-77C12F087970}" dt="2022-07-06T09:23:14.729" v="1202" actId="1076"/>
          <ac:spMkLst>
            <pc:docMk/>
            <pc:sldMk cId="4231155159" sldId="302"/>
            <ac:spMk id="9" creationId="{99C9BC52-ED59-9564-AC37-40401A12DB3F}"/>
          </ac:spMkLst>
        </pc:spChg>
        <pc:spChg chg="add mod">
          <ac:chgData name="Tran Duc Tri 20204893" userId="S::tri.td204893@sis.hust.edu.vn::40feee50-7496-469b-959b-109bd1e34404" providerId="AD" clId="Web-{D1619FF5-7E7E-3C83-A6CA-77C12F087970}" dt="2022-07-06T09:23:39.667" v="1205" actId="20577"/>
          <ac:spMkLst>
            <pc:docMk/>
            <pc:sldMk cId="4231155159" sldId="302"/>
            <ac:spMk id="11" creationId="{D98D2DBD-3B73-96AD-99ED-6BBDCDCE99F6}"/>
          </ac:spMkLst>
        </pc:spChg>
      </pc:sldChg>
      <pc:sldChg chg="modSp new">
        <pc:chgData name="Tran Duc Tri 20204893" userId="S::tri.td204893@sis.hust.edu.vn::40feee50-7496-469b-959b-109bd1e34404" providerId="AD" clId="Web-{D1619FF5-7E7E-3C83-A6CA-77C12F087970}" dt="2022-07-06T09:31:29.384" v="1311" actId="20577"/>
        <pc:sldMkLst>
          <pc:docMk/>
          <pc:sldMk cId="590266582" sldId="303"/>
        </pc:sldMkLst>
        <pc:spChg chg="mod">
          <ac:chgData name="Tran Duc Tri 20204893" userId="S::tri.td204893@sis.hust.edu.vn::40feee50-7496-469b-959b-109bd1e34404" providerId="AD" clId="Web-{D1619FF5-7E7E-3C83-A6CA-77C12F087970}" dt="2022-07-06T09:24:05.683" v="1214" actId="1076"/>
          <ac:spMkLst>
            <pc:docMk/>
            <pc:sldMk cId="590266582" sldId="303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D1619FF5-7E7E-3C83-A6CA-77C12F087970}" dt="2022-07-06T09:31:29.384" v="1311" actId="20577"/>
          <ac:spMkLst>
            <pc:docMk/>
            <pc:sldMk cId="590266582" sldId="303"/>
            <ac:spMk id="3" creationId="{01379A1A-5206-F6A3-C04C-A547A2C536DD}"/>
          </ac:spMkLst>
        </pc:spChg>
      </pc:sldChg>
      <pc:sldChg chg="addSp modSp add replId">
        <pc:chgData name="Tran Duc Tri 20204893" userId="S::tri.td204893@sis.hust.edu.vn::40feee50-7496-469b-959b-109bd1e34404" providerId="AD" clId="Web-{D1619FF5-7E7E-3C83-A6CA-77C12F087970}" dt="2022-07-06T09:37:42.724" v="1374" actId="1076"/>
        <pc:sldMkLst>
          <pc:docMk/>
          <pc:sldMk cId="2120060693" sldId="304"/>
        </pc:sldMkLst>
        <pc:spChg chg="mod">
          <ac:chgData name="Tran Duc Tri 20204893" userId="S::tri.td204893@sis.hust.edu.vn::40feee50-7496-469b-959b-109bd1e34404" providerId="AD" clId="Web-{D1619FF5-7E7E-3C83-A6CA-77C12F087970}" dt="2022-07-06T09:33:58.811" v="1348" actId="14100"/>
          <ac:spMkLst>
            <pc:docMk/>
            <pc:sldMk cId="2120060693" sldId="304"/>
            <ac:spMk id="3" creationId="{01379A1A-5206-F6A3-C04C-A547A2C536DD}"/>
          </ac:spMkLst>
        </pc:spChg>
        <pc:spChg chg="add mod">
          <ac:chgData name="Tran Duc Tri 20204893" userId="S::tri.td204893@sis.hust.edu.vn::40feee50-7496-469b-959b-109bd1e34404" providerId="AD" clId="Web-{D1619FF5-7E7E-3C83-A6CA-77C12F087970}" dt="2022-07-06T09:37:42.724" v="1374" actId="1076"/>
          <ac:spMkLst>
            <pc:docMk/>
            <pc:sldMk cId="2120060693" sldId="304"/>
            <ac:spMk id="6" creationId="{51DBF4A3-D076-7228-D25A-0266748E5A36}"/>
          </ac:spMkLst>
        </pc:spChg>
        <pc:graphicFrameChg chg="add mod modGraphic">
          <ac:chgData name="Tran Duc Tri 20204893" userId="S::tri.td204893@sis.hust.edu.vn::40feee50-7496-469b-959b-109bd1e34404" providerId="AD" clId="Web-{D1619FF5-7E7E-3C83-A6CA-77C12F087970}" dt="2022-07-06T09:36:06.080" v="1365" actId="1076"/>
          <ac:graphicFrameMkLst>
            <pc:docMk/>
            <pc:sldMk cId="2120060693" sldId="304"/>
            <ac:graphicFrameMk id="5" creationId="{5589C5FB-37F4-0FA6-638D-3C2BCD00F229}"/>
          </ac:graphicFrameMkLst>
        </pc:graphicFrame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9:39:11.055" v="1392" actId="1076"/>
        <pc:sldMkLst>
          <pc:docMk/>
          <pc:sldMk cId="4009454712" sldId="305"/>
        </pc:sldMkLst>
        <pc:spChg chg="del">
          <ac:chgData name="Tran Duc Tri 20204893" userId="S::tri.td204893@sis.hust.edu.vn::40feee50-7496-469b-959b-109bd1e34404" providerId="AD" clId="Web-{D1619FF5-7E7E-3C83-A6CA-77C12F087970}" dt="2022-07-06T09:38:03.287" v="1381"/>
          <ac:spMkLst>
            <pc:docMk/>
            <pc:sldMk cId="4009454712" sldId="305"/>
            <ac:spMk id="6" creationId="{51DBF4A3-D076-7228-D25A-0266748E5A36}"/>
          </ac:spMkLst>
        </pc:spChg>
        <pc:spChg chg="add mod">
          <ac:chgData name="Tran Duc Tri 20204893" userId="S::tri.td204893@sis.hust.edu.vn::40feee50-7496-469b-959b-109bd1e34404" providerId="AD" clId="Web-{D1619FF5-7E7E-3C83-A6CA-77C12F087970}" dt="2022-07-06T09:39:11.055" v="1392" actId="1076"/>
          <ac:spMkLst>
            <pc:docMk/>
            <pc:sldMk cId="4009454712" sldId="305"/>
            <ac:spMk id="8" creationId="{63CDFD36-BFFE-BE51-78A7-2C2532A29382}"/>
          </ac:spMkLst>
        </pc:spChg>
        <pc:graphicFrameChg chg="del">
          <ac:chgData name="Tran Duc Tri 20204893" userId="S::tri.td204893@sis.hust.edu.vn::40feee50-7496-469b-959b-109bd1e34404" providerId="AD" clId="Web-{D1619FF5-7E7E-3C83-A6CA-77C12F087970}" dt="2022-07-06T09:37:52.349" v="1376"/>
          <ac:graphicFrameMkLst>
            <pc:docMk/>
            <pc:sldMk cId="4009454712" sldId="305"/>
            <ac:graphicFrameMk id="5" creationId="{5589C5FB-37F4-0FA6-638D-3C2BCD00F229}"/>
          </ac:graphicFrameMkLst>
        </pc:graphicFrameChg>
        <pc:graphicFrameChg chg="add mod modGraphic">
          <ac:chgData name="Tran Duc Tri 20204893" userId="S::tri.td204893@sis.hust.edu.vn::40feee50-7496-469b-959b-109bd1e34404" providerId="AD" clId="Web-{D1619FF5-7E7E-3C83-A6CA-77C12F087970}" dt="2022-07-06T09:38:41.929" v="1385" actId="1076"/>
          <ac:graphicFrameMkLst>
            <pc:docMk/>
            <pc:sldMk cId="4009454712" sldId="305"/>
            <ac:graphicFrameMk id="7" creationId="{21EF995A-360D-3876-1D68-D1049337B882}"/>
          </ac:graphicFrameMkLst>
        </pc:graphicFrameChg>
      </pc:sldChg>
      <pc:sldChg chg="add replId">
        <pc:chgData name="Tran Duc Tri 20204893" userId="S::tri.td204893@sis.hust.edu.vn::40feee50-7496-469b-959b-109bd1e34404" providerId="AD" clId="Web-{D1619FF5-7E7E-3C83-A6CA-77C12F087970}" dt="2022-07-06T09:39:31.868" v="1393"/>
        <pc:sldMkLst>
          <pc:docMk/>
          <pc:sldMk cId="3426385446" sldId="306"/>
        </pc:sldMkLst>
      </pc:sldChg>
    </pc:docChg>
  </pc:docChgLst>
  <pc:docChgLst>
    <pc:chgData name="Nguyen Trung Hieu 20204877" userId="S::hieu.nt204877@sis.hust.edu.vn::245ccd7c-95b4-40ff-b976-2c9e668dbd3d" providerId="AD" clId="Web-{14442053-D964-2FF6-3112-CBEAEEFE3F03}"/>
    <pc:docChg chg="delSld modSld">
      <pc:chgData name="Nguyen Trung Hieu 20204877" userId="S::hieu.nt204877@sis.hust.edu.vn::245ccd7c-95b4-40ff-b976-2c9e668dbd3d" providerId="AD" clId="Web-{14442053-D964-2FF6-3112-CBEAEEFE3F03}" dt="2022-07-07T02:05:49.489" v="483" actId="1076"/>
      <pc:docMkLst>
        <pc:docMk/>
      </pc:docMkLst>
      <pc:sldChg chg="modSp">
        <pc:chgData name="Nguyen Trung Hieu 20204877" userId="S::hieu.nt204877@sis.hust.edu.vn::245ccd7c-95b4-40ff-b976-2c9e668dbd3d" providerId="AD" clId="Web-{14442053-D964-2FF6-3112-CBEAEEFE3F03}" dt="2022-07-07T01:33:41.187" v="2" actId="20577"/>
        <pc:sldMkLst>
          <pc:docMk/>
          <pc:sldMk cId="0" sldId="259"/>
        </pc:sldMkLst>
        <pc:spChg chg="mod">
          <ac:chgData name="Nguyen Trung Hieu 20204877" userId="S::hieu.nt204877@sis.hust.edu.vn::245ccd7c-95b4-40ff-b976-2c9e668dbd3d" providerId="AD" clId="Web-{14442053-D964-2FF6-3112-CBEAEEFE3F03}" dt="2022-07-07T01:33:41.187" v="2" actId="20577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Nguyen Trung Hieu 20204877" userId="S::hieu.nt204877@sis.hust.edu.vn::245ccd7c-95b4-40ff-b976-2c9e668dbd3d" providerId="AD" clId="Web-{14442053-D964-2FF6-3112-CBEAEEFE3F03}" dt="2022-07-07T01:45:05.503" v="4" actId="1076"/>
        <pc:sldMkLst>
          <pc:docMk/>
          <pc:sldMk cId="1067076346" sldId="297"/>
        </pc:sldMkLst>
        <pc:picChg chg="mod">
          <ac:chgData name="Nguyen Trung Hieu 20204877" userId="S::hieu.nt204877@sis.hust.edu.vn::245ccd7c-95b4-40ff-b976-2c9e668dbd3d" providerId="AD" clId="Web-{14442053-D964-2FF6-3112-CBEAEEFE3F03}" dt="2022-07-07T01:45:05.503" v="4" actId="1076"/>
          <ac:picMkLst>
            <pc:docMk/>
            <pc:sldMk cId="1067076346" sldId="297"/>
            <ac:picMk id="10" creationId="{4AA69EBA-4D7B-E691-B8E8-E15FC22DCC7D}"/>
          </ac:picMkLst>
        </pc:picChg>
      </pc:sldChg>
      <pc:sldChg chg="del">
        <pc:chgData name="Nguyen Trung Hieu 20204877" userId="S::hieu.nt204877@sis.hust.edu.vn::245ccd7c-95b4-40ff-b976-2c9e668dbd3d" providerId="AD" clId="Web-{14442053-D964-2FF6-3112-CBEAEEFE3F03}" dt="2022-07-07T01:49:26.322" v="6"/>
        <pc:sldMkLst>
          <pc:docMk/>
          <pc:sldMk cId="3617713479" sldId="301"/>
        </pc:sldMkLst>
      </pc:sldChg>
      <pc:sldChg chg="addSp delSp modSp">
        <pc:chgData name="Nguyen Trung Hieu 20204877" userId="S::hieu.nt204877@sis.hust.edu.vn::245ccd7c-95b4-40ff-b976-2c9e668dbd3d" providerId="AD" clId="Web-{14442053-D964-2FF6-3112-CBEAEEFE3F03}" dt="2022-07-07T02:05:49.489" v="483" actId="1076"/>
        <pc:sldMkLst>
          <pc:docMk/>
          <pc:sldMk cId="3426385446" sldId="306"/>
        </pc:sldMkLst>
        <pc:spChg chg="add mod">
          <ac:chgData name="Nguyen Trung Hieu 20204877" userId="S::hieu.nt204877@sis.hust.edu.vn::245ccd7c-95b4-40ff-b976-2c9e668dbd3d" providerId="AD" clId="Web-{14442053-D964-2FF6-3112-CBEAEEFE3F03}" dt="2022-07-07T02:01:58.655" v="141"/>
          <ac:spMkLst>
            <pc:docMk/>
            <pc:sldMk cId="3426385446" sldId="306"/>
            <ac:spMk id="7" creationId="{A7336EEA-CF43-EBE6-1C42-AF36C659E48C}"/>
          </ac:spMkLst>
        </pc:spChg>
        <pc:graphicFrameChg chg="mod modGraphic">
          <ac:chgData name="Nguyen Trung Hieu 20204877" userId="S::hieu.nt204877@sis.hust.edu.vn::245ccd7c-95b4-40ff-b976-2c9e668dbd3d" providerId="AD" clId="Web-{14442053-D964-2FF6-3112-CBEAEEFE3F03}" dt="2022-07-07T02:04:32.612" v="188"/>
          <ac:graphicFrameMkLst>
            <pc:docMk/>
            <pc:sldMk cId="3426385446" sldId="306"/>
            <ac:graphicFrameMk id="5" creationId="{B58AF480-39EC-6FAD-2B33-C76A5FE8722B}"/>
          </ac:graphicFrameMkLst>
        </pc:graphicFrameChg>
        <pc:graphicFrameChg chg="add mod modGraphic">
          <ac:chgData name="Nguyen Trung Hieu 20204877" userId="S::hieu.nt204877@sis.hust.edu.vn::245ccd7c-95b4-40ff-b976-2c9e668dbd3d" providerId="AD" clId="Web-{14442053-D964-2FF6-3112-CBEAEEFE3F03}" dt="2022-07-07T02:05:49.489" v="483" actId="1076"/>
          <ac:graphicFrameMkLst>
            <pc:docMk/>
            <pc:sldMk cId="3426385446" sldId="306"/>
            <ac:graphicFrameMk id="6" creationId="{6B5FEDD1-5160-6704-A0DE-454E6D41FA3D}"/>
          </ac:graphicFrameMkLst>
        </pc:graphicFrameChg>
        <pc:graphicFrameChg chg="del mod modGraphic">
          <ac:chgData name="Nguyen Trung Hieu 20204877" userId="S::hieu.nt204877@sis.hust.edu.vn::245ccd7c-95b4-40ff-b976-2c9e668dbd3d" providerId="AD" clId="Web-{14442053-D964-2FF6-3112-CBEAEEFE3F03}" dt="2022-07-07T02:03:16.766" v="142"/>
          <ac:graphicFrameMkLst>
            <pc:docMk/>
            <pc:sldMk cId="3426385446" sldId="306"/>
            <ac:graphicFrameMk id="9" creationId="{77035C3A-56C0-BBBA-CF46-C456459474EE}"/>
          </ac:graphicFrameMkLst>
        </pc:graphicFrameChg>
      </pc:sldChg>
      <pc:sldChg chg="addSp delSp">
        <pc:chgData name="Nguyen Trung Hieu 20204877" userId="S::hieu.nt204877@sis.hust.edu.vn::245ccd7c-95b4-40ff-b976-2c9e668dbd3d" providerId="AD" clId="Web-{14442053-D964-2FF6-3112-CBEAEEFE3F03}" dt="2022-07-07T01:50:32.105" v="10"/>
        <pc:sldMkLst>
          <pc:docMk/>
          <pc:sldMk cId="4197137476" sldId="321"/>
        </pc:sldMkLst>
        <pc:spChg chg="add">
          <ac:chgData name="Nguyen Trung Hieu 20204877" userId="S::hieu.nt204877@sis.hust.edu.vn::245ccd7c-95b4-40ff-b976-2c9e668dbd3d" providerId="AD" clId="Web-{14442053-D964-2FF6-3112-CBEAEEFE3F03}" dt="2022-07-07T01:50:32.105" v="10"/>
          <ac:spMkLst>
            <pc:docMk/>
            <pc:sldMk cId="4197137476" sldId="321"/>
            <ac:spMk id="3" creationId="{082E1046-5458-E80E-978A-513A7E5BC73A}"/>
          </ac:spMkLst>
        </pc:spChg>
        <pc:spChg chg="del">
          <ac:chgData name="Nguyen Trung Hieu 20204877" userId="S::hieu.nt204877@sis.hust.edu.vn::245ccd7c-95b4-40ff-b976-2c9e668dbd3d" providerId="AD" clId="Web-{14442053-D964-2FF6-3112-CBEAEEFE3F03}" dt="2022-07-07T01:49:10.947" v="5"/>
          <ac:spMkLst>
            <pc:docMk/>
            <pc:sldMk cId="4197137476" sldId="321"/>
            <ac:spMk id="59" creationId="{F00C1E67-4744-B03F-165E-B9B8A89B94ED}"/>
          </ac:spMkLst>
        </pc:spChg>
      </pc:sldChg>
      <pc:sldChg chg="addSp delSp modSp">
        <pc:chgData name="Nguyen Trung Hieu 20204877" userId="S::hieu.nt204877@sis.hust.edu.vn::245ccd7c-95b4-40ff-b976-2c9e668dbd3d" providerId="AD" clId="Web-{14442053-D964-2FF6-3112-CBEAEEFE3F03}" dt="2022-07-07T01:59:32.354" v="110" actId="20577"/>
        <pc:sldMkLst>
          <pc:docMk/>
          <pc:sldMk cId="815913831" sldId="323"/>
        </pc:sldMkLst>
        <pc:spChg chg="mod">
          <ac:chgData name="Nguyen Trung Hieu 20204877" userId="S::hieu.nt204877@sis.hust.edu.vn::245ccd7c-95b4-40ff-b976-2c9e668dbd3d" providerId="AD" clId="Web-{14442053-D964-2FF6-3112-CBEAEEFE3F03}" dt="2022-07-07T01:51:52.967" v="40" actId="14100"/>
          <ac:spMkLst>
            <pc:docMk/>
            <pc:sldMk cId="815913831" sldId="323"/>
            <ac:spMk id="3" creationId="{F4920900-A2C1-8F34-C551-E87C96EA27C9}"/>
          </ac:spMkLst>
        </pc:spChg>
        <pc:spChg chg="add del">
          <ac:chgData name="Nguyen Trung Hieu 20204877" userId="S::hieu.nt204877@sis.hust.edu.vn::245ccd7c-95b4-40ff-b976-2c9e668dbd3d" providerId="AD" clId="Web-{14442053-D964-2FF6-3112-CBEAEEFE3F03}" dt="2022-07-07T01:50:49.543" v="19"/>
          <ac:spMkLst>
            <pc:docMk/>
            <pc:sldMk cId="815913831" sldId="323"/>
            <ac:spMk id="5" creationId="{CD469442-5AAB-3537-C1AF-FB0D301A44B1}"/>
          </ac:spMkLst>
        </pc:spChg>
        <pc:spChg chg="add del">
          <ac:chgData name="Nguyen Trung Hieu 20204877" userId="S::hieu.nt204877@sis.hust.edu.vn::245ccd7c-95b4-40ff-b976-2c9e668dbd3d" providerId="AD" clId="Web-{14442053-D964-2FF6-3112-CBEAEEFE3F03}" dt="2022-07-07T01:50:47.731" v="18"/>
          <ac:spMkLst>
            <pc:docMk/>
            <pc:sldMk cId="815913831" sldId="323"/>
            <ac:spMk id="6" creationId="{7D4039CC-DEED-86F4-6F7C-D07240A707F8}"/>
          </ac:spMkLst>
        </pc:spChg>
        <pc:spChg chg="add del">
          <ac:chgData name="Nguyen Trung Hieu 20204877" userId="S::hieu.nt204877@sis.hust.edu.vn::245ccd7c-95b4-40ff-b976-2c9e668dbd3d" providerId="AD" clId="Web-{14442053-D964-2FF6-3112-CBEAEEFE3F03}" dt="2022-07-07T01:50:46.543" v="17"/>
          <ac:spMkLst>
            <pc:docMk/>
            <pc:sldMk cId="815913831" sldId="323"/>
            <ac:spMk id="7" creationId="{04B0D3CC-24A4-CA57-B448-4C62E6A3B0DC}"/>
          </ac:spMkLst>
        </pc:spChg>
        <pc:spChg chg="add del">
          <ac:chgData name="Nguyen Trung Hieu 20204877" userId="S::hieu.nt204877@sis.hust.edu.vn::245ccd7c-95b4-40ff-b976-2c9e668dbd3d" providerId="AD" clId="Web-{14442053-D964-2FF6-3112-CBEAEEFE3F03}" dt="2022-07-07T01:50:45.387" v="16"/>
          <ac:spMkLst>
            <pc:docMk/>
            <pc:sldMk cId="815913831" sldId="323"/>
            <ac:spMk id="8" creationId="{AD269A3C-FDC5-D936-9516-CBC90DF45813}"/>
          </ac:spMkLst>
        </pc:spChg>
        <pc:spChg chg="add mod">
          <ac:chgData name="Nguyen Trung Hieu 20204877" userId="S::hieu.nt204877@sis.hust.edu.vn::245ccd7c-95b4-40ff-b976-2c9e668dbd3d" providerId="AD" clId="Web-{14442053-D964-2FF6-3112-CBEAEEFE3F03}" dt="2022-07-07T01:59:32.354" v="110" actId="20577"/>
          <ac:spMkLst>
            <pc:docMk/>
            <pc:sldMk cId="815913831" sldId="323"/>
            <ac:spMk id="9" creationId="{AFB76E87-1D5C-85BC-4B26-8FACA6CACA40}"/>
          </ac:spMkLst>
        </pc:spChg>
        <pc:picChg chg="mod">
          <ac:chgData name="Nguyen Trung Hieu 20204877" userId="S::hieu.nt204877@sis.hust.edu.vn::245ccd7c-95b4-40ff-b976-2c9e668dbd3d" providerId="AD" clId="Web-{14442053-D964-2FF6-3112-CBEAEEFE3F03}" dt="2022-07-07T01:50:20.777" v="8" actId="1076"/>
          <ac:picMkLst>
            <pc:docMk/>
            <pc:sldMk cId="815913831" sldId="323"/>
            <ac:picMk id="4" creationId="{4CDED37B-A5ED-6AEE-4249-A2D02F4D7440}"/>
          </ac:picMkLst>
        </pc:picChg>
      </pc:sldChg>
    </pc:docChg>
  </pc:docChgLst>
  <pc:docChgLst>
    <pc:chgData name="Tran Duc Tri 20204893" userId="S::tri.td204893@sis.hust.edu.vn::40feee50-7496-469b-959b-109bd1e34404" providerId="AD" clId="Web-{84E5C3D1-0B04-6679-342E-30E014ABD058}"/>
    <pc:docChg chg="addSld delSld modSld">
      <pc:chgData name="Tran Duc Tri 20204893" userId="S::tri.td204893@sis.hust.edu.vn::40feee50-7496-469b-959b-109bd1e34404" providerId="AD" clId="Web-{84E5C3D1-0B04-6679-342E-30E014ABD058}" dt="2022-07-07T05:35:20.217" v="148" actId="20577"/>
      <pc:docMkLst>
        <pc:docMk/>
      </pc:docMkLst>
      <pc:sldChg chg="del">
        <pc:chgData name="Tran Duc Tri 20204893" userId="S::tri.td204893@sis.hust.edu.vn::40feee50-7496-469b-959b-109bd1e34404" providerId="AD" clId="Web-{84E5C3D1-0B04-6679-342E-30E014ABD058}" dt="2022-07-07T05:34:23.449" v="144"/>
        <pc:sldMkLst>
          <pc:docMk/>
          <pc:sldMk cId="0" sldId="262"/>
        </pc:sldMkLst>
      </pc:sldChg>
      <pc:sldChg chg="modSp">
        <pc:chgData name="Tran Duc Tri 20204893" userId="S::tri.td204893@sis.hust.edu.vn::40feee50-7496-469b-959b-109bd1e34404" providerId="AD" clId="Web-{84E5C3D1-0B04-6679-342E-30E014ABD058}" dt="2022-07-07T05:20:31.454" v="0" actId="20577"/>
        <pc:sldMkLst>
          <pc:docMk/>
          <pc:sldMk cId="553678659" sldId="284"/>
        </pc:sldMkLst>
        <pc:spChg chg="mod">
          <ac:chgData name="Tran Duc Tri 20204893" userId="S::tri.td204893@sis.hust.edu.vn::40feee50-7496-469b-959b-109bd1e34404" providerId="AD" clId="Web-{84E5C3D1-0B04-6679-342E-30E014ABD058}" dt="2022-07-07T05:20:31.454" v="0" actId="20577"/>
          <ac:spMkLst>
            <pc:docMk/>
            <pc:sldMk cId="553678659" sldId="284"/>
            <ac:spMk id="4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84E5C3D1-0B04-6679-342E-30E014ABD058}" dt="2022-07-07T05:35:20.217" v="148" actId="20577"/>
        <pc:sldMkLst>
          <pc:docMk/>
          <pc:sldMk cId="2344247644" sldId="295"/>
        </pc:sldMkLst>
        <pc:spChg chg="mod">
          <ac:chgData name="Tran Duc Tri 20204893" userId="S::tri.td204893@sis.hust.edu.vn::40feee50-7496-469b-959b-109bd1e34404" providerId="AD" clId="Web-{84E5C3D1-0B04-6679-342E-30E014ABD058}" dt="2022-07-07T05:35:20.217" v="148" actId="20577"/>
          <ac:spMkLst>
            <pc:docMk/>
            <pc:sldMk cId="2344247644" sldId="295"/>
            <ac:spMk id="10" creationId="{AE99B28B-41AE-F6C0-E560-3030ED14DE26}"/>
          </ac:spMkLst>
        </pc:spChg>
      </pc:sldChg>
      <pc:sldChg chg="addSp delSp modSp add replId addAnim modAnim">
        <pc:chgData name="Tran Duc Tri 20204893" userId="S::tri.td204893@sis.hust.edu.vn::40feee50-7496-469b-959b-109bd1e34404" providerId="AD" clId="Web-{84E5C3D1-0B04-6679-342E-30E014ABD058}" dt="2022-07-07T05:33:39.807" v="143" actId="20577"/>
        <pc:sldMkLst>
          <pc:docMk/>
          <pc:sldMk cId="376944506" sldId="330"/>
        </pc:sldMkLst>
        <pc:spChg chg="add del mod">
          <ac:chgData name="Tran Duc Tri 20204893" userId="S::tri.td204893@sis.hust.edu.vn::40feee50-7496-469b-959b-109bd1e34404" providerId="AD" clId="Web-{84E5C3D1-0B04-6679-342E-30E014ABD058}" dt="2022-07-07T05:24:08.679" v="5"/>
          <ac:spMkLst>
            <pc:docMk/>
            <pc:sldMk cId="376944506" sldId="330"/>
            <ac:spMk id="5" creationId="{D2E913BC-B90E-12BD-684F-CCCD8EE08109}"/>
          </ac:spMkLst>
        </pc:spChg>
        <pc:spChg chg="add mod">
          <ac:chgData name="Tran Duc Tri 20204893" userId="S::tri.td204893@sis.hust.edu.vn::40feee50-7496-469b-959b-109bd1e34404" providerId="AD" clId="Web-{84E5C3D1-0B04-6679-342E-30E014ABD058}" dt="2022-07-07T05:27:54.483" v="52"/>
          <ac:spMkLst>
            <pc:docMk/>
            <pc:sldMk cId="376944506" sldId="330"/>
            <ac:spMk id="14" creationId="{55A68EBE-8374-3E5A-2ED9-1A34EAA7BAFD}"/>
          </ac:spMkLst>
        </pc:spChg>
        <pc:spChg chg="mod">
          <ac:chgData name="Tran Duc Tri 20204893" userId="S::tri.td204893@sis.hust.edu.vn::40feee50-7496-469b-959b-109bd1e34404" providerId="AD" clId="Web-{84E5C3D1-0B04-6679-342E-30E014ABD058}" dt="2022-07-07T05:27:57.530" v="53"/>
          <ac:spMkLst>
            <pc:docMk/>
            <pc:sldMk cId="376944506" sldId="330"/>
            <ac:spMk id="18" creationId="{8C152EED-68C8-16FA-2DB7-3BDD3E5E5317}"/>
          </ac:spMkLst>
        </pc:spChg>
        <pc:spChg chg="mod">
          <ac:chgData name="Tran Duc Tri 20204893" userId="S::tri.td204893@sis.hust.edu.vn::40feee50-7496-469b-959b-109bd1e34404" providerId="AD" clId="Web-{84E5C3D1-0B04-6679-342E-30E014ABD058}" dt="2022-07-07T05:28:38.625" v="71" actId="1076"/>
          <ac:spMkLst>
            <pc:docMk/>
            <pc:sldMk cId="376944506" sldId="330"/>
            <ac:spMk id="21" creationId="{6C3CC64D-DA24-8ADB-CA3E-6B7AF70DD817}"/>
          </ac:spMkLst>
        </pc:spChg>
        <pc:spChg chg="add mod">
          <ac:chgData name="Tran Duc Tri 20204893" userId="S::tri.td204893@sis.hust.edu.vn::40feee50-7496-469b-959b-109bd1e34404" providerId="AD" clId="Web-{84E5C3D1-0B04-6679-342E-30E014ABD058}" dt="2022-07-07T05:33:39.807" v="143" actId="20577"/>
          <ac:spMkLst>
            <pc:docMk/>
            <pc:sldMk cId="376944506" sldId="330"/>
            <ac:spMk id="25" creationId="{9801B982-AC6F-AC8A-8F94-E0C327ED4A6B}"/>
          </ac:spMkLst>
        </pc:spChg>
        <pc:spChg chg="del">
          <ac:chgData name="Tran Duc Tri 20204893" userId="S::tri.td204893@sis.hust.edu.vn::40feee50-7496-469b-959b-109bd1e34404" providerId="AD" clId="Web-{84E5C3D1-0B04-6679-342E-30E014ABD058}" dt="2022-07-07T05:24:05.726" v="4"/>
          <ac:spMkLst>
            <pc:docMk/>
            <pc:sldMk cId="376944506" sldId="330"/>
            <ac:spMk id="158" creationId="{00000000-0000-0000-0000-000000000000}"/>
          </ac:spMkLst>
        </pc:spChg>
        <pc:grpChg chg="add">
          <ac:chgData name="Tran Duc Tri 20204893" userId="S::tri.td204893@sis.hust.edu.vn::40feee50-7496-469b-959b-109bd1e34404" providerId="AD" clId="Web-{84E5C3D1-0B04-6679-342E-30E014ABD058}" dt="2022-07-07T05:26:01.276" v="23"/>
          <ac:grpSpMkLst>
            <pc:docMk/>
            <pc:sldMk cId="376944506" sldId="330"/>
            <ac:grpSpMk id="11" creationId="{5308F37E-31E0-39F9-76B0-B07D1A347F5D}"/>
          </ac:grpSpMkLst>
        </pc:grpChg>
        <pc:grpChg chg="add">
          <ac:chgData name="Tran Duc Tri 20204893" userId="S::tri.td204893@sis.hust.edu.vn::40feee50-7496-469b-959b-109bd1e34404" providerId="AD" clId="Web-{84E5C3D1-0B04-6679-342E-30E014ABD058}" dt="2022-07-07T05:27:11.591" v="39"/>
          <ac:grpSpMkLst>
            <pc:docMk/>
            <pc:sldMk cId="376944506" sldId="330"/>
            <ac:grpSpMk id="15" creationId="{A4B506A4-B350-9B8A-BDE7-4989D738669B}"/>
          </ac:grpSpMkLst>
        </pc:grpChg>
        <pc:grpChg chg="add mod">
          <ac:chgData name="Tran Duc Tri 20204893" userId="S::tri.td204893@sis.hust.edu.vn::40feee50-7496-469b-959b-109bd1e34404" providerId="AD" clId="Web-{84E5C3D1-0B04-6679-342E-30E014ABD058}" dt="2022-07-07T05:27:30.482" v="41" actId="1076"/>
          <ac:grpSpMkLst>
            <pc:docMk/>
            <pc:sldMk cId="376944506" sldId="330"/>
            <ac:grpSpMk id="16" creationId="{614ACF59-972A-796C-B2C0-00722F5029ED}"/>
          </ac:grpSpMkLst>
        </pc:grpChg>
        <pc:grpChg chg="add mod">
          <ac:chgData name="Tran Duc Tri 20204893" userId="S::tri.td204893@sis.hust.edu.vn::40feee50-7496-469b-959b-109bd1e34404" providerId="AD" clId="Web-{84E5C3D1-0B04-6679-342E-30E014ABD058}" dt="2022-07-07T05:28:11.437" v="55" actId="1076"/>
          <ac:grpSpMkLst>
            <pc:docMk/>
            <pc:sldMk cId="376944506" sldId="330"/>
            <ac:grpSpMk id="19" creationId="{129E0CE6-FF7F-C214-5DEF-A21FFD33CC94}"/>
          </ac:grpSpMkLst>
        </pc:grpChg>
        <pc:grpChg chg="add">
          <ac:chgData name="Tran Duc Tri 20204893" userId="S::tri.td204893@sis.hust.edu.vn::40feee50-7496-469b-959b-109bd1e34404" providerId="AD" clId="Web-{84E5C3D1-0B04-6679-342E-30E014ABD058}" dt="2022-07-07T05:32:14.351" v="107"/>
          <ac:grpSpMkLst>
            <pc:docMk/>
            <pc:sldMk cId="376944506" sldId="330"/>
            <ac:grpSpMk id="26" creationId="{BCD449D0-855F-21D4-3064-272A42E98F8C}"/>
          </ac:grpSpMkLst>
        </pc:grpChg>
        <pc:cxnChg chg="add mod">
          <ac:chgData name="Tran Duc Tri 20204893" userId="S::tri.td204893@sis.hust.edu.vn::40feee50-7496-469b-959b-109bd1e34404" providerId="AD" clId="Web-{84E5C3D1-0B04-6679-342E-30E014ABD058}" dt="2022-07-07T05:25:27.744" v="22" actId="1076"/>
          <ac:cxnSpMkLst>
            <pc:docMk/>
            <pc:sldMk cId="376944506" sldId="330"/>
            <ac:cxnSpMk id="6" creationId="{A0708510-CE30-28C9-F1D5-A270413C6BC7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25:22.572" v="21" actId="1076"/>
          <ac:cxnSpMkLst>
            <pc:docMk/>
            <pc:sldMk cId="376944506" sldId="330"/>
            <ac:cxnSpMk id="7" creationId="{9D51DE1B-73D9-DA00-9DBA-A982B45B6641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25:11.478" v="18" actId="1076"/>
          <ac:cxnSpMkLst>
            <pc:docMk/>
            <pc:sldMk cId="376944506" sldId="330"/>
            <ac:cxnSpMk id="8" creationId="{1D67407A-D3BA-669D-8F3B-ACEDBE9F5B9A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25:14.900" v="20" actId="1076"/>
          <ac:cxnSpMkLst>
            <pc:docMk/>
            <pc:sldMk cId="376944506" sldId="330"/>
            <ac:cxnSpMk id="9" creationId="{C7651432-92C2-AC20-0EE5-36BC6D2E88D3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26:27.809" v="25" actId="1076"/>
          <ac:cxnSpMkLst>
            <pc:docMk/>
            <pc:sldMk cId="376944506" sldId="330"/>
            <ac:cxnSpMk id="13" creationId="{B4C0C4AE-3404-2881-E88E-EB19E02334AC}"/>
          </ac:cxnSpMkLst>
        </pc:cxnChg>
        <pc:cxnChg chg="mod">
          <ac:chgData name="Tran Duc Tri 20204893" userId="S::tri.td204893@sis.hust.edu.vn::40feee50-7496-469b-959b-109bd1e34404" providerId="AD" clId="Web-{84E5C3D1-0B04-6679-342E-30E014ABD058}" dt="2022-07-07T05:27:26.389" v="40"/>
          <ac:cxnSpMkLst>
            <pc:docMk/>
            <pc:sldMk cId="376944506" sldId="330"/>
            <ac:cxnSpMk id="17" creationId="{17888316-6C8B-3C49-2E6B-4DEE09B3CBE9}"/>
          </ac:cxnSpMkLst>
        </pc:cxnChg>
        <pc:cxnChg chg="mod">
          <ac:chgData name="Tran Duc Tri 20204893" userId="S::tri.td204893@sis.hust.edu.vn::40feee50-7496-469b-959b-109bd1e34404" providerId="AD" clId="Web-{84E5C3D1-0B04-6679-342E-30E014ABD058}" dt="2022-07-07T05:28:07.577" v="54"/>
          <ac:cxnSpMkLst>
            <pc:docMk/>
            <pc:sldMk cId="376944506" sldId="330"/>
            <ac:cxnSpMk id="20" creationId="{F08A6707-9097-43F6-D6AD-6F7E84BF53B5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29:49.549" v="77"/>
          <ac:cxnSpMkLst>
            <pc:docMk/>
            <pc:sldMk cId="376944506" sldId="330"/>
            <ac:cxnSpMk id="22" creationId="{FDA592EE-A26E-8B12-A032-02CA802369D8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31:02.333" v="88" actId="1076"/>
          <ac:cxnSpMkLst>
            <pc:docMk/>
            <pc:sldMk cId="376944506" sldId="330"/>
            <ac:cxnSpMk id="23" creationId="{C1A210CB-6C84-36EF-6AB5-ED14F1633DCD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30:45.176" v="85" actId="1076"/>
          <ac:cxnSpMkLst>
            <pc:docMk/>
            <pc:sldMk cId="376944506" sldId="330"/>
            <ac:cxnSpMk id="24" creationId="{34810F1C-B66D-869C-B3FE-799438A3EDF5}"/>
          </ac:cxnSpMkLst>
        </pc:cxnChg>
      </pc:sldChg>
      <pc:sldChg chg="new del">
        <pc:chgData name="Tran Duc Tri 20204893" userId="S::tri.td204893@sis.hust.edu.vn::40feee50-7496-469b-959b-109bd1e34404" providerId="AD" clId="Web-{84E5C3D1-0B04-6679-342E-30E014ABD058}" dt="2022-07-07T05:23:13.584" v="2"/>
        <pc:sldMkLst>
          <pc:docMk/>
          <pc:sldMk cId="2512754520" sldId="330"/>
        </pc:sldMkLst>
      </pc:sldChg>
    </pc:docChg>
  </pc:docChgLst>
  <pc:docChgLst>
    <pc:chgData name="Tran Duc Tri 20204893" userId="S::tri.td204893@sis.hust.edu.vn::40feee50-7496-469b-959b-109bd1e34404" providerId="AD" clId="Web-{2CD63E70-BB4E-37C5-8291-3D39DFEEB871}"/>
    <pc:docChg chg="addSld delSld modSld">
      <pc:chgData name="Tran Duc Tri 20204893" userId="S::tri.td204893@sis.hust.edu.vn::40feee50-7496-469b-959b-109bd1e34404" providerId="AD" clId="Web-{2CD63E70-BB4E-37C5-8291-3D39DFEEB871}" dt="2022-07-06T13:28:24.372" v="40"/>
      <pc:docMkLst>
        <pc:docMk/>
      </pc:docMkLst>
      <pc:sldChg chg="modSp">
        <pc:chgData name="Tran Duc Tri 20204893" userId="S::tri.td204893@sis.hust.edu.vn::40feee50-7496-469b-959b-109bd1e34404" providerId="AD" clId="Web-{2CD63E70-BB4E-37C5-8291-3D39DFEEB871}" dt="2022-07-06T13:23:42.174" v="5" actId="1076"/>
        <pc:sldMkLst>
          <pc:docMk/>
          <pc:sldMk cId="2219880724" sldId="313"/>
        </pc:sldMkLst>
        <pc:grpChg chg="mod">
          <ac:chgData name="Tran Duc Tri 20204893" userId="S::tri.td204893@sis.hust.edu.vn::40feee50-7496-469b-959b-109bd1e34404" providerId="AD" clId="Web-{2CD63E70-BB4E-37C5-8291-3D39DFEEB871}" dt="2022-07-06T13:23:42.174" v="5" actId="1076"/>
          <ac:grpSpMkLst>
            <pc:docMk/>
            <pc:sldMk cId="2219880724" sldId="313"/>
            <ac:grpSpMk id="29" creationId="{8937E780-D1B5-0AC7-0337-D52ABD13787B}"/>
          </ac:grpSpMkLst>
        </pc:grpChg>
      </pc:sldChg>
      <pc:sldChg chg="modSp add replId">
        <pc:chgData name="Tran Duc Tri 20204893" userId="S::tri.td204893@sis.hust.edu.vn::40feee50-7496-469b-959b-109bd1e34404" providerId="AD" clId="Web-{2CD63E70-BB4E-37C5-8291-3D39DFEEB871}" dt="2022-07-06T13:26:31.553" v="20"/>
        <pc:sldMkLst>
          <pc:docMk/>
          <pc:sldMk cId="282110528" sldId="314"/>
        </pc:sldMkLst>
        <pc:spChg chg="mod">
          <ac:chgData name="Tran Duc Tri 20204893" userId="S::tri.td204893@sis.hust.edu.vn::40feee50-7496-469b-959b-109bd1e34404" providerId="AD" clId="Web-{2CD63E70-BB4E-37C5-8291-3D39DFEEB871}" dt="2022-07-06T13:26:31.553" v="20"/>
          <ac:spMkLst>
            <pc:docMk/>
            <pc:sldMk cId="282110528" sldId="314"/>
            <ac:spMk id="15" creationId="{6657A1BD-C03A-E5B6-724B-64BB4C266CBF}"/>
          </ac:spMkLst>
        </pc:spChg>
      </pc:sldChg>
      <pc:sldChg chg="delSp modSp add del replId">
        <pc:chgData name="Tran Duc Tri 20204893" userId="S::tri.td204893@sis.hust.edu.vn::40feee50-7496-469b-959b-109bd1e34404" providerId="AD" clId="Web-{2CD63E70-BB4E-37C5-8291-3D39DFEEB871}" dt="2022-07-06T13:25:34.692" v="14"/>
        <pc:sldMkLst>
          <pc:docMk/>
          <pc:sldMk cId="4241364969" sldId="314"/>
        </pc:sldMkLst>
        <pc:spChg chg="mod">
          <ac:chgData name="Tran Duc Tri 20204893" userId="S::tri.td204893@sis.hust.edu.vn::40feee50-7496-469b-959b-109bd1e34404" providerId="AD" clId="Web-{2CD63E70-BB4E-37C5-8291-3D39DFEEB871}" dt="2022-07-06T13:24:36.394" v="13"/>
          <ac:spMkLst>
            <pc:docMk/>
            <pc:sldMk cId="4241364969" sldId="314"/>
            <ac:spMk id="15" creationId="{6657A1BD-C03A-E5B6-724B-64BB4C266CBF}"/>
          </ac:spMkLst>
        </pc:spChg>
        <pc:spChg chg="del">
          <ac:chgData name="Tran Duc Tri 20204893" userId="S::tri.td204893@sis.hust.edu.vn::40feee50-7496-469b-959b-109bd1e34404" providerId="AD" clId="Web-{2CD63E70-BB4E-37C5-8291-3D39DFEEB871}" dt="2022-07-06T13:24:05.456" v="9"/>
          <ac:spMkLst>
            <pc:docMk/>
            <pc:sldMk cId="4241364969" sldId="314"/>
            <ac:spMk id="44" creationId="{5EFB4213-FA67-2B76-8914-39FAAB8DBDE0}"/>
          </ac:spMkLst>
        </pc:spChg>
        <pc:spChg chg="del topLvl">
          <ac:chgData name="Tran Duc Tri 20204893" userId="S::tri.td204893@sis.hust.edu.vn::40feee50-7496-469b-959b-109bd1e34404" providerId="AD" clId="Web-{2CD63E70-BB4E-37C5-8291-3D39DFEEB871}" dt="2022-07-06T13:24:21.081" v="12"/>
          <ac:spMkLst>
            <pc:docMk/>
            <pc:sldMk cId="4241364969" sldId="314"/>
            <ac:spMk id="45" creationId="{6361C856-4C15-0ACD-CC59-D2AC7191D5E5}"/>
          </ac:spMkLst>
        </pc:spChg>
        <pc:spChg chg="del topLvl">
          <ac:chgData name="Tran Duc Tri 20204893" userId="S::tri.td204893@sis.hust.edu.vn::40feee50-7496-469b-959b-109bd1e34404" providerId="AD" clId="Web-{2CD63E70-BB4E-37C5-8291-3D39DFEEB871}" dt="2022-07-06T13:24:17.253" v="11"/>
          <ac:spMkLst>
            <pc:docMk/>
            <pc:sldMk cId="4241364969" sldId="314"/>
            <ac:spMk id="46" creationId="{8D22EFD7-5C45-56B0-D25D-58815C473C93}"/>
          </ac:spMkLst>
        </pc:spChg>
        <pc:grpChg chg="del mod">
          <ac:chgData name="Tran Duc Tri 20204893" userId="S::tri.td204893@sis.hust.edu.vn::40feee50-7496-469b-959b-109bd1e34404" providerId="AD" clId="Web-{2CD63E70-BB4E-37C5-8291-3D39DFEEB871}" dt="2022-07-06T13:24:17.253" v="11"/>
          <ac:grpSpMkLst>
            <pc:docMk/>
            <pc:sldMk cId="4241364969" sldId="314"/>
            <ac:grpSpMk id="43" creationId="{8B38B7A7-1DF0-9306-5821-723096221F23}"/>
          </ac:grpSpMkLst>
        </pc:grpChg>
        <pc:cxnChg chg="del">
          <ac:chgData name="Tran Duc Tri 20204893" userId="S::tri.td204893@sis.hust.edu.vn::40feee50-7496-469b-959b-109bd1e34404" providerId="AD" clId="Web-{2CD63E70-BB4E-37C5-8291-3D39DFEEB871}" dt="2022-07-06T13:23:27.017" v="3"/>
          <ac:cxnSpMkLst>
            <pc:docMk/>
            <pc:sldMk cId="4241364969" sldId="314"/>
            <ac:cxnSpMk id="39" creationId="{BA61DFD7-23AA-D41F-F840-E08B8E2F09FE}"/>
          </ac:cxnSpMkLst>
        </pc:cxnChg>
        <pc:cxnChg chg="del">
          <ac:chgData name="Tran Duc Tri 20204893" userId="S::tri.td204893@sis.hust.edu.vn::40feee50-7496-469b-959b-109bd1e34404" providerId="AD" clId="Web-{2CD63E70-BB4E-37C5-8291-3D39DFEEB871}" dt="2022-07-06T13:23:23.361" v="2"/>
          <ac:cxnSpMkLst>
            <pc:docMk/>
            <pc:sldMk cId="4241364969" sldId="314"/>
            <ac:cxnSpMk id="40" creationId="{FD6B2BD0-E03C-1822-31F4-F75E9102A66A}"/>
          </ac:cxnSpMkLst>
        </pc:cxnChg>
        <pc:cxnChg chg="del">
          <ac:chgData name="Tran Duc Tri 20204893" userId="S::tri.td204893@sis.hust.edu.vn::40feee50-7496-469b-959b-109bd1e34404" providerId="AD" clId="Web-{2CD63E70-BB4E-37C5-8291-3D39DFEEB871}" dt="2022-07-06T13:23:30.502" v="4"/>
          <ac:cxnSpMkLst>
            <pc:docMk/>
            <pc:sldMk cId="4241364969" sldId="314"/>
            <ac:cxnSpMk id="41" creationId="{A9B21011-B1C8-4A52-C5A7-C9D2C907E41B}"/>
          </ac:cxnSpMkLst>
        </pc:cxnChg>
        <pc:cxnChg chg="del">
          <ac:chgData name="Tran Duc Tri 20204893" userId="S::tri.td204893@sis.hust.edu.vn::40feee50-7496-469b-959b-109bd1e34404" providerId="AD" clId="Web-{2CD63E70-BB4E-37C5-8291-3D39DFEEB871}" dt="2022-07-06T13:24:00.299" v="8"/>
          <ac:cxnSpMkLst>
            <pc:docMk/>
            <pc:sldMk cId="4241364969" sldId="314"/>
            <ac:cxnSpMk id="42" creationId="{F1204A32-116D-C78D-5D72-2D07180E1D4E}"/>
          </ac:cxnSpMkLst>
        </pc:cxnChg>
        <pc:cxnChg chg="del">
          <ac:chgData name="Tran Duc Tri 20204893" userId="S::tri.td204893@sis.hust.edu.vn::40feee50-7496-469b-959b-109bd1e34404" providerId="AD" clId="Web-{2CD63E70-BB4E-37C5-8291-3D39DFEEB871}" dt="2022-07-06T13:23:57.002" v="7"/>
          <ac:cxnSpMkLst>
            <pc:docMk/>
            <pc:sldMk cId="4241364969" sldId="314"/>
            <ac:cxnSpMk id="47" creationId="{78412DA7-9082-2C66-B65B-A033E0AB3695}"/>
          </ac:cxnSpMkLst>
        </pc:cxnChg>
        <pc:cxnChg chg="del mod">
          <ac:chgData name="Tran Duc Tri 20204893" userId="S::tri.td204893@sis.hust.edu.vn::40feee50-7496-469b-959b-109bd1e34404" providerId="AD" clId="Web-{2CD63E70-BB4E-37C5-8291-3D39DFEEB871}" dt="2022-07-06T13:23:54.159" v="6"/>
          <ac:cxnSpMkLst>
            <pc:docMk/>
            <pc:sldMk cId="4241364969" sldId="314"/>
            <ac:cxnSpMk id="48" creationId="{9F369279-3586-518F-32A9-4FA0F67BD6CE}"/>
          </ac:cxnSpMkLst>
        </pc:cxnChg>
      </pc:sldChg>
      <pc:sldChg chg="modSp add replId">
        <pc:chgData name="Tran Duc Tri 20204893" userId="S::tri.td204893@sis.hust.edu.vn::40feee50-7496-469b-959b-109bd1e34404" providerId="AD" clId="Web-{2CD63E70-BB4E-37C5-8291-3D39DFEEB871}" dt="2022-07-06T13:26:23.974" v="19"/>
        <pc:sldMkLst>
          <pc:docMk/>
          <pc:sldMk cId="1005404448" sldId="315"/>
        </pc:sldMkLst>
        <pc:spChg chg="mod">
          <ac:chgData name="Tran Duc Tri 20204893" userId="S::tri.td204893@sis.hust.edu.vn::40feee50-7496-469b-959b-109bd1e34404" providerId="AD" clId="Web-{2CD63E70-BB4E-37C5-8291-3D39DFEEB871}" dt="2022-07-06T13:26:03.536" v="18"/>
          <ac:spMkLst>
            <pc:docMk/>
            <pc:sldMk cId="1005404448" sldId="315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6:23.974" v="19"/>
          <ac:spMkLst>
            <pc:docMk/>
            <pc:sldMk cId="1005404448" sldId="315"/>
            <ac:spMk id="21" creationId="{733F56FD-9325-D8A0-9DA5-20EE80BDE279}"/>
          </ac:spMkLst>
        </pc:spChg>
      </pc:sldChg>
      <pc:sldChg chg="addSp delSp modSp add replId">
        <pc:chgData name="Tran Duc Tri 20204893" userId="S::tri.td204893@sis.hust.edu.vn::40feee50-7496-469b-959b-109bd1e34404" providerId="AD" clId="Web-{2CD63E70-BB4E-37C5-8291-3D39DFEEB871}" dt="2022-07-06T13:27:07.100" v="26"/>
        <pc:sldMkLst>
          <pc:docMk/>
          <pc:sldMk cId="2821288387" sldId="316"/>
        </pc:sldMkLst>
        <pc:spChg chg="add del mod">
          <ac:chgData name="Tran Duc Tri 20204893" userId="S::tri.td204893@sis.hust.edu.vn::40feee50-7496-469b-959b-109bd1e34404" providerId="AD" clId="Web-{2CD63E70-BB4E-37C5-8291-3D39DFEEB871}" dt="2022-07-06T13:26:54.944" v="25"/>
          <ac:spMkLst>
            <pc:docMk/>
            <pc:sldMk cId="2821288387" sldId="316"/>
            <ac:spMk id="3" creationId="{5C0E69AE-246E-AC57-66FB-50B1BA5F90CB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7:07.100" v="26"/>
          <ac:spMkLst>
            <pc:docMk/>
            <pc:sldMk cId="2821288387" sldId="316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6:49.209" v="23"/>
          <ac:spMkLst>
            <pc:docMk/>
            <pc:sldMk cId="2821288387" sldId="316"/>
            <ac:spMk id="24" creationId="{99C44C58-CF7A-5E44-2BF7-4A48D2BAABBB}"/>
          </ac:spMkLst>
        </pc:spChg>
      </pc:sldChg>
      <pc:sldChg chg="modSp add replId">
        <pc:chgData name="Tran Duc Tri 20204893" userId="S::tri.td204893@sis.hust.edu.vn::40feee50-7496-469b-959b-109bd1e34404" providerId="AD" clId="Web-{2CD63E70-BB4E-37C5-8291-3D39DFEEB871}" dt="2022-07-06T13:27:36.871" v="32"/>
        <pc:sldMkLst>
          <pc:docMk/>
          <pc:sldMk cId="809172677" sldId="317"/>
        </pc:sldMkLst>
        <pc:spChg chg="mod">
          <ac:chgData name="Tran Duc Tri 20204893" userId="S::tri.td204893@sis.hust.edu.vn::40feee50-7496-469b-959b-109bd1e34404" providerId="AD" clId="Web-{2CD63E70-BB4E-37C5-8291-3D39DFEEB871}" dt="2022-07-06T13:27:32.074" v="31"/>
          <ac:spMkLst>
            <pc:docMk/>
            <pc:sldMk cId="809172677" sldId="317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7:36.871" v="32"/>
          <ac:spMkLst>
            <pc:docMk/>
            <pc:sldMk cId="809172677" sldId="317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7:18.304" v="28"/>
          <ac:spMkLst>
            <pc:docMk/>
            <pc:sldMk cId="809172677" sldId="317"/>
            <ac:spMk id="24" creationId="{99C44C58-CF7A-5E44-2BF7-4A48D2BAABBB}"/>
          </ac:spMkLst>
        </pc:spChg>
      </pc:sldChg>
      <pc:sldChg chg="modSp add replId">
        <pc:chgData name="Tran Duc Tri 20204893" userId="S::tri.td204893@sis.hust.edu.vn::40feee50-7496-469b-959b-109bd1e34404" providerId="AD" clId="Web-{2CD63E70-BB4E-37C5-8291-3D39DFEEB871}" dt="2022-07-06T13:28:05.574" v="38"/>
        <pc:sldMkLst>
          <pc:docMk/>
          <pc:sldMk cId="3945391451" sldId="318"/>
        </pc:sldMkLst>
        <pc:spChg chg="mod">
          <ac:chgData name="Tran Duc Tri 20204893" userId="S::tri.td204893@sis.hust.edu.vn::40feee50-7496-469b-959b-109bd1e34404" providerId="AD" clId="Web-{2CD63E70-BB4E-37C5-8291-3D39DFEEB871}" dt="2022-07-06T13:27:49.996" v="34"/>
          <ac:spMkLst>
            <pc:docMk/>
            <pc:sldMk cId="3945391451" sldId="318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8:05.574" v="38"/>
          <ac:spMkLst>
            <pc:docMk/>
            <pc:sldMk cId="3945391451" sldId="318"/>
            <ac:spMk id="24" creationId="{99C44C58-CF7A-5E44-2BF7-4A48D2BAABBB}"/>
          </ac:spMkLst>
        </pc:spChg>
      </pc:sldChg>
      <pc:sldChg chg="modSp add replId">
        <pc:chgData name="Tran Duc Tri 20204893" userId="S::tri.td204893@sis.hust.edu.vn::40feee50-7496-469b-959b-109bd1e34404" providerId="AD" clId="Web-{2CD63E70-BB4E-37C5-8291-3D39DFEEB871}" dt="2022-07-06T13:28:24.372" v="40"/>
        <pc:sldMkLst>
          <pc:docMk/>
          <pc:sldMk cId="1783942917" sldId="319"/>
        </pc:sldMkLst>
        <pc:spChg chg="mod">
          <ac:chgData name="Tran Duc Tri 20204893" userId="S::tri.td204893@sis.hust.edu.vn::40feee50-7496-469b-959b-109bd1e34404" providerId="AD" clId="Web-{2CD63E70-BB4E-37C5-8291-3D39DFEEB871}" dt="2022-07-06T13:28:24.372" v="40"/>
          <ac:spMkLst>
            <pc:docMk/>
            <pc:sldMk cId="1783942917" sldId="319"/>
            <ac:spMk id="21" creationId="{733F56FD-9325-D8A0-9DA5-20EE80BDE279}"/>
          </ac:spMkLst>
        </pc:spChg>
      </pc:sldChg>
    </pc:docChg>
  </pc:docChgLst>
  <pc:docChgLst>
    <pc:chgData name="Tran Duc Tri 20204893" userId="S::tri.td204893@sis.hust.edu.vn::40feee50-7496-469b-959b-109bd1e34404" providerId="AD" clId="Web-{9C8DB28C-570C-9FF3-0F00-6DD6BD2FD8D8}"/>
    <pc:docChg chg="addSld delSld modSld">
      <pc:chgData name="Tran Duc Tri 20204893" userId="S::tri.td204893@sis.hust.edu.vn::40feee50-7496-469b-959b-109bd1e34404" providerId="AD" clId="Web-{9C8DB28C-570C-9FF3-0F00-6DD6BD2FD8D8}" dt="2022-07-06T14:34:48.880" v="115" actId="20577"/>
      <pc:docMkLst>
        <pc:docMk/>
      </pc:docMkLst>
      <pc:sldChg chg="addSp modSp">
        <pc:chgData name="Tran Duc Tri 20204893" userId="S::tri.td204893@sis.hust.edu.vn::40feee50-7496-469b-959b-109bd1e34404" providerId="AD" clId="Web-{9C8DB28C-570C-9FF3-0F00-6DD6BD2FD8D8}" dt="2022-07-06T14:20:52.666" v="16" actId="1076"/>
        <pc:sldMkLst>
          <pc:docMk/>
          <pc:sldMk cId="1554521034" sldId="287"/>
        </pc:sldMkLst>
        <pc:picChg chg="add mod">
          <ac:chgData name="Tran Duc Tri 20204893" userId="S::tri.td204893@sis.hust.edu.vn::40feee50-7496-469b-959b-109bd1e34404" providerId="AD" clId="Web-{9C8DB28C-570C-9FF3-0F00-6DD6BD2FD8D8}" dt="2022-07-06T14:20:52.666" v="16" actId="1076"/>
          <ac:picMkLst>
            <pc:docMk/>
            <pc:sldMk cId="1554521034" sldId="287"/>
            <ac:picMk id="5" creationId="{776ECBF8-F054-FC48-12EE-3D1E5AA970AF}"/>
          </ac:picMkLst>
        </pc:picChg>
      </pc:sldChg>
      <pc:sldChg chg="delSp modSp">
        <pc:chgData name="Tran Duc Tri 20204893" userId="S::tri.td204893@sis.hust.edu.vn::40feee50-7496-469b-959b-109bd1e34404" providerId="AD" clId="Web-{9C8DB28C-570C-9FF3-0F00-6DD6BD2FD8D8}" dt="2022-07-06T14:31:06.170" v="83" actId="1076"/>
        <pc:sldMkLst>
          <pc:docMk/>
          <pc:sldMk cId="4197137476" sldId="321"/>
        </pc:sldMkLst>
        <pc:spChg chg="mod">
          <ac:chgData name="Tran Duc Tri 20204893" userId="S::tri.td204893@sis.hust.edu.vn::40feee50-7496-469b-959b-109bd1e34404" providerId="AD" clId="Web-{9C8DB28C-570C-9FF3-0F00-6DD6BD2FD8D8}" dt="2022-07-06T14:30:34.700" v="76" actId="1076"/>
          <ac:spMkLst>
            <pc:docMk/>
            <pc:sldMk cId="4197137476" sldId="321"/>
            <ac:spMk id="35" creationId="{E1BCC4BD-EF01-F666-D820-4056A38C6ACD}"/>
          </ac:spMkLst>
        </pc:spChg>
        <pc:spChg chg="del mod">
          <ac:chgData name="Tran Duc Tri 20204893" userId="S::tri.td204893@sis.hust.edu.vn::40feee50-7496-469b-959b-109bd1e34404" providerId="AD" clId="Web-{9C8DB28C-570C-9FF3-0F00-6DD6BD2FD8D8}" dt="2022-07-06T14:30:29.559" v="75"/>
          <ac:spMkLst>
            <pc:docMk/>
            <pc:sldMk cId="4197137476" sldId="321"/>
            <ac:spMk id="36" creationId="{C5BF6DEA-1F4E-EBAC-5117-8F532ABC1BD6}"/>
          </ac:spMkLst>
        </pc:spChg>
        <pc:spChg chg="mod">
          <ac:chgData name="Tran Duc Tri 20204893" userId="S::tri.td204893@sis.hust.edu.vn::40feee50-7496-469b-959b-109bd1e34404" providerId="AD" clId="Web-{9C8DB28C-570C-9FF3-0F00-6DD6BD2FD8D8}" dt="2022-07-06T14:30:55.904" v="81" actId="1076"/>
          <ac:spMkLst>
            <pc:docMk/>
            <pc:sldMk cId="4197137476" sldId="321"/>
            <ac:spMk id="42" creationId="{A6780429-E4BE-E5E1-9D0A-E11F017F65EA}"/>
          </ac:spMkLst>
        </pc:spChg>
        <pc:spChg chg="mod">
          <ac:chgData name="Tran Duc Tri 20204893" userId="S::tri.td204893@sis.hust.edu.vn::40feee50-7496-469b-959b-109bd1e34404" providerId="AD" clId="Web-{9C8DB28C-570C-9FF3-0F00-6DD6BD2FD8D8}" dt="2022-07-06T14:30:06.762" v="69" actId="20577"/>
          <ac:spMkLst>
            <pc:docMk/>
            <pc:sldMk cId="4197137476" sldId="321"/>
            <ac:spMk id="43" creationId="{9DD8C344-FDDB-70A9-9127-47152680E8C7}"/>
          </ac:spMkLst>
        </pc:spChg>
        <pc:spChg chg="mod">
          <ac:chgData name="Tran Duc Tri 20204893" userId="S::tri.td204893@sis.hust.edu.vn::40feee50-7496-469b-959b-109bd1e34404" providerId="AD" clId="Web-{9C8DB28C-570C-9FF3-0F00-6DD6BD2FD8D8}" dt="2022-07-06T14:31:06.170" v="83" actId="1076"/>
          <ac:spMkLst>
            <pc:docMk/>
            <pc:sldMk cId="4197137476" sldId="321"/>
            <ac:spMk id="49" creationId="{397CE73A-D937-FA60-67FD-EFDAA1A243C9}"/>
          </ac:spMkLst>
        </pc:spChg>
        <pc:spChg chg="del mod">
          <ac:chgData name="Tran Duc Tri 20204893" userId="S::tri.td204893@sis.hust.edu.vn::40feee50-7496-469b-959b-109bd1e34404" providerId="AD" clId="Web-{9C8DB28C-570C-9FF3-0F00-6DD6BD2FD8D8}" dt="2022-07-06T14:31:00.904" v="82"/>
          <ac:spMkLst>
            <pc:docMk/>
            <pc:sldMk cId="4197137476" sldId="321"/>
            <ac:spMk id="50" creationId="{8484A664-0360-FA3F-E862-376A0B68D374}"/>
          </ac:spMkLst>
        </pc:spChg>
        <pc:grpChg chg="del">
          <ac:chgData name="Tran Duc Tri 20204893" userId="S::tri.td204893@sis.hust.edu.vn::40feee50-7496-469b-959b-109bd1e34404" providerId="AD" clId="Web-{9C8DB28C-570C-9FF3-0F00-6DD6BD2FD8D8}" dt="2022-07-06T14:30:29.559" v="75"/>
          <ac:grpSpMkLst>
            <pc:docMk/>
            <pc:sldMk cId="4197137476" sldId="321"/>
            <ac:grpSpMk id="37" creationId="{ABD1C5BD-8BCE-092A-0348-398AEAA440DA}"/>
          </ac:grpSpMkLst>
        </pc:grpChg>
        <pc:grpChg chg="del">
          <ac:chgData name="Tran Duc Tri 20204893" userId="S::tri.td204893@sis.hust.edu.vn::40feee50-7496-469b-959b-109bd1e34404" providerId="AD" clId="Web-{9C8DB28C-570C-9FF3-0F00-6DD6BD2FD8D8}" dt="2022-07-06T14:31:00.904" v="82"/>
          <ac:grpSpMkLst>
            <pc:docMk/>
            <pc:sldMk cId="4197137476" sldId="321"/>
            <ac:grpSpMk id="48" creationId="{BEAACBAB-1994-97F1-FBEE-8A2945289B56}"/>
          </ac:grpSpMkLst>
        </pc:grpChg>
        <pc:grpChg chg="mod">
          <ac:chgData name="Tran Duc Tri 20204893" userId="S::tri.td204893@sis.hust.edu.vn::40feee50-7496-469b-959b-109bd1e34404" providerId="AD" clId="Web-{9C8DB28C-570C-9FF3-0F00-6DD6BD2FD8D8}" dt="2022-07-06T14:30:51.560" v="79" actId="1076"/>
          <ac:grpSpMkLst>
            <pc:docMk/>
            <pc:sldMk cId="4197137476" sldId="321"/>
            <ac:grpSpMk id="63" creationId="{80D9A750-619D-2517-50E3-9C4015FC967F}"/>
          </ac:grpSpMkLst>
        </pc:grpChg>
      </pc:sldChg>
      <pc:sldChg chg="modSp add replId">
        <pc:chgData name="Tran Duc Tri 20204893" userId="S::tri.td204893@sis.hust.edu.vn::40feee50-7496-469b-959b-109bd1e34404" providerId="AD" clId="Web-{9C8DB28C-570C-9FF3-0F00-6DD6BD2FD8D8}" dt="2022-07-06T14:24:50.705" v="61" actId="20577"/>
        <pc:sldMkLst>
          <pc:docMk/>
          <pc:sldMk cId="2340681646" sldId="322"/>
        </pc:sldMkLst>
        <pc:spChg chg="mod">
          <ac:chgData name="Tran Duc Tri 20204893" userId="S::tri.td204893@sis.hust.edu.vn::40feee50-7496-469b-959b-109bd1e34404" providerId="AD" clId="Web-{9C8DB28C-570C-9FF3-0F00-6DD6BD2FD8D8}" dt="2022-07-06T14:24:50.705" v="61" actId="20577"/>
          <ac:spMkLst>
            <pc:docMk/>
            <pc:sldMk cId="2340681646" sldId="322"/>
            <ac:spMk id="165" creationId="{00000000-0000-0000-0000-000000000000}"/>
          </ac:spMkLst>
        </pc:spChg>
      </pc:sldChg>
      <pc:sldChg chg="new del">
        <pc:chgData name="Tran Duc Tri 20204893" userId="S::tri.td204893@sis.hust.edu.vn::40feee50-7496-469b-959b-109bd1e34404" providerId="AD" clId="Web-{9C8DB28C-570C-9FF3-0F00-6DD6BD2FD8D8}" dt="2022-07-06T14:28:50.056" v="63"/>
        <pc:sldMkLst>
          <pc:docMk/>
          <pc:sldMk cId="577002100" sldId="323"/>
        </pc:sldMkLst>
      </pc:sldChg>
      <pc:sldChg chg="modSp new">
        <pc:chgData name="Tran Duc Tri 20204893" userId="S::tri.td204893@sis.hust.edu.vn::40feee50-7496-469b-959b-109bd1e34404" providerId="AD" clId="Web-{9C8DB28C-570C-9FF3-0F00-6DD6BD2FD8D8}" dt="2022-07-06T14:34:48.880" v="115" actId="20577"/>
        <pc:sldMkLst>
          <pc:docMk/>
          <pc:sldMk cId="815913831" sldId="323"/>
        </pc:sldMkLst>
        <pc:spChg chg="mod">
          <ac:chgData name="Tran Duc Tri 20204893" userId="S::tri.td204893@sis.hust.edu.vn::40feee50-7496-469b-959b-109bd1e34404" providerId="AD" clId="Web-{9C8DB28C-570C-9FF3-0F00-6DD6BD2FD8D8}" dt="2022-07-06T14:34:35.098" v="100" actId="20577"/>
          <ac:spMkLst>
            <pc:docMk/>
            <pc:sldMk cId="815913831" sldId="323"/>
            <ac:spMk id="2" creationId="{352CCEF5-EDB9-BCEE-899D-C9BDF23C2CB7}"/>
          </ac:spMkLst>
        </pc:spChg>
        <pc:spChg chg="mod">
          <ac:chgData name="Tran Duc Tri 20204893" userId="S::tri.td204893@sis.hust.edu.vn::40feee50-7496-469b-959b-109bd1e34404" providerId="AD" clId="Web-{9C8DB28C-570C-9FF3-0F00-6DD6BD2FD8D8}" dt="2022-07-06T14:34:48.880" v="115" actId="20577"/>
          <ac:spMkLst>
            <pc:docMk/>
            <pc:sldMk cId="815913831" sldId="323"/>
            <ac:spMk id="3" creationId="{F4920900-A2C1-8F34-C551-E87C96EA27C9}"/>
          </ac:spMkLst>
        </pc:spChg>
      </pc:sldChg>
    </pc:docChg>
  </pc:docChgLst>
  <pc:docChgLst>
    <pc:chgData name="Tran Duc Tri 20204893" userId="S::tri.td204893@sis.hust.edu.vn::40feee50-7496-469b-959b-109bd1e34404" providerId="AD" clId="Web-{98DD8CBE-97B2-B6BD-5E9A-88CB833F58FB}"/>
    <pc:docChg chg="addSld delSld modSld">
      <pc:chgData name="Tran Duc Tri 20204893" userId="S::tri.td204893@sis.hust.edu.vn::40feee50-7496-469b-959b-109bd1e34404" providerId="AD" clId="Web-{98DD8CBE-97B2-B6BD-5E9A-88CB833F58FB}" dt="2022-07-07T03:19:38.887" v="1016" actId="1076"/>
      <pc:docMkLst>
        <pc:docMk/>
      </pc:docMkLst>
      <pc:sldChg chg="modSp">
        <pc:chgData name="Tran Duc Tri 20204893" userId="S::tri.td204893@sis.hust.edu.vn::40feee50-7496-469b-959b-109bd1e34404" providerId="AD" clId="Web-{98DD8CBE-97B2-B6BD-5E9A-88CB833F58FB}" dt="2022-07-07T02:26:01.858" v="37" actId="20577"/>
        <pc:sldMkLst>
          <pc:docMk/>
          <pc:sldMk cId="0" sldId="257"/>
        </pc:sldMkLst>
        <pc:spChg chg="mod">
          <ac:chgData name="Tran Duc Tri 20204893" userId="S::tri.td204893@sis.hust.edu.vn::40feee50-7496-469b-959b-109bd1e34404" providerId="AD" clId="Web-{98DD8CBE-97B2-B6BD-5E9A-88CB833F58FB}" dt="2022-07-07T02:26:01.858" v="37" actId="20577"/>
          <ac:spMkLst>
            <pc:docMk/>
            <pc:sldMk cId="0" sldId="257"/>
            <ac:spMk id="13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23:29.287" v="14" actId="20577"/>
          <ac:spMkLst>
            <pc:docMk/>
            <pc:sldMk cId="0" sldId="257"/>
            <ac:spMk id="134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98DD8CBE-97B2-B6BD-5E9A-88CB833F58FB}" dt="2022-07-07T02:26:14.171" v="38" actId="20577"/>
        <pc:sldMkLst>
          <pc:docMk/>
          <pc:sldMk cId="0" sldId="258"/>
        </pc:sldMkLst>
        <pc:spChg chg="mod">
          <ac:chgData name="Tran Duc Tri 20204893" userId="S::tri.td204893@sis.hust.edu.vn::40feee50-7496-469b-959b-109bd1e34404" providerId="AD" clId="Web-{98DD8CBE-97B2-B6BD-5E9A-88CB833F58FB}" dt="2022-07-07T02:26:14.171" v="38" actId="20577"/>
          <ac:spMkLst>
            <pc:docMk/>
            <pc:sldMk cId="0" sldId="258"/>
            <ac:spMk id="139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26:29.297" v="41" actId="20577"/>
        <pc:sldMkLst>
          <pc:docMk/>
          <pc:sldMk cId="0" sldId="259"/>
        </pc:sldMkLst>
        <pc:spChg chg="add mod">
          <ac:chgData name="Tran Duc Tri 20204893" userId="S::tri.td204893@sis.hust.edu.vn::40feee50-7496-469b-959b-109bd1e34404" providerId="AD" clId="Web-{98DD8CBE-97B2-B6BD-5E9A-88CB833F58FB}" dt="2022-07-07T02:26:29.297" v="41" actId="20577"/>
          <ac:spMkLst>
            <pc:docMk/>
            <pc:sldMk cId="0" sldId="259"/>
            <ac:spMk id="3" creationId="{3E7393F9-D1F0-078D-6413-982216178F5D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26:25.625" v="40"/>
          <ac:spMkLst>
            <pc:docMk/>
            <pc:sldMk cId="0" sldId="259"/>
            <ac:spMk id="5" creationId="{10EB8E6D-FA65-E7B6-06C2-06E9CA9F8BEC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24:33.306" v="23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24:58.432" v="26" actId="20577"/>
          <ac:spMkLst>
            <pc:docMk/>
            <pc:sldMk cId="0" sldId="259"/>
            <ac:spMk id="146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25:37.372" v="35" actId="1076"/>
        <pc:sldMkLst>
          <pc:docMk/>
          <pc:sldMk cId="0" sldId="260"/>
        </pc:sldMkLst>
        <pc:spChg chg="add mod">
          <ac:chgData name="Tran Duc Tri 20204893" userId="S::tri.td204893@sis.hust.edu.vn::40feee50-7496-469b-959b-109bd1e34404" providerId="AD" clId="Web-{98DD8CBE-97B2-B6BD-5E9A-88CB833F58FB}" dt="2022-07-07T02:25:37.372" v="35" actId="1076"/>
          <ac:spMkLst>
            <pc:docMk/>
            <pc:sldMk cId="0" sldId="260"/>
            <ac:spMk id="3" creationId="{DBF0965D-5705-A210-33A1-94D08CAE727B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25:09.652" v="27"/>
          <ac:spMkLst>
            <pc:docMk/>
            <pc:sldMk cId="0" sldId="260"/>
            <ac:spMk id="151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27:19.019" v="57" actId="20577"/>
        <pc:sldMkLst>
          <pc:docMk/>
          <pc:sldMk cId="0" sldId="261"/>
        </pc:sldMkLst>
        <pc:spChg chg="add mod">
          <ac:chgData name="Tran Duc Tri 20204893" userId="S::tri.td204893@sis.hust.edu.vn::40feee50-7496-469b-959b-109bd1e34404" providerId="AD" clId="Web-{98DD8CBE-97B2-B6BD-5E9A-88CB833F58FB}" dt="2022-07-07T02:27:04.205" v="55" actId="1076"/>
          <ac:spMkLst>
            <pc:docMk/>
            <pc:sldMk cId="0" sldId="261"/>
            <ac:spMk id="4" creationId="{179CF394-4B0B-D3C5-E51B-B481B60930E2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26:39.313" v="42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27:19.019" v="57" actId="20577"/>
          <ac:spMkLst>
            <pc:docMk/>
            <pc:sldMk cId="0" sldId="261"/>
            <ac:spMk id="158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29:31.917" v="78" actId="20577"/>
        <pc:sldMkLst>
          <pc:docMk/>
          <pc:sldMk cId="0" sldId="262"/>
        </pc:sldMkLst>
        <pc:spChg chg="add mod">
          <ac:chgData name="Tran Duc Tri 20204893" userId="S::tri.td204893@sis.hust.edu.vn::40feee50-7496-469b-959b-109bd1e34404" providerId="AD" clId="Web-{98DD8CBE-97B2-B6BD-5E9A-88CB833F58FB}" dt="2022-07-07T02:28:13.272" v="72" actId="1076"/>
          <ac:spMkLst>
            <pc:docMk/>
            <pc:sldMk cId="0" sldId="262"/>
            <ac:spMk id="3" creationId="{D8483E06-ECCD-42D2-6975-AC65D4142EE4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27:36.629" v="58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29:31.917" v="78" actId="20577"/>
          <ac:spMkLst>
            <pc:docMk/>
            <pc:sldMk cId="0" sldId="262"/>
            <ac:spMk id="165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34:29.950" v="147" actId="1076"/>
        <pc:sldMkLst>
          <pc:docMk/>
          <pc:sldMk cId="0" sldId="273"/>
        </pc:sldMkLst>
        <pc:spChg chg="add mod">
          <ac:chgData name="Tran Duc Tri 20204893" userId="S::tri.td204893@sis.hust.edu.vn::40feee50-7496-469b-959b-109bd1e34404" providerId="AD" clId="Web-{98DD8CBE-97B2-B6BD-5E9A-88CB833F58FB}" dt="2022-07-07T02:34:29.950" v="147" actId="1076"/>
          <ac:spMkLst>
            <pc:docMk/>
            <pc:sldMk cId="0" sldId="273"/>
            <ac:spMk id="3" creationId="{DF830289-D628-2E55-DF2E-47A62691C2B9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34:15.636" v="142"/>
          <ac:spMkLst>
            <pc:docMk/>
            <pc:sldMk cId="0" sldId="273"/>
            <ac:spMk id="242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98DD8CBE-97B2-B6BD-5E9A-88CB833F58FB}" dt="2022-07-07T02:22:05.219" v="5" actId="20577"/>
        <pc:sldMkLst>
          <pc:docMk/>
          <pc:sldMk cId="553678659" sldId="284"/>
        </pc:sldMkLst>
        <pc:spChg chg="mod">
          <ac:chgData name="Tran Duc Tri 20204893" userId="S::tri.td204893@sis.hust.edu.vn::40feee50-7496-469b-959b-109bd1e34404" providerId="AD" clId="Web-{98DD8CBE-97B2-B6BD-5E9A-88CB833F58FB}" dt="2022-07-07T02:22:05.219" v="5" actId="20577"/>
          <ac:spMkLst>
            <pc:docMk/>
            <pc:sldMk cId="553678659" sldId="284"/>
            <ac:spMk id="4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33:21.258" v="133" actId="1076"/>
        <pc:sldMkLst>
          <pc:docMk/>
          <pc:sldMk cId="3658259278" sldId="285"/>
        </pc:sldMkLst>
        <pc:spChg chg="add">
          <ac:chgData name="Tran Duc Tri 20204893" userId="S::tri.td204893@sis.hust.edu.vn::40feee50-7496-469b-959b-109bd1e34404" providerId="AD" clId="Web-{98DD8CBE-97B2-B6BD-5E9A-88CB833F58FB}" dt="2022-07-07T02:31:18.517" v="113"/>
          <ac:spMkLst>
            <pc:docMk/>
            <pc:sldMk cId="3658259278" sldId="285"/>
            <ac:spMk id="3" creationId="{73D81158-3A24-623A-61A5-793FB8D4887A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31:27.299" v="115"/>
          <ac:spMkLst>
            <pc:docMk/>
            <pc:sldMk cId="3658259278" sldId="285"/>
            <ac:spMk id="5" creationId="{112579D1-FC0E-1F99-0AD5-78CA3F97E6D2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2:08.504" v="120" actId="20577"/>
          <ac:spMkLst>
            <pc:docMk/>
            <pc:sldMk cId="3658259278" sldId="285"/>
            <ac:spMk id="7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3:21.258" v="133" actId="1076"/>
          <ac:spMkLst>
            <pc:docMk/>
            <pc:sldMk cId="3658259278" sldId="285"/>
            <ac:spMk id="8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2:15.051" v="121" actId="20577"/>
          <ac:spMkLst>
            <pc:docMk/>
            <pc:sldMk cId="3658259278" sldId="285"/>
            <ac:spMk id="1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3:07.789" v="131" actId="1076"/>
          <ac:spMkLst>
            <pc:docMk/>
            <pc:sldMk cId="3658259278" sldId="285"/>
            <ac:spMk id="14" creationId="{00000000-0000-0000-0000-000000000000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31:20.923" v="114"/>
          <ac:spMkLst>
            <pc:docMk/>
            <pc:sldMk cId="3658259278" sldId="285"/>
            <ac:spMk id="164" creationId="{00000000-0000-0000-0000-000000000000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32:18.911" v="122" actId="14100"/>
          <ac:picMkLst>
            <pc:docMk/>
            <pc:sldMk cId="3658259278" sldId="285"/>
            <ac:picMk id="9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32:25.130" v="123" actId="14100"/>
          <ac:picMkLst>
            <pc:docMk/>
            <pc:sldMk cId="3658259278" sldId="285"/>
            <ac:picMk id="10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31:44.159" v="116" actId="1076"/>
          <ac:picMkLst>
            <pc:docMk/>
            <pc:sldMk cId="3658259278" sldId="285"/>
            <ac:picMk id="11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33:01.710" v="130" actId="1076"/>
          <ac:picMkLst>
            <pc:docMk/>
            <pc:sldMk cId="3658259278" sldId="285"/>
            <ac:picMk id="12" creationId="{00000000-0000-0000-0000-000000000000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34:01.401" v="141" actId="14100"/>
        <pc:sldMkLst>
          <pc:docMk/>
          <pc:sldMk cId="3188247016" sldId="286"/>
        </pc:sldMkLst>
        <pc:spChg chg="add">
          <ac:chgData name="Tran Duc Tri 20204893" userId="S::tri.td204893@sis.hust.edu.vn::40feee50-7496-469b-959b-109bd1e34404" providerId="AD" clId="Web-{98DD8CBE-97B2-B6BD-5E9A-88CB833F58FB}" dt="2022-07-07T02:33:33.056" v="134"/>
          <ac:spMkLst>
            <pc:docMk/>
            <pc:sldMk cId="3188247016" sldId="286"/>
            <ac:spMk id="3" creationId="{C04B66AF-458C-9B0C-FF6B-0D31AFFA33A3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3:52.432" v="138" actId="1076"/>
          <ac:spMkLst>
            <pc:docMk/>
            <pc:sldMk cId="3188247016" sldId="286"/>
            <ac:spMk id="5" creationId="{00000000-0000-0000-0000-00000000000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33:36.681" v="135"/>
          <ac:spMkLst>
            <pc:docMk/>
            <pc:sldMk cId="3188247016" sldId="286"/>
            <ac:spMk id="6" creationId="{82C5E00F-C5B5-C414-841E-73422CC02DF8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33:36.681" v="135"/>
          <ac:spMkLst>
            <pc:docMk/>
            <pc:sldMk cId="3188247016" sldId="286"/>
            <ac:spMk id="15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3:43.853" v="136" actId="1076"/>
          <ac:spMkLst>
            <pc:docMk/>
            <pc:sldMk cId="3188247016" sldId="286"/>
            <ac:spMk id="16" creationId="{00000000-0000-0000-0000-000000000000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34:01.401" v="141" actId="14100"/>
          <ac:picMkLst>
            <pc:docMk/>
            <pc:sldMk cId="3188247016" sldId="286"/>
            <ac:picMk id="17" creationId="{00000000-0000-0000-0000-000000000000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36:11.377" v="182" actId="1076"/>
        <pc:sldMkLst>
          <pc:docMk/>
          <pc:sldMk cId="1554521034" sldId="287"/>
        </pc:sldMkLst>
        <pc:spChg chg="del">
          <ac:chgData name="Tran Duc Tri 20204893" userId="S::tri.td204893@sis.hust.edu.vn::40feee50-7496-469b-959b-109bd1e34404" providerId="AD" clId="Web-{98DD8CBE-97B2-B6BD-5E9A-88CB833F58FB}" dt="2022-07-07T02:34:42.591" v="148"/>
          <ac:spMkLst>
            <pc:docMk/>
            <pc:sldMk cId="1554521034" sldId="28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5:20.890" v="180" actId="14100"/>
          <ac:spMkLst>
            <pc:docMk/>
            <pc:sldMk cId="1554521034" sldId="287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35:14.296" v="179" actId="20577"/>
          <ac:spMkLst>
            <pc:docMk/>
            <pc:sldMk cId="1554521034" sldId="287"/>
            <ac:spMk id="7" creationId="{8B0C9C05-891E-593D-6776-1A6B6FFAE08C}"/>
          </ac:spMkLst>
        </pc:spChg>
        <pc:spChg chg="add del">
          <ac:chgData name="Tran Duc Tri 20204893" userId="S::tri.td204893@sis.hust.edu.vn::40feee50-7496-469b-959b-109bd1e34404" providerId="AD" clId="Web-{98DD8CBE-97B2-B6BD-5E9A-88CB833F58FB}" dt="2022-07-07T02:36:11.331" v="181"/>
          <ac:spMkLst>
            <pc:docMk/>
            <pc:sldMk cId="1554521034" sldId="287"/>
            <ac:spMk id="8" creationId="{1F5F9CBA-CBB4-B23C-9961-7C9ACA55A8A2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36:11.377" v="182" actId="1076"/>
          <ac:picMkLst>
            <pc:docMk/>
            <pc:sldMk cId="1554521034" sldId="287"/>
            <ac:picMk id="4" creationId="{E1F74026-ABF1-BF6A-23CB-81265C5C6E8E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37:08.256" v="189" actId="20577"/>
        <pc:sldMkLst>
          <pc:docMk/>
          <pc:sldMk cId="4027669627" sldId="288"/>
        </pc:sldMkLst>
        <pc:spChg chg="del">
          <ac:chgData name="Tran Duc Tri 20204893" userId="S::tri.td204893@sis.hust.edu.vn::40feee50-7496-469b-959b-109bd1e34404" providerId="AD" clId="Web-{98DD8CBE-97B2-B6BD-5E9A-88CB833F58FB}" dt="2022-07-07T02:36:28.972" v="183"/>
          <ac:spMkLst>
            <pc:docMk/>
            <pc:sldMk cId="4027669627" sldId="288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7:08.256" v="189" actId="20577"/>
          <ac:spMkLst>
            <pc:docMk/>
            <pc:sldMk cId="4027669627" sldId="288"/>
            <ac:spMk id="3" creationId="{C4C426A4-9E96-0900-ECA8-19227E1BEA20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36:31.441" v="184"/>
          <ac:spMkLst>
            <pc:docMk/>
            <pc:sldMk cId="4027669627" sldId="288"/>
            <ac:spMk id="5" creationId="{00F85B22-DEAF-A4A3-1071-0047AFCB4A9F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36:38.270" v="185"/>
          <ac:spMkLst>
            <pc:docMk/>
            <pc:sldMk cId="4027669627" sldId="288"/>
            <ac:spMk id="7" creationId="{48B59C74-DA66-A55D-DA2D-B445A8EA3A65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38:19.869" v="223" actId="1076"/>
        <pc:sldMkLst>
          <pc:docMk/>
          <pc:sldMk cId="158492276" sldId="289"/>
        </pc:sldMkLst>
        <pc:spChg chg="del">
          <ac:chgData name="Tran Duc Tri 20204893" userId="S::tri.td204893@sis.hust.edu.vn::40feee50-7496-469b-959b-109bd1e34404" providerId="AD" clId="Web-{98DD8CBE-97B2-B6BD-5E9A-88CB833F58FB}" dt="2022-07-07T02:37:14.319" v="190"/>
          <ac:spMkLst>
            <pc:docMk/>
            <pc:sldMk cId="158492276" sldId="28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7:43.055" v="219" actId="20577"/>
          <ac:spMkLst>
            <pc:docMk/>
            <pc:sldMk cId="158492276" sldId="289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38:19.869" v="223" actId="1076"/>
          <ac:spMkLst>
            <pc:docMk/>
            <pc:sldMk cId="158492276" sldId="289"/>
            <ac:spMk id="5" creationId="{BEF420F2-C349-D972-4422-CC7F40346C97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37:47.414" v="220" actId="1076"/>
          <ac:picMkLst>
            <pc:docMk/>
            <pc:sldMk cId="158492276" sldId="289"/>
            <ac:picMk id="6" creationId="{B9218394-C406-B19F-952B-13CC4E5BBD22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44:01.326" v="282" actId="20577"/>
        <pc:sldMkLst>
          <pc:docMk/>
          <pc:sldMk cId="2996686773" sldId="290"/>
        </pc:sldMkLst>
        <pc:spChg chg="del">
          <ac:chgData name="Tran Duc Tri 20204893" userId="S::tri.td204893@sis.hust.edu.vn::40feee50-7496-469b-959b-109bd1e34404" providerId="AD" clId="Web-{98DD8CBE-97B2-B6BD-5E9A-88CB833F58FB}" dt="2022-07-07T02:43:17.902" v="262"/>
          <ac:spMkLst>
            <pc:docMk/>
            <pc:sldMk cId="2996686773" sldId="290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43:42.950" v="273" actId="20577"/>
          <ac:spMkLst>
            <pc:docMk/>
            <pc:sldMk cId="2996686773" sldId="290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4:01.326" v="282" actId="20577"/>
          <ac:spMkLst>
            <pc:docMk/>
            <pc:sldMk cId="2996686773" sldId="290"/>
            <ac:spMk id="5" creationId="{69D6EA94-FBD6-E2E8-5672-2C6A596B31E5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42:03.663" v="261" actId="1076"/>
        <pc:sldMkLst>
          <pc:docMk/>
          <pc:sldMk cId="896960624" sldId="291"/>
        </pc:sldMkLst>
        <pc:spChg chg="del mod">
          <ac:chgData name="Tran Duc Tri 20204893" userId="S::tri.td204893@sis.hust.edu.vn::40feee50-7496-469b-959b-109bd1e34404" providerId="AD" clId="Web-{98DD8CBE-97B2-B6BD-5E9A-88CB833F58FB}" dt="2022-07-07T02:41:52.819" v="260"/>
          <ac:spMkLst>
            <pc:docMk/>
            <pc:sldMk cId="896960624" sldId="291"/>
            <ac:spMk id="2" creationId="{17DB9A37-1C63-0443-D91B-CEA3C0909597}"/>
          </ac:spMkLst>
        </pc:spChg>
        <pc:spChg chg="add">
          <ac:chgData name="Tran Duc Tri 20204893" userId="S::tri.td204893@sis.hust.edu.vn::40feee50-7496-469b-959b-109bd1e34404" providerId="AD" clId="Web-{98DD8CBE-97B2-B6BD-5E9A-88CB833F58FB}" dt="2022-07-07T02:41:52.725" v="259"/>
          <ac:spMkLst>
            <pc:docMk/>
            <pc:sldMk cId="896960624" sldId="291"/>
            <ac:spMk id="6" creationId="{E484B77F-566C-68B8-CEBB-9A46D0647BD9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1:52.819" v="260"/>
          <ac:spMkLst>
            <pc:docMk/>
            <pc:sldMk cId="896960624" sldId="291"/>
            <ac:spMk id="9" creationId="{ACD3973E-3C0C-D4DB-0A86-504FD2DBF4D0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2:03.663" v="261" actId="1076"/>
          <ac:picMkLst>
            <pc:docMk/>
            <pc:sldMk cId="896960624" sldId="291"/>
            <ac:picMk id="7" creationId="{D3C9F136-BBC5-5CE3-B45F-294817A53EB8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41:29.427" v="257" actId="1076"/>
        <pc:sldMkLst>
          <pc:docMk/>
          <pc:sldMk cId="2702520618" sldId="292"/>
        </pc:sldMkLst>
        <pc:spChg chg="del">
          <ac:chgData name="Tran Duc Tri 20204893" userId="S::tri.td204893@sis.hust.edu.vn::40feee50-7496-469b-959b-109bd1e34404" providerId="AD" clId="Web-{98DD8CBE-97B2-B6BD-5E9A-88CB833F58FB}" dt="2022-07-07T02:38:48.465" v="228"/>
          <ac:spMkLst>
            <pc:docMk/>
            <pc:sldMk cId="2702520618" sldId="292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40:10.407" v="251" actId="1076"/>
          <ac:spMkLst>
            <pc:docMk/>
            <pc:sldMk cId="2702520618" sldId="292"/>
            <ac:spMk id="3" creationId="{C4C426A4-9E96-0900-ECA8-19227E1BEA20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38:42.246" v="227"/>
          <ac:spMkLst>
            <pc:docMk/>
            <pc:sldMk cId="2702520618" sldId="292"/>
            <ac:spMk id="5" creationId="{55E4E5DE-859A-13B2-24F6-543B638B0A2B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38:51.152" v="229"/>
          <ac:spMkLst>
            <pc:docMk/>
            <pc:sldMk cId="2702520618" sldId="292"/>
            <ac:spMk id="8" creationId="{2135ACEA-0BB4-4EE8-D041-7AEF81F24DD2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41:07.973" v="254"/>
          <ac:spMkLst>
            <pc:docMk/>
            <pc:sldMk cId="2702520618" sldId="292"/>
            <ac:spMk id="12" creationId="{98CB8E59-EBC6-DE58-30CC-D2AF3084295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1:07.973" v="254"/>
          <ac:spMkLst>
            <pc:docMk/>
            <pc:sldMk cId="2702520618" sldId="292"/>
            <ac:spMk id="14" creationId="{D9E02C03-6113-58E1-779F-2EB06572DA51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1:29.427" v="257" actId="1076"/>
          <ac:spMkLst>
            <pc:docMk/>
            <pc:sldMk cId="2702520618" sldId="292"/>
            <ac:spMk id="16" creationId="{F7F1691B-4F9D-6530-B94D-C75E47A65291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0:01.828" v="250" actId="1076"/>
          <ac:picMkLst>
            <pc:docMk/>
            <pc:sldMk cId="2702520618" sldId="292"/>
            <ac:picMk id="9" creationId="{99575197-9C12-93B9-F9EB-35C56B8930F0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39:55.625" v="248" actId="1076"/>
          <ac:picMkLst>
            <pc:docMk/>
            <pc:sldMk cId="2702520618" sldId="292"/>
            <ac:picMk id="10" creationId="{C8FA38EB-F4F7-DAC8-515A-3AAA10633234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45:16.237" v="294" actId="20577"/>
        <pc:sldMkLst>
          <pc:docMk/>
          <pc:sldMk cId="3583079428" sldId="293"/>
        </pc:sldMkLst>
        <pc:spChg chg="del">
          <ac:chgData name="Tran Duc Tri 20204893" userId="S::tri.td204893@sis.hust.edu.vn::40feee50-7496-469b-959b-109bd1e34404" providerId="AD" clId="Web-{98DD8CBE-97B2-B6BD-5E9A-88CB833F58FB}" dt="2022-07-07T02:44:14.155" v="283"/>
          <ac:spMkLst>
            <pc:docMk/>
            <pc:sldMk cId="3583079428" sldId="293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44:40.922" v="288" actId="20577"/>
          <ac:spMkLst>
            <pc:docMk/>
            <pc:sldMk cId="3583079428" sldId="293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5:16.237" v="294" actId="20577"/>
          <ac:spMkLst>
            <pc:docMk/>
            <pc:sldMk cId="3583079428" sldId="293"/>
            <ac:spMk id="7" creationId="{1CC25935-0BBA-EF30-D39E-442BAC33A249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4:41.001" v="289" actId="1076"/>
          <ac:picMkLst>
            <pc:docMk/>
            <pc:sldMk cId="3583079428" sldId="293"/>
            <ac:picMk id="4" creationId="{652A1B37-51E1-C43B-83BA-37C449403296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46:16.866" v="323" actId="20577"/>
        <pc:sldMkLst>
          <pc:docMk/>
          <pc:sldMk cId="42247982" sldId="294"/>
        </pc:sldMkLst>
        <pc:spChg chg="del">
          <ac:chgData name="Tran Duc Tri 20204893" userId="S::tri.td204893@sis.hust.edu.vn::40feee50-7496-469b-959b-109bd1e34404" providerId="AD" clId="Web-{98DD8CBE-97B2-B6BD-5E9A-88CB833F58FB}" dt="2022-07-07T02:45:38.879" v="296"/>
          <ac:spMkLst>
            <pc:docMk/>
            <pc:sldMk cId="42247982" sldId="294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46:16.866" v="323" actId="20577"/>
          <ac:spMkLst>
            <pc:docMk/>
            <pc:sldMk cId="42247982" sldId="294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5:56.177" v="316" actId="20577"/>
          <ac:spMkLst>
            <pc:docMk/>
            <pc:sldMk cId="42247982" sldId="294"/>
            <ac:spMk id="6" creationId="{279B8D29-CF21-80F6-7027-222D4280BA9E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6:11.740" v="322" actId="1076"/>
          <ac:picMkLst>
            <pc:docMk/>
            <pc:sldMk cId="42247982" sldId="294"/>
            <ac:picMk id="8" creationId="{122828F3-945A-2DAE-BFCE-4CAFCBDD64BE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48:27.482" v="363" actId="1076"/>
        <pc:sldMkLst>
          <pc:docMk/>
          <pc:sldMk cId="2344247644" sldId="295"/>
        </pc:sldMkLst>
        <pc:spChg chg="del">
          <ac:chgData name="Tran Duc Tri 20204893" userId="S::tri.td204893@sis.hust.edu.vn::40feee50-7496-469b-959b-109bd1e34404" providerId="AD" clId="Web-{98DD8CBE-97B2-B6BD-5E9A-88CB833F58FB}" dt="2022-07-07T02:46:26.647" v="324"/>
          <ac:spMkLst>
            <pc:docMk/>
            <pc:sldMk cId="2344247644" sldId="295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48:27.482" v="363" actId="1076"/>
          <ac:spMkLst>
            <pc:docMk/>
            <pc:sldMk cId="2344247644" sldId="295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6:36.179" v="339" actId="20577"/>
          <ac:spMkLst>
            <pc:docMk/>
            <pc:sldMk cId="2344247644" sldId="295"/>
            <ac:spMk id="10" creationId="{AE99B28B-41AE-F6C0-E560-3030ED14DE26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8:14.919" v="361" actId="1076"/>
          <ac:picMkLst>
            <pc:docMk/>
            <pc:sldMk cId="2344247644" sldId="295"/>
            <ac:picMk id="5" creationId="{4FE5D7A6-C9CE-4D33-255D-833F35F28ACA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47:53.090" v="359" actId="1076"/>
          <ac:picMkLst>
            <pc:docMk/>
            <pc:sldMk cId="2344247644" sldId="295"/>
            <ac:picMk id="6" creationId="{8D2F4438-9E53-FC3F-9D6A-1AB837CB772C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48:18.419" v="362" actId="1076"/>
          <ac:picMkLst>
            <pc:docMk/>
            <pc:sldMk cId="2344247644" sldId="295"/>
            <ac:picMk id="7" creationId="{C0C4DCF6-6FA4-31B6-FE7B-F4E6F27D9083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47:11.181" v="352" actId="1076"/>
          <ac:picMkLst>
            <pc:docMk/>
            <pc:sldMk cId="2344247644" sldId="295"/>
            <ac:picMk id="9" creationId="{B67AEB42-5F8A-F640-E8E5-6D24049F6902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51:26.899" v="400" actId="1076"/>
        <pc:sldMkLst>
          <pc:docMk/>
          <pc:sldMk cId="1067076346" sldId="297"/>
        </pc:sldMkLst>
        <pc:spChg chg="del">
          <ac:chgData name="Tran Duc Tri 20204893" userId="S::tri.td204893@sis.hust.edu.vn::40feee50-7496-469b-959b-109bd1e34404" providerId="AD" clId="Web-{98DD8CBE-97B2-B6BD-5E9A-88CB833F58FB}" dt="2022-07-07T02:48:45.046" v="364"/>
          <ac:spMkLst>
            <pc:docMk/>
            <pc:sldMk cId="1067076346" sldId="29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51:06.351" v="398" actId="20577"/>
          <ac:spMkLst>
            <pc:docMk/>
            <pc:sldMk cId="1067076346" sldId="297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8:58.406" v="374" actId="20577"/>
          <ac:spMkLst>
            <pc:docMk/>
            <pc:sldMk cId="1067076346" sldId="297"/>
            <ac:spMk id="6" creationId="{CBBC71B3-5021-2602-61FF-563CE2BAF89E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9:33.377" v="382" actId="1076"/>
          <ac:picMkLst>
            <pc:docMk/>
            <pc:sldMk cId="1067076346" sldId="297"/>
            <ac:picMk id="4" creationId="{CE8FA17F-3641-D9F6-E64F-76D9C0F99AD9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50:51.803" v="396" actId="14100"/>
          <ac:picMkLst>
            <pc:docMk/>
            <pc:sldMk cId="1067076346" sldId="297"/>
            <ac:picMk id="10" creationId="{4AA69EBA-4D7B-E691-B8E8-E15FC22DCC7D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51:26.899" v="400" actId="1076"/>
          <ac:picMkLst>
            <pc:docMk/>
            <pc:sldMk cId="1067076346" sldId="297"/>
            <ac:picMk id="11" creationId="{CE80685F-9AE8-B05B-D735-F049D936F02F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3:08:42.568" v="628" actId="20577"/>
        <pc:sldMkLst>
          <pc:docMk/>
          <pc:sldMk cId="4231155159" sldId="302"/>
        </pc:sldMkLst>
        <pc:spChg chg="add mod">
          <ac:chgData name="Tran Duc Tri 20204893" userId="S::tri.td204893@sis.hust.edu.vn::40feee50-7496-469b-959b-109bd1e34404" providerId="AD" clId="Web-{98DD8CBE-97B2-B6BD-5E9A-88CB833F58FB}" dt="2022-07-07T03:08:42.568" v="628" actId="20577"/>
          <ac:spMkLst>
            <pc:docMk/>
            <pc:sldMk cId="4231155159" sldId="302"/>
            <ac:spMk id="3" creationId="{6B90F7D5-815C-F354-C11C-FCD4E2B49228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08:32.052" v="625"/>
          <ac:spMkLst>
            <pc:docMk/>
            <pc:sldMk cId="4231155159" sldId="302"/>
            <ac:spMk id="9" creationId="{99C9BC52-ED59-9564-AC37-40401A12DB3F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09:17.055" v="640" actId="20577"/>
        <pc:sldMkLst>
          <pc:docMk/>
          <pc:sldMk cId="590266582" sldId="303"/>
        </pc:sldMkLst>
        <pc:spChg chg="del">
          <ac:chgData name="Tran Duc Tri 20204893" userId="S::tri.td204893@sis.hust.edu.vn::40feee50-7496-469b-959b-109bd1e34404" providerId="AD" clId="Web-{98DD8CBE-97B2-B6BD-5E9A-88CB833F58FB}" dt="2022-07-07T03:08:52.194" v="629"/>
          <ac:spMkLst>
            <pc:docMk/>
            <pc:sldMk cId="590266582" sldId="303"/>
            <ac:spMk id="2" creationId="{5E1B472F-E9F0-1CFC-9099-14CF36F9E3F7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9:17.055" v="640" actId="20577"/>
          <ac:spMkLst>
            <pc:docMk/>
            <pc:sldMk cId="590266582" sldId="303"/>
            <ac:spMk id="5" creationId="{2A03152D-4020-6CA6-65CB-05C8DBD0A648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09:56.635" v="661" actId="1076"/>
        <pc:sldMkLst>
          <pc:docMk/>
          <pc:sldMk cId="2120060693" sldId="304"/>
        </pc:sldMkLst>
        <pc:spChg chg="del">
          <ac:chgData name="Tran Duc Tri 20204893" userId="S::tri.td204893@sis.hust.edu.vn::40feee50-7496-469b-959b-109bd1e34404" providerId="AD" clId="Web-{98DD8CBE-97B2-B6BD-5E9A-88CB833F58FB}" dt="2022-07-07T03:09:26.289" v="641"/>
          <ac:spMkLst>
            <pc:docMk/>
            <pc:sldMk cId="2120060693" sldId="304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9:51.900" v="660" actId="1076"/>
          <ac:spMkLst>
            <pc:docMk/>
            <pc:sldMk cId="2120060693" sldId="304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9:56.635" v="661" actId="1076"/>
          <ac:spMkLst>
            <pc:docMk/>
            <pc:sldMk cId="2120060693" sldId="304"/>
            <ac:spMk id="6" creationId="{51DBF4A3-D076-7228-D25A-0266748E5A36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9:50.088" v="659" actId="20577"/>
          <ac:spMkLst>
            <pc:docMk/>
            <pc:sldMk cId="2120060693" sldId="304"/>
            <ac:spMk id="7" creationId="{78E3E6BF-385D-EBD3-AD92-8BEFC949864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10:37.653" v="665"/>
        <pc:sldMkLst>
          <pc:docMk/>
          <pc:sldMk cId="4009454712" sldId="305"/>
        </pc:sldMkLst>
        <pc:spChg chg="del">
          <ac:chgData name="Tran Duc Tri 20204893" userId="S::tri.td204893@sis.hust.edu.vn::40feee50-7496-469b-959b-109bd1e34404" providerId="AD" clId="Web-{98DD8CBE-97B2-B6BD-5E9A-88CB833F58FB}" dt="2022-07-07T03:10:10.214" v="663"/>
          <ac:spMkLst>
            <pc:docMk/>
            <pc:sldMk cId="4009454712" sldId="305"/>
            <ac:spMk id="2" creationId="{5E1B472F-E9F0-1CFC-9099-14CF36F9E3F7}"/>
          </ac:spMkLst>
        </pc:spChg>
        <pc:spChg chg="add">
          <ac:chgData name="Tran Duc Tri 20204893" userId="S::tri.td204893@sis.hust.edu.vn::40feee50-7496-469b-959b-109bd1e34404" providerId="AD" clId="Web-{98DD8CBE-97B2-B6BD-5E9A-88CB833F58FB}" dt="2022-07-07T03:10:04.839" v="662"/>
          <ac:spMkLst>
            <pc:docMk/>
            <pc:sldMk cId="4009454712" sldId="305"/>
            <ac:spMk id="5" creationId="{86734098-91A3-EC50-8287-4E3BBC5B9DF2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3:10:37.653" v="665"/>
          <ac:spMkLst>
            <pc:docMk/>
            <pc:sldMk cId="4009454712" sldId="305"/>
            <ac:spMk id="9" creationId="{22F36D69-57C5-A20C-550E-14ED8AC4BFF7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17:40.474" v="976"/>
        <pc:sldMkLst>
          <pc:docMk/>
          <pc:sldMk cId="3426385446" sldId="306"/>
        </pc:sldMkLst>
        <pc:spChg chg="del">
          <ac:chgData name="Tran Duc Tri 20204893" userId="S::tri.td204893@sis.hust.edu.vn::40feee50-7496-469b-959b-109bd1e34404" providerId="AD" clId="Web-{98DD8CBE-97B2-B6BD-5E9A-88CB833F58FB}" dt="2022-07-07T03:10:55.091" v="667"/>
          <ac:spMkLst>
            <pc:docMk/>
            <pc:sldMk cId="3426385446" sldId="306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1:42.782" v="673" actId="1076"/>
          <ac:spMkLst>
            <pc:docMk/>
            <pc:sldMk cId="3426385446" sldId="306"/>
            <ac:spMk id="3" creationId="{01379A1A-5206-F6A3-C04C-A547A2C536DD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17:13.426" v="828"/>
          <ac:spMkLst>
            <pc:docMk/>
            <pc:sldMk cId="3426385446" sldId="306"/>
            <ac:spMk id="7" creationId="{A7336EEA-CF43-EBE6-1C42-AF36C659E48C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2:00.173" v="676" actId="1076"/>
          <ac:spMkLst>
            <pc:docMk/>
            <pc:sldMk cId="3426385446" sldId="306"/>
            <ac:spMk id="8" creationId="{63CDFD36-BFFE-BE51-78A7-2C2532A29382}"/>
          </ac:spMkLst>
        </pc:spChg>
        <pc:spChg chg="add">
          <ac:chgData name="Tran Duc Tri 20204893" userId="S::tri.td204893@sis.hust.edu.vn::40feee50-7496-469b-959b-109bd1e34404" providerId="AD" clId="Web-{98DD8CBE-97B2-B6BD-5E9A-88CB833F58FB}" dt="2022-07-07T03:10:44.372" v="666"/>
          <ac:spMkLst>
            <pc:docMk/>
            <pc:sldMk cId="3426385446" sldId="306"/>
            <ac:spMk id="9" creationId="{DAB88310-8641-8F5B-2AEB-F6F3CC871061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1:25.906" v="671" actId="1076"/>
          <ac:spMkLst>
            <pc:docMk/>
            <pc:sldMk cId="3426385446" sldId="306"/>
            <ac:spMk id="10" creationId="{9D2C2472-B94B-DA51-7E4C-7A4B0929ADE8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3:12:17.627" v="679"/>
          <ac:spMkLst>
            <pc:docMk/>
            <pc:sldMk cId="3426385446" sldId="306"/>
            <ac:spMk id="12" creationId="{AE94F6BE-0EC1-FB39-F44D-B1C3CE4DCD90}"/>
          </ac:spMkLst>
        </pc:spChg>
        <pc:graphicFrameChg chg="mod">
          <ac:chgData name="Tran Duc Tri 20204893" userId="S::tri.td204893@sis.hust.edu.vn::40feee50-7496-469b-959b-109bd1e34404" providerId="AD" clId="Web-{98DD8CBE-97B2-B6BD-5E9A-88CB833F58FB}" dt="2022-07-07T03:11:50.907" v="674" actId="1076"/>
          <ac:graphicFrameMkLst>
            <pc:docMk/>
            <pc:sldMk cId="3426385446" sldId="306"/>
            <ac:graphicFrameMk id="5" creationId="{B58AF480-39EC-6FAD-2B33-C76A5FE8722B}"/>
          </ac:graphicFrameMkLst>
        </pc:graphicFrameChg>
        <pc:graphicFrameChg chg="mod modGraphic">
          <ac:chgData name="Tran Duc Tri 20204893" userId="S::tri.td204893@sis.hust.edu.vn::40feee50-7496-469b-959b-109bd1e34404" providerId="AD" clId="Web-{98DD8CBE-97B2-B6BD-5E9A-88CB833F58FB}" dt="2022-07-07T03:17:40.474" v="976"/>
          <ac:graphicFrameMkLst>
            <pc:docMk/>
            <pc:sldMk cId="3426385446" sldId="306"/>
            <ac:graphicFrameMk id="6" creationId="{6B5FEDD1-5160-6704-A0DE-454E6D41FA3D}"/>
          </ac:graphicFrameMkLst>
        </pc:graphicFrameChg>
      </pc:sldChg>
      <pc:sldChg chg="addSp delSp modSp">
        <pc:chgData name="Tran Duc Tri 20204893" userId="S::tri.td204893@sis.hust.edu.vn::40feee50-7496-469b-959b-109bd1e34404" providerId="AD" clId="Web-{98DD8CBE-97B2-B6BD-5E9A-88CB833F58FB}" dt="2022-07-07T03:16:51.268" v="823"/>
        <pc:sldMkLst>
          <pc:docMk/>
          <pc:sldMk cId="2164207400" sldId="307"/>
        </pc:sldMkLst>
        <pc:spChg chg="del">
          <ac:chgData name="Tran Duc Tri 20204893" userId="S::tri.td204893@sis.hust.edu.vn::40feee50-7496-469b-959b-109bd1e34404" providerId="AD" clId="Web-{98DD8CBE-97B2-B6BD-5E9A-88CB833F58FB}" dt="2022-07-07T03:12:46.692" v="680"/>
          <ac:spMkLst>
            <pc:docMk/>
            <pc:sldMk cId="2164207400" sldId="307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5:15.325" v="688" actId="1076"/>
          <ac:spMkLst>
            <pc:docMk/>
            <pc:sldMk cId="2164207400" sldId="307"/>
            <ac:spMk id="3" creationId="{01379A1A-5206-F6A3-C04C-A547A2C536DD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3:13:49.367" v="681"/>
          <ac:spMkLst>
            <pc:docMk/>
            <pc:sldMk cId="2164207400" sldId="307"/>
            <ac:spMk id="5" creationId="{0A299404-F0D0-265F-18FE-4A44205BC94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5:06.309" v="687" actId="1076"/>
          <ac:spMkLst>
            <pc:docMk/>
            <pc:sldMk cId="2164207400" sldId="307"/>
            <ac:spMk id="7" creationId="{B7E8384A-92B7-9DBC-C917-C523FD33E1A2}"/>
          </ac:spMkLst>
        </pc:spChg>
        <pc:spChg chg="add">
          <ac:chgData name="Tran Duc Tri 20204893" userId="S::tri.td204893@sis.hust.edu.vn::40feee50-7496-469b-959b-109bd1e34404" providerId="AD" clId="Web-{98DD8CBE-97B2-B6BD-5E9A-88CB833F58FB}" dt="2022-07-07T03:14:02.493" v="682"/>
          <ac:spMkLst>
            <pc:docMk/>
            <pc:sldMk cId="2164207400" sldId="307"/>
            <ac:spMk id="9" creationId="{13054903-3E03-CE79-8576-64EC995C8182}"/>
          </ac:spMkLst>
        </pc:spChg>
        <pc:graphicFrameChg chg="del">
          <ac:chgData name="Tran Duc Tri 20204893" userId="S::tri.td204893@sis.hust.edu.vn::40feee50-7496-469b-959b-109bd1e34404" providerId="AD" clId="Web-{98DD8CBE-97B2-B6BD-5E9A-88CB833F58FB}" dt="2022-07-07T03:14:50.886" v="684"/>
          <ac:graphicFrameMkLst>
            <pc:docMk/>
            <pc:sldMk cId="2164207400" sldId="307"/>
            <ac:graphicFrameMk id="6" creationId="{6C1C3604-105B-8E86-E118-A830BC7453AE}"/>
          </ac:graphicFrameMkLst>
        </pc:graphicFrameChg>
        <pc:graphicFrameChg chg="add mod modGraphic">
          <ac:chgData name="Tran Duc Tri 20204893" userId="S::tri.td204893@sis.hust.edu.vn::40feee50-7496-469b-959b-109bd1e34404" providerId="AD" clId="Web-{98DD8CBE-97B2-B6BD-5E9A-88CB833F58FB}" dt="2022-07-07T03:16:51.268" v="823"/>
          <ac:graphicFrameMkLst>
            <pc:docMk/>
            <pc:sldMk cId="2164207400" sldId="307"/>
            <ac:graphicFrameMk id="11" creationId="{5698A4A4-F24E-0D9D-8772-CCE41DAC4C55}"/>
          </ac:graphicFrameMkLst>
        </pc:graphicFrameChg>
      </pc:sldChg>
      <pc:sldChg chg="addSp delSp modSp">
        <pc:chgData name="Tran Duc Tri 20204893" userId="S::tri.td204893@sis.hust.edu.vn::40feee50-7496-469b-959b-109bd1e34404" providerId="AD" clId="Web-{98DD8CBE-97B2-B6BD-5E9A-88CB833F58FB}" dt="2022-07-07T02:54:39.926" v="432" actId="14100"/>
        <pc:sldMkLst>
          <pc:docMk/>
          <pc:sldMk cId="4225342430" sldId="308"/>
        </pc:sldMkLst>
        <pc:spChg chg="del">
          <ac:chgData name="Tran Duc Tri 20204893" userId="S::tri.td204893@sis.hust.edu.vn::40feee50-7496-469b-959b-109bd1e34404" providerId="AD" clId="Web-{98DD8CBE-97B2-B6BD-5E9A-88CB833F58FB}" dt="2022-07-07T02:51:42.712" v="401"/>
          <ac:spMkLst>
            <pc:docMk/>
            <pc:sldMk cId="4225342430" sldId="308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54:39.926" v="432" actId="14100"/>
          <ac:spMkLst>
            <pc:docMk/>
            <pc:sldMk cId="4225342430" sldId="308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51:59.260" v="406" actId="20577"/>
          <ac:spMkLst>
            <pc:docMk/>
            <pc:sldMk cId="4225342430" sldId="308"/>
            <ac:spMk id="5" creationId="{198F4CCE-D914-DA72-5BFF-B6E041D8197A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57:31.061" v="469" actId="20577"/>
        <pc:sldMkLst>
          <pc:docMk/>
          <pc:sldMk cId="4271986535" sldId="309"/>
        </pc:sldMkLst>
        <pc:spChg chg="del">
          <ac:chgData name="Tran Duc Tri 20204893" userId="S::tri.td204893@sis.hust.edu.vn::40feee50-7496-469b-959b-109bd1e34404" providerId="AD" clId="Web-{98DD8CBE-97B2-B6BD-5E9A-88CB833F58FB}" dt="2022-07-07T02:55:04.318" v="433"/>
          <ac:spMkLst>
            <pc:docMk/>
            <pc:sldMk cId="4271986535" sldId="30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57:31.061" v="469" actId="20577"/>
          <ac:spMkLst>
            <pc:docMk/>
            <pc:sldMk cId="4271986535" sldId="309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55:19.444" v="450" actId="20577"/>
          <ac:spMkLst>
            <pc:docMk/>
            <pc:sldMk cId="4271986535" sldId="309"/>
            <ac:spMk id="10" creationId="{59BAA3C5-D995-D102-CD17-868DC796CA12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57:10.513" v="466" actId="1076"/>
          <ac:picMkLst>
            <pc:docMk/>
            <pc:sldMk cId="4271986535" sldId="309"/>
            <ac:picMk id="7" creationId="{B2C9C755-C685-13C4-F133-FADF457E04F6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57:17.951" v="468" actId="1076"/>
          <ac:picMkLst>
            <pc:docMk/>
            <pc:sldMk cId="4271986535" sldId="309"/>
            <ac:picMk id="8" creationId="{0B42E942-CB50-745D-DD32-E3A5D0A5D0A7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3:18:41.822" v="993" actId="1076"/>
        <pc:sldMkLst>
          <pc:docMk/>
          <pc:sldMk cId="3014327662" sldId="310"/>
        </pc:sldMkLst>
        <pc:spChg chg="del">
          <ac:chgData name="Tran Duc Tri 20204893" userId="S::tri.td204893@sis.hust.edu.vn::40feee50-7496-469b-959b-109bd1e34404" providerId="AD" clId="Web-{98DD8CBE-97B2-B6BD-5E9A-88CB833F58FB}" dt="2022-07-07T03:17:51.819" v="977"/>
          <ac:spMkLst>
            <pc:docMk/>
            <pc:sldMk cId="3014327662" sldId="310"/>
            <ac:spMk id="2" creationId="{5E1B472F-E9F0-1CFC-9099-14CF36F9E3F7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18:07.710" v="990" actId="20577"/>
          <ac:spMkLst>
            <pc:docMk/>
            <pc:sldMk cId="3014327662" sldId="310"/>
            <ac:spMk id="6" creationId="{8E386314-C247-88D3-42B8-602D9CAB3EAC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8:41.822" v="993" actId="1076"/>
          <ac:spMkLst>
            <pc:docMk/>
            <pc:sldMk cId="3014327662" sldId="310"/>
            <ac:spMk id="8" creationId="{5761A17C-75EC-B77C-AA8B-16BBF9EC1166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19:14.058" v="1005" actId="1076"/>
        <pc:sldMkLst>
          <pc:docMk/>
          <pc:sldMk cId="1086363542" sldId="311"/>
        </pc:sldMkLst>
        <pc:spChg chg="del">
          <ac:chgData name="Tran Duc Tri 20204893" userId="S::tri.td204893@sis.hust.edu.vn::40feee50-7496-469b-959b-109bd1e34404" providerId="AD" clId="Web-{98DD8CBE-97B2-B6BD-5E9A-88CB833F58FB}" dt="2022-07-07T03:18:47.556" v="994"/>
          <ac:spMkLst>
            <pc:docMk/>
            <pc:sldMk cId="1086363542" sldId="311"/>
            <ac:spMk id="2" creationId="{5E1B472F-E9F0-1CFC-9099-14CF36F9E3F7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18:57.416" v="1003" actId="20577"/>
          <ac:spMkLst>
            <pc:docMk/>
            <pc:sldMk cId="1086363542" sldId="311"/>
            <ac:spMk id="5" creationId="{A8B43074-E537-4402-7BA1-4B3A70FA4F1A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9:14.058" v="1005" actId="1076"/>
          <ac:spMkLst>
            <pc:docMk/>
            <pc:sldMk cId="1086363542" sldId="311"/>
            <ac:spMk id="7" creationId="{CE5831E8-E901-6BA9-79C4-512C61FCD48C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19:38.887" v="1016" actId="1076"/>
        <pc:sldMkLst>
          <pc:docMk/>
          <pc:sldMk cId="3845418465" sldId="312"/>
        </pc:sldMkLst>
        <pc:spChg chg="add mod">
          <ac:chgData name="Tran Duc Tri 20204893" userId="S::tri.td204893@sis.hust.edu.vn::40feee50-7496-469b-959b-109bd1e34404" providerId="AD" clId="Web-{98DD8CBE-97B2-B6BD-5E9A-88CB833F58FB}" dt="2022-07-07T03:19:38.887" v="1016" actId="1076"/>
          <ac:spMkLst>
            <pc:docMk/>
            <pc:sldMk cId="3845418465" sldId="312"/>
            <ac:spMk id="3" creationId="{872A300F-BE88-AFEB-21C7-37C0664DE11A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19:20.136" v="1006"/>
          <ac:spMkLst>
            <pc:docMk/>
            <pc:sldMk cId="3845418465" sldId="312"/>
            <ac:spMk id="5" creationId="{5823B203-4DEC-A565-E94B-0534656A7B3E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00:04.054" v="522" actId="1076"/>
        <pc:sldMkLst>
          <pc:docMk/>
          <pc:sldMk cId="282110528" sldId="314"/>
        </pc:sldMkLst>
        <pc:spChg chg="del">
          <ac:chgData name="Tran Duc Tri 20204893" userId="S::tri.td204893@sis.hust.edu.vn::40feee50-7496-469b-959b-109bd1e34404" providerId="AD" clId="Web-{98DD8CBE-97B2-B6BD-5E9A-88CB833F58FB}" dt="2022-07-07T02:57:45.171" v="470"/>
          <ac:spMkLst>
            <pc:docMk/>
            <pc:sldMk cId="282110528" sldId="314"/>
            <ac:spMk id="2" creationId="{17DB9A37-1C63-0443-D91B-CEA3C0909597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58:02.531" v="491" actId="20577"/>
          <ac:spMkLst>
            <pc:docMk/>
            <pc:sldMk cId="282110528" sldId="314"/>
            <ac:spMk id="7" creationId="{BA8B9F55-76ED-7A9F-7AD8-533BEACF3F0E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59:33.083" v="514" actId="1076"/>
          <ac:spMkLst>
            <pc:docMk/>
            <pc:sldMk cId="282110528" sldId="314"/>
            <ac:spMk id="9" creationId="{4624CFEB-F9FB-E7BC-8DB3-BC9DEB0F76B6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0:04.054" v="522" actId="1076"/>
          <ac:spMkLst>
            <pc:docMk/>
            <pc:sldMk cId="282110528" sldId="314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58:29.830" v="502" actId="1076"/>
          <ac:spMkLst>
            <pc:docMk/>
            <pc:sldMk cId="282110528" sldId="314"/>
            <ac:spMk id="16" creationId="{CAE385E9-0E12-52C6-5391-D10CF488A129}"/>
          </ac:spMkLst>
        </pc:spChg>
        <pc:spChg chg="del mod">
          <ac:chgData name="Tran Duc Tri 20204893" userId="S::tri.td204893@sis.hust.edu.vn::40feee50-7496-469b-959b-109bd1e34404" providerId="AD" clId="Web-{98DD8CBE-97B2-B6BD-5E9A-88CB833F58FB}" dt="2022-07-07T02:58:44.299" v="504"/>
          <ac:spMkLst>
            <pc:docMk/>
            <pc:sldMk cId="282110528" sldId="314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58:49.096" v="506"/>
          <ac:spMkLst>
            <pc:docMk/>
            <pc:sldMk cId="282110528" sldId="314"/>
            <ac:spMk id="24" creationId="{99C44C58-CF7A-5E44-2BF7-4A48D2BAABBB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59:18.161" v="512" actId="14100"/>
          <ac:spMkLst>
            <pc:docMk/>
            <pc:sldMk cId="282110528" sldId="314"/>
            <ac:spMk id="25" creationId="{2754D3A0-D1DC-EE80-8C46-4C4A249C7671}"/>
          </ac:spMkLst>
        </pc:spChg>
        <pc:grpChg chg="del">
          <ac:chgData name="Tran Duc Tri 20204893" userId="S::tri.td204893@sis.hust.edu.vn::40feee50-7496-469b-959b-109bd1e34404" providerId="AD" clId="Web-{98DD8CBE-97B2-B6BD-5E9A-88CB833F58FB}" dt="2022-07-07T02:58:44.299" v="504"/>
          <ac:grpSpMkLst>
            <pc:docMk/>
            <pc:sldMk cId="282110528" sldId="314"/>
            <ac:grpSpMk id="20" creationId="{26ACDC21-521D-416C-9B02-A731291F069A}"/>
          </ac:grpSpMkLst>
        </pc:grpChg>
        <pc:grpChg chg="add del">
          <ac:chgData name="Tran Duc Tri 20204893" userId="S::tri.td204893@sis.hust.edu.vn::40feee50-7496-469b-959b-109bd1e34404" providerId="AD" clId="Web-{98DD8CBE-97B2-B6BD-5E9A-88CB833F58FB}" dt="2022-07-07T02:58:49.096" v="506"/>
          <ac:grpSpMkLst>
            <pc:docMk/>
            <pc:sldMk cId="282110528" sldId="314"/>
            <ac:grpSpMk id="23" creationId="{BA6AA18F-0C11-D7FA-3728-ED9089D33876}"/>
          </ac:grpSpMkLst>
        </pc:grpChg>
      </pc:sldChg>
      <pc:sldChg chg="del">
        <pc:chgData name="Tran Duc Tri 20204893" userId="S::tri.td204893@sis.hust.edu.vn::40feee50-7496-469b-959b-109bd1e34404" providerId="AD" clId="Web-{98DD8CBE-97B2-B6BD-5E9A-88CB833F58FB}" dt="2022-07-07T03:03:54.833" v="548"/>
        <pc:sldMkLst>
          <pc:docMk/>
          <pc:sldMk cId="1005404448" sldId="315"/>
        </pc:sldMkLst>
      </pc:sldChg>
      <pc:sldChg chg="del">
        <pc:chgData name="Tran Duc Tri 20204893" userId="S::tri.td204893@sis.hust.edu.vn::40feee50-7496-469b-959b-109bd1e34404" providerId="AD" clId="Web-{98DD8CBE-97B2-B6BD-5E9A-88CB833F58FB}" dt="2022-07-07T03:01:52.216" v="532"/>
        <pc:sldMkLst>
          <pc:docMk/>
          <pc:sldMk cId="2821288387" sldId="316"/>
        </pc:sldMkLst>
      </pc:sldChg>
      <pc:sldChg chg="del">
        <pc:chgData name="Tran Duc Tri 20204893" userId="S::tri.td204893@sis.hust.edu.vn::40feee50-7496-469b-959b-109bd1e34404" providerId="AD" clId="Web-{98DD8CBE-97B2-B6BD-5E9A-88CB833F58FB}" dt="2022-07-07T03:03:28.534" v="546"/>
        <pc:sldMkLst>
          <pc:docMk/>
          <pc:sldMk cId="809172677" sldId="317"/>
        </pc:sldMkLst>
      </pc:sldChg>
      <pc:sldChg chg="del">
        <pc:chgData name="Tran Duc Tri 20204893" userId="S::tri.td204893@sis.hust.edu.vn::40feee50-7496-469b-959b-109bd1e34404" providerId="AD" clId="Web-{98DD8CBE-97B2-B6BD-5E9A-88CB833F58FB}" dt="2022-07-07T03:03:41.785" v="547"/>
        <pc:sldMkLst>
          <pc:docMk/>
          <pc:sldMk cId="3945391451" sldId="318"/>
        </pc:sldMkLst>
      </pc:sldChg>
      <pc:sldChg chg="del">
        <pc:chgData name="Tran Duc Tri 20204893" userId="S::tri.td204893@sis.hust.edu.vn::40feee50-7496-469b-959b-109bd1e34404" providerId="AD" clId="Web-{98DD8CBE-97B2-B6BD-5E9A-88CB833F58FB}" dt="2022-07-07T03:03:59.896" v="549"/>
        <pc:sldMkLst>
          <pc:docMk/>
          <pc:sldMk cId="1783942917" sldId="319"/>
        </pc:sldMkLst>
      </pc:sldChg>
      <pc:sldChg chg="del">
        <pc:chgData name="Tran Duc Tri 20204893" userId="S::tri.td204893@sis.hust.edu.vn::40feee50-7496-469b-959b-109bd1e34404" providerId="AD" clId="Web-{98DD8CBE-97B2-B6BD-5E9A-88CB833F58FB}" dt="2022-07-07T03:00:21.821" v="524"/>
        <pc:sldMkLst>
          <pc:docMk/>
          <pc:sldMk cId="2085623275" sldId="320"/>
        </pc:sldMkLst>
      </pc:sldChg>
      <pc:sldChg chg="addSp delSp modSp addAnim delAnim">
        <pc:chgData name="Tran Duc Tri 20204893" userId="S::tri.td204893@sis.hust.edu.vn::40feee50-7496-469b-959b-109bd1e34404" providerId="AD" clId="Web-{98DD8CBE-97B2-B6BD-5E9A-88CB833F58FB}" dt="2022-07-07T03:07:06.422" v="603" actId="20577"/>
        <pc:sldMkLst>
          <pc:docMk/>
          <pc:sldMk cId="4197137476" sldId="321"/>
        </pc:sldMkLst>
        <pc:spChg chg="del">
          <ac:chgData name="Tran Duc Tri 20204893" userId="S::tri.td204893@sis.hust.edu.vn::40feee50-7496-469b-959b-109bd1e34404" providerId="AD" clId="Web-{98DD8CBE-97B2-B6BD-5E9A-88CB833F58FB}" dt="2022-07-07T03:05:09.759" v="557"/>
          <ac:spMkLst>
            <pc:docMk/>
            <pc:sldMk cId="4197137476" sldId="321"/>
            <ac:spMk id="2" creationId="{17DB9A37-1C63-0443-D91B-CEA3C0909597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05:57.871" v="568"/>
          <ac:spMkLst>
            <pc:docMk/>
            <pc:sldMk cId="4197137476" sldId="321"/>
            <ac:spMk id="3" creationId="{082E1046-5458-E80E-978A-513A7E5BC73A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7:06.422" v="603" actId="20577"/>
          <ac:spMkLst>
            <pc:docMk/>
            <pc:sldMk cId="4197137476" sldId="321"/>
            <ac:spMk id="5" creationId="{39FDC9DA-798C-73B0-1E92-230CB0869875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5:45.777" v="565"/>
          <ac:spMkLst>
            <pc:docMk/>
            <pc:sldMk cId="4197137476" sldId="321"/>
            <ac:spMk id="7" creationId="{8CAEC648-B13F-6137-6EB3-6D3C03ED12B6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3:05:45.777" v="565"/>
          <ac:spMkLst>
            <pc:docMk/>
            <pc:sldMk cId="4197137476" sldId="321"/>
            <ac:spMk id="8" creationId="{B1D64B37-26B5-1285-9AEB-16D2D4D790E4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6:21.748" v="572" actId="1076"/>
          <ac:spMkLst>
            <pc:docMk/>
            <pc:sldMk cId="4197137476" sldId="321"/>
            <ac:spMk id="34" creationId="{6B241835-95E1-E694-4E0D-5E543427ECFA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6:31.186" v="574" actId="1076"/>
          <ac:spMkLst>
            <pc:docMk/>
            <pc:sldMk cId="4197137476" sldId="321"/>
            <ac:spMk id="37" creationId="{136C492B-D561-BB57-29C5-1ABE2EF340F4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06:03.903" v="569"/>
          <ac:spMkLst>
            <pc:docMk/>
            <pc:sldMk cId="4197137476" sldId="321"/>
            <ac:spMk id="45" creationId="{3463539A-B85C-7CD8-46E5-538C8348F911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06:10.638" v="570"/>
          <ac:spMkLst>
            <pc:docMk/>
            <pc:sldMk cId="4197137476" sldId="321"/>
            <ac:spMk id="52" creationId="{53E3675F-3D29-DF3D-D6BC-9BC0917F3E73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6:48.718" v="577" actId="1076"/>
          <ac:spMkLst>
            <pc:docMk/>
            <pc:sldMk cId="4197137476" sldId="321"/>
            <ac:spMk id="55" creationId="{1A965AD6-5D77-AA41-F53A-B80416419989}"/>
          </ac:spMkLst>
        </pc:spChg>
        <pc:grpChg chg="add del">
          <ac:chgData name="Tran Duc Tri 20204893" userId="S::tri.td204893@sis.hust.edu.vn::40feee50-7496-469b-959b-109bd1e34404" providerId="AD" clId="Web-{98DD8CBE-97B2-B6BD-5E9A-88CB833F58FB}" dt="2022-07-07T03:05:45.777" v="565"/>
          <ac:grpSpMkLst>
            <pc:docMk/>
            <pc:sldMk cId="4197137476" sldId="321"/>
            <ac:grpSpMk id="9" creationId="{0E848593-746A-6F64-8117-0412A98BC8E4}"/>
          </ac:grpSpMkLst>
        </pc:grpChg>
        <pc:grpChg chg="add del">
          <ac:chgData name="Tran Duc Tri 20204893" userId="S::tri.td204893@sis.hust.edu.vn::40feee50-7496-469b-959b-109bd1e34404" providerId="AD" clId="Web-{98DD8CBE-97B2-B6BD-5E9A-88CB833F58FB}" dt="2022-07-07T03:05:53.152" v="567"/>
          <ac:grpSpMkLst>
            <pc:docMk/>
            <pc:sldMk cId="4197137476" sldId="321"/>
            <ac:grpSpMk id="32" creationId="{3376BADB-3F32-0F96-C08C-1C872FCC8D38}"/>
          </ac:grpSpMkLst>
        </pc:grpChg>
        <pc:grpChg chg="del">
          <ac:chgData name="Tran Duc Tri 20204893" userId="S::tri.td204893@sis.hust.edu.vn::40feee50-7496-469b-959b-109bd1e34404" providerId="AD" clId="Web-{98DD8CBE-97B2-B6BD-5E9A-88CB833F58FB}" dt="2022-07-07T03:06:03.903" v="569"/>
          <ac:grpSpMkLst>
            <pc:docMk/>
            <pc:sldMk cId="4197137476" sldId="321"/>
            <ac:grpSpMk id="40" creationId="{3630251C-3A7F-F530-F77F-EE478CD41F3D}"/>
          </ac:grpSpMkLst>
        </pc:grpChg>
        <pc:grpChg chg="del">
          <ac:chgData name="Tran Duc Tri 20204893" userId="S::tri.td204893@sis.hust.edu.vn::40feee50-7496-469b-959b-109bd1e34404" providerId="AD" clId="Web-{98DD8CBE-97B2-B6BD-5E9A-88CB833F58FB}" dt="2022-07-07T03:06:10.638" v="570"/>
          <ac:grpSpMkLst>
            <pc:docMk/>
            <pc:sldMk cId="4197137476" sldId="321"/>
            <ac:grpSpMk id="47" creationId="{7528B17F-BC38-3CF8-D3AC-61D0DD10BFE8}"/>
          </ac:grpSpMkLst>
        </pc:grpChg>
        <pc:grpChg chg="mod">
          <ac:chgData name="Tran Duc Tri 20204893" userId="S::tri.td204893@sis.hust.edu.vn::40feee50-7496-469b-959b-109bd1e34404" providerId="AD" clId="Web-{98DD8CBE-97B2-B6BD-5E9A-88CB833F58FB}" dt="2022-07-07T03:06:44.030" v="576" actId="1076"/>
          <ac:grpSpMkLst>
            <pc:docMk/>
            <pc:sldMk cId="4197137476" sldId="321"/>
            <ac:grpSpMk id="63" creationId="{80D9A750-619D-2517-50E3-9C4015FC967F}"/>
          </ac:grpSpMkLst>
        </pc:grpChg>
      </pc:sldChg>
      <pc:sldChg chg="addSp delSp modSp">
        <pc:chgData name="Tran Duc Tri 20204893" userId="S::tri.td204893@sis.hust.edu.vn::40feee50-7496-469b-959b-109bd1e34404" providerId="AD" clId="Web-{98DD8CBE-97B2-B6BD-5E9A-88CB833F58FB}" dt="2022-07-07T02:31:04.672" v="112" actId="20577"/>
        <pc:sldMkLst>
          <pc:docMk/>
          <pc:sldMk cId="2340681646" sldId="322"/>
        </pc:sldMkLst>
        <pc:spChg chg="add mod">
          <ac:chgData name="Tran Duc Tri 20204893" userId="S::tri.td204893@sis.hust.edu.vn::40feee50-7496-469b-959b-109bd1e34404" providerId="AD" clId="Web-{98DD8CBE-97B2-B6BD-5E9A-88CB833F58FB}" dt="2022-07-07T02:30:14.451" v="93" actId="1076"/>
          <ac:spMkLst>
            <pc:docMk/>
            <pc:sldMk cId="2340681646" sldId="322"/>
            <ac:spMk id="3" creationId="{25AD13EB-7B19-8F0C-1C8B-A9E59CF6F55A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29:44.683" v="79"/>
          <ac:spMkLst>
            <pc:docMk/>
            <pc:sldMk cId="2340681646" sldId="322"/>
            <ac:spMk id="16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1:04.672" v="112" actId="20577"/>
          <ac:spMkLst>
            <pc:docMk/>
            <pc:sldMk cId="2340681646" sldId="322"/>
            <ac:spMk id="165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08:20.348" v="624" actId="1076"/>
        <pc:sldMkLst>
          <pc:docMk/>
          <pc:sldMk cId="815913831" sldId="323"/>
        </pc:sldMkLst>
        <pc:spChg chg="del">
          <ac:chgData name="Tran Duc Tri 20204893" userId="S::tri.td204893@sis.hust.edu.vn::40feee50-7496-469b-959b-109bd1e34404" providerId="AD" clId="Web-{98DD8CBE-97B2-B6BD-5E9A-88CB833F58FB}" dt="2022-07-07T03:07:28.376" v="604"/>
          <ac:spMkLst>
            <pc:docMk/>
            <pc:sldMk cId="815913831" sldId="323"/>
            <ac:spMk id="2" creationId="{352CCEF5-EDB9-BCEE-899D-C9BDF23C2CB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8:06.097" v="623" actId="1076"/>
          <ac:spMkLst>
            <pc:docMk/>
            <pc:sldMk cId="815913831" sldId="323"/>
            <ac:spMk id="3" creationId="{F4920900-A2C1-8F34-C551-E87C96EA27C9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7:54.222" v="622" actId="20577"/>
          <ac:spMkLst>
            <pc:docMk/>
            <pc:sldMk cId="815913831" sldId="323"/>
            <ac:spMk id="6" creationId="{C85C890B-8DDB-884F-BA3C-38D23B4E4A39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8:20.348" v="624" actId="1076"/>
          <ac:spMkLst>
            <pc:docMk/>
            <pc:sldMk cId="815913831" sldId="323"/>
            <ac:spMk id="9" creationId="{AFB76E87-1D5C-85BC-4B26-8FACA6CACA40}"/>
          </ac:spMkLst>
        </pc:spChg>
      </pc:sldChg>
      <pc:sldChg chg="modSp add replId">
        <pc:chgData name="Tran Duc Tri 20204893" userId="S::tri.td204893@sis.hust.edu.vn::40feee50-7496-469b-959b-109bd1e34404" providerId="AD" clId="Web-{98DD8CBE-97B2-B6BD-5E9A-88CB833F58FB}" dt="2022-07-07T03:01:35.965" v="531"/>
        <pc:sldMkLst>
          <pc:docMk/>
          <pc:sldMk cId="1155808688" sldId="324"/>
        </pc:sldMkLst>
        <pc:spChg chg="mod">
          <ac:chgData name="Tran Duc Tri 20204893" userId="S::tri.td204893@sis.hust.edu.vn::40feee50-7496-469b-959b-109bd1e34404" providerId="AD" clId="Web-{98DD8CBE-97B2-B6BD-5E9A-88CB833F58FB}" dt="2022-07-07T03:01:35.965" v="531"/>
          <ac:spMkLst>
            <pc:docMk/>
            <pc:sldMk cId="1155808688" sldId="324"/>
            <ac:spMk id="15" creationId="{6657A1BD-C03A-E5B6-724B-64BB4C266CBF}"/>
          </ac:spMkLst>
        </pc:spChg>
      </pc:sldChg>
      <pc:sldChg chg="modSp add replId">
        <pc:chgData name="Tran Duc Tri 20204893" userId="S::tri.td204893@sis.hust.edu.vn::40feee50-7496-469b-959b-109bd1e34404" providerId="AD" clId="Web-{98DD8CBE-97B2-B6BD-5E9A-88CB833F58FB}" dt="2022-07-07T03:01:22.605" v="530"/>
        <pc:sldMkLst>
          <pc:docMk/>
          <pc:sldMk cId="1121644210" sldId="325"/>
        </pc:sldMkLst>
        <pc:spChg chg="mod">
          <ac:chgData name="Tran Duc Tri 20204893" userId="S::tri.td204893@sis.hust.edu.vn::40feee50-7496-469b-959b-109bd1e34404" providerId="AD" clId="Web-{98DD8CBE-97B2-B6BD-5E9A-88CB833F58FB}" dt="2022-07-07T03:01:10.464" v="529"/>
          <ac:spMkLst>
            <pc:docMk/>
            <pc:sldMk cId="1121644210" sldId="325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1:22.605" v="530"/>
          <ac:spMkLst>
            <pc:docMk/>
            <pc:sldMk cId="1121644210" sldId="325"/>
            <ac:spMk id="21" creationId="{733F56FD-9325-D8A0-9DA5-20EE80BDE279}"/>
          </ac:spMkLst>
        </pc:spChg>
      </pc:sldChg>
      <pc:sldChg chg="add del replId">
        <pc:chgData name="Tran Duc Tri 20204893" userId="S::tri.td204893@sis.hust.edu.vn::40feee50-7496-469b-959b-109bd1e34404" providerId="AD" clId="Web-{98DD8CBE-97B2-B6BD-5E9A-88CB833F58FB}" dt="2022-07-07T03:00:55.291" v="527"/>
        <pc:sldMkLst>
          <pc:docMk/>
          <pc:sldMk cId="1352360893" sldId="325"/>
        </pc:sldMkLst>
      </pc:sldChg>
      <pc:sldChg chg="addSp delSp modSp add replId">
        <pc:chgData name="Tran Duc Tri 20204893" userId="S::tri.td204893@sis.hust.edu.vn::40feee50-7496-469b-959b-109bd1e34404" providerId="AD" clId="Web-{98DD8CBE-97B2-B6BD-5E9A-88CB833F58FB}" dt="2022-07-07T03:02:55.579" v="542"/>
        <pc:sldMkLst>
          <pc:docMk/>
          <pc:sldMk cId="1914786168" sldId="326"/>
        </pc:sldMkLst>
        <pc:spChg chg="add del">
          <ac:chgData name="Tran Duc Tri 20204893" userId="S::tri.td204893@sis.hust.edu.vn::40feee50-7496-469b-959b-109bd1e34404" providerId="AD" clId="Web-{98DD8CBE-97B2-B6BD-5E9A-88CB833F58FB}" dt="2022-07-07T03:02:20.406" v="537"/>
          <ac:spMkLst>
            <pc:docMk/>
            <pc:sldMk cId="1914786168" sldId="326"/>
            <ac:spMk id="2" creationId="{A2869177-50EC-4E62-F81A-BBD1D3A57B29}"/>
          </ac:spMkLst>
        </pc:spChg>
        <pc:spChg chg="add del">
          <ac:chgData name="Tran Duc Tri 20204893" userId="S::tri.td204893@sis.hust.edu.vn::40feee50-7496-469b-959b-109bd1e34404" providerId="AD" clId="Web-{98DD8CBE-97B2-B6BD-5E9A-88CB833F58FB}" dt="2022-07-07T03:02:55.579" v="542"/>
          <ac:spMkLst>
            <pc:docMk/>
            <pc:sldMk cId="1914786168" sldId="326"/>
            <ac:spMk id="6" creationId="{457AA5F0-C1E6-1813-A7DC-5958091EC5A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2:12.155" v="535"/>
          <ac:spMkLst>
            <pc:docMk/>
            <pc:sldMk cId="1914786168" sldId="326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2:52.314" v="541"/>
          <ac:spMkLst>
            <pc:docMk/>
            <pc:sldMk cId="1914786168" sldId="326"/>
            <ac:spMk id="24" creationId="{99C44C58-CF7A-5E44-2BF7-4A48D2BAABBB}"/>
          </ac:spMkLst>
        </pc:spChg>
      </pc:sldChg>
      <pc:sldChg chg="addSp delSp modSp add replId">
        <pc:chgData name="Tran Duc Tri 20204893" userId="S::tri.td204893@sis.hust.edu.vn::40feee50-7496-469b-959b-109bd1e34404" providerId="AD" clId="Web-{98DD8CBE-97B2-B6BD-5E9A-88CB833F58FB}" dt="2022-07-07T03:03:15.674" v="545"/>
        <pc:sldMkLst>
          <pc:docMk/>
          <pc:sldMk cId="3512090274" sldId="327"/>
        </pc:sldMkLst>
        <pc:spChg chg="add del">
          <ac:chgData name="Tran Duc Tri 20204893" userId="S::tri.td204893@sis.hust.edu.vn::40feee50-7496-469b-959b-109bd1e34404" providerId="AD" clId="Web-{98DD8CBE-97B2-B6BD-5E9A-88CB833F58FB}" dt="2022-07-07T03:03:08.846" v="544"/>
          <ac:spMkLst>
            <pc:docMk/>
            <pc:sldMk cId="3512090274" sldId="327"/>
            <ac:spMk id="2" creationId="{5A51667E-B053-1C80-37B5-FEAC7815D396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3:15.674" v="545"/>
          <ac:spMkLst>
            <pc:docMk/>
            <pc:sldMk cId="3512090274" sldId="327"/>
            <ac:spMk id="15" creationId="{6657A1BD-C03A-E5B6-724B-64BB4C266CBF}"/>
          </ac:spMkLst>
        </pc:spChg>
      </pc:sldChg>
      <pc:sldChg chg="modSp add replId">
        <pc:chgData name="Tran Duc Tri 20204893" userId="S::tri.td204893@sis.hust.edu.vn::40feee50-7496-469b-959b-109bd1e34404" providerId="AD" clId="Web-{98DD8CBE-97B2-B6BD-5E9A-88CB833F58FB}" dt="2022-07-07T03:04:26.069" v="552"/>
        <pc:sldMkLst>
          <pc:docMk/>
          <pc:sldMk cId="2449369488" sldId="328"/>
        </pc:sldMkLst>
        <pc:spChg chg="mod">
          <ac:chgData name="Tran Duc Tri 20204893" userId="S::tri.td204893@sis.hust.edu.vn::40feee50-7496-469b-959b-109bd1e34404" providerId="AD" clId="Web-{98DD8CBE-97B2-B6BD-5E9A-88CB833F58FB}" dt="2022-07-07T03:04:26.069" v="552"/>
          <ac:spMkLst>
            <pc:docMk/>
            <pc:sldMk cId="2449369488" sldId="328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4:19.053" v="551"/>
          <ac:spMkLst>
            <pc:docMk/>
            <pc:sldMk cId="2449369488" sldId="328"/>
            <ac:spMk id="24" creationId="{99C44C58-CF7A-5E44-2BF7-4A48D2BAABBB}"/>
          </ac:spMkLst>
        </pc:spChg>
      </pc:sldChg>
      <pc:sldChg chg="modSp add replId">
        <pc:chgData name="Tran Duc Tri 20204893" userId="S::tri.td204893@sis.hust.edu.vn::40feee50-7496-469b-959b-109bd1e34404" providerId="AD" clId="Web-{98DD8CBE-97B2-B6BD-5E9A-88CB833F58FB}" dt="2022-07-07T03:05:03.243" v="556"/>
        <pc:sldMkLst>
          <pc:docMk/>
          <pc:sldMk cId="1292892286" sldId="329"/>
        </pc:sldMkLst>
        <pc:spChg chg="mod">
          <ac:chgData name="Tran Duc Tri 20204893" userId="S::tri.td204893@sis.hust.edu.vn::40feee50-7496-469b-959b-109bd1e34404" providerId="AD" clId="Web-{98DD8CBE-97B2-B6BD-5E9A-88CB833F58FB}" dt="2022-07-07T03:05:03.243" v="556"/>
          <ac:spMkLst>
            <pc:docMk/>
            <pc:sldMk cId="1292892286" sldId="329"/>
            <ac:spMk id="21" creationId="{733F56FD-9325-D8A0-9DA5-20EE80BDE279}"/>
          </ac:spMkLst>
        </pc:spChg>
      </pc:sldChg>
    </pc:docChg>
  </pc:docChgLst>
  <pc:docChgLst>
    <pc:chgData name="Tran Duc Tri 20204893" userId="S::tri.td204893@sis.hust.edu.vn::40feee50-7496-469b-959b-109bd1e34404" providerId="AD" clId="Web-{4EE89AFD-61E8-D071-7C9B-85F0E8C9AB00}"/>
    <pc:docChg chg="addSld modSld">
      <pc:chgData name="Tran Duc Tri 20204893" userId="S::tri.td204893@sis.hust.edu.vn::40feee50-7496-469b-959b-109bd1e34404" providerId="AD" clId="Web-{4EE89AFD-61E8-D071-7C9B-85F0E8C9AB00}" dt="2022-07-06T03:14:02.687" v="30" actId="20577"/>
      <pc:docMkLst>
        <pc:docMk/>
      </pc:docMkLst>
      <pc:sldChg chg="modSp new">
        <pc:chgData name="Tran Duc Tri 20204893" userId="S::tri.td204893@sis.hust.edu.vn::40feee50-7496-469b-959b-109bd1e34404" providerId="AD" clId="Web-{4EE89AFD-61E8-D071-7C9B-85F0E8C9AB00}" dt="2022-07-06T03:14:02.687" v="30" actId="20577"/>
        <pc:sldMkLst>
          <pc:docMk/>
          <pc:sldMk cId="1554521034" sldId="287"/>
        </pc:sldMkLst>
        <pc:spChg chg="mod">
          <ac:chgData name="Tran Duc Tri 20204893" userId="S::tri.td204893@sis.hust.edu.vn::40feee50-7496-469b-959b-109bd1e34404" providerId="AD" clId="Web-{4EE89AFD-61E8-D071-7C9B-85F0E8C9AB00}" dt="2022-07-06T03:13:16.014" v="20" actId="1076"/>
          <ac:spMkLst>
            <pc:docMk/>
            <pc:sldMk cId="1554521034" sldId="28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4EE89AFD-61E8-D071-7C9B-85F0E8C9AB00}" dt="2022-07-06T03:14:02.687" v="30" actId="20577"/>
          <ac:spMkLst>
            <pc:docMk/>
            <pc:sldMk cId="1554521034" sldId="287"/>
            <ac:spMk id="3" creationId="{C4C426A4-9E96-0900-ECA8-19227E1BEA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de447b79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1de447b79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447b7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447b7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92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de447b79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de447b79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e447b795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1de447b795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de447b79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de447b79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de447b79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de447b79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e447b79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de447b79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e447b79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de447b79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de447b79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de447b79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de447b79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de447b79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60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447b7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447b7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8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447b7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447b7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18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4313237"/>
            <a:ext cx="6858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 rot="5400000">
            <a:off x="4623550" y="2285325"/>
            <a:ext cx="5812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622975" y="370725"/>
            <a:ext cx="5812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378" lvl="1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754" lvl="3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5943" lvl="4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132" lvl="5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500" cy="4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378" lvl="1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754" lvl="3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5943" lvl="4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132" lvl="5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78" lvl="1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66" lvl="2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754" lvl="3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43" lvl="4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132" lvl="5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320" lvl="6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509" lvl="7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97" lvl="8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378" lvl="1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566" lvl="2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754" lvl="3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5943" lvl="4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132" lvl="5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20" lvl="6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09" lvl="7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97" lvl="8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378" lvl="1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754" lvl="3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5943" lvl="4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132" lvl="5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378" lvl="1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566" lvl="2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754" lvl="3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5943" lvl="4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132" lvl="5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20" lvl="6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09" lvl="7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97" lvl="8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378" lvl="1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754" lvl="3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5943" lvl="4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132" lvl="5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3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8099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378" lvl="1" indent="-36194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754" lvl="3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5943" lvl="4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132" lvl="5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320" lvl="6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509" lvl="7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97" lvl="8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378" lvl="1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566" lvl="2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754" lvl="3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5943" lvl="4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132" lvl="5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320" lvl="6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509" lvl="7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697" lvl="8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3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378" lvl="1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566" lvl="2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754" lvl="3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5943" lvl="4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132" lvl="5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320" lvl="6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509" lvl="7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697" lvl="8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 rot="5400000">
            <a:off x="2050900" y="-215850"/>
            <a:ext cx="49024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378" lvl="1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754" lvl="3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5943" lvl="4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132" lvl="5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500" cy="4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2.6980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964142" y="1793971"/>
            <a:ext cx="740779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600" b="1">
                <a:solidFill>
                  <a:schemeClr val="tx1"/>
                </a:solidFill>
              </a:rPr>
              <a:t>Machine Learning Capstone project:</a:t>
            </a:r>
            <a:br>
              <a:rPr lang="en-US" sz="3600" b="1"/>
            </a:br>
            <a:r>
              <a:rPr lang="en-US" sz="3600" b="1">
                <a:solidFill>
                  <a:schemeClr val="tx1"/>
                </a:solidFill>
              </a:rPr>
              <a:t>Hanoi house price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2ABAB-3778-C56D-B38A-E84614EBD710}"/>
              </a:ext>
            </a:extLst>
          </p:cNvPr>
          <p:cNvSpPr txBox="1"/>
          <p:nvPr/>
        </p:nvSpPr>
        <p:spPr>
          <a:xfrm>
            <a:off x="5055969" y="5471841"/>
            <a:ext cx="40336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Instructor: Assoc. Prof. Than Quang </a:t>
            </a:r>
            <a:r>
              <a:rPr lang="en-US" sz="1600" err="1">
                <a:solidFill>
                  <a:schemeClr val="bg1"/>
                </a:solidFill>
              </a:rPr>
              <a:t>Khoat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34" y="1347398"/>
            <a:ext cx="2552007" cy="207329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57" y="1347241"/>
            <a:ext cx="3121360" cy="2073605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84" y="4017700"/>
            <a:ext cx="2297430" cy="1689100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11" y="4006194"/>
            <a:ext cx="2539365" cy="1806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7778" y="3419298"/>
            <a:ext cx="3771550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Fig 1: Number of floors count 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3415" y="3420846"/>
            <a:ext cx="4168196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Fig 2: Number of bedrooms count plot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1847" y="5771533"/>
            <a:ext cx="2683042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Fig 3: Boxplot of Price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1195" y="5780979"/>
            <a:ext cx="2695074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Fig 4: Boxplot of Area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D81158-3A24-623A-61A5-793FB8D4887A}"/>
              </a:ext>
            </a:extLst>
          </p:cNvPr>
          <p:cNvSpPr txBox="1">
            <a:spLocks/>
          </p:cNvSpPr>
          <p:nvPr/>
        </p:nvSpPr>
        <p:spPr>
          <a:xfrm>
            <a:off x="488950" y="-134546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6582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165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49108" y="1252362"/>
                <a:ext cx="8026500" cy="4401274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82548" lvl="0" indent="0" algn="l" rtl="0">
                  <a:spcBef>
                    <a:spcPts val="750"/>
                  </a:spcBef>
                  <a:spcAft>
                    <a:spcPts val="0"/>
                  </a:spcAft>
                  <a:buSzPts val="2300"/>
                  <a:buNone/>
                </a:pPr>
                <a:r>
                  <a:rPr lang="en-US" sz="2600"/>
                  <a:t>IQR outlier detection:</a:t>
                </a:r>
              </a:p>
              <a:p>
                <a:pPr marL="114297" indent="0">
                  <a:buNone/>
                </a:pPr>
                <a:r>
                  <a:rPr lang="en-US" sz="2600">
                    <a:latin typeface="+mn-lt"/>
                  </a:rPr>
                  <a:t> </a:t>
                </a:r>
                <a:r>
                  <a:rPr lang="en-US">
                    <a:latin typeface="+mn-lt"/>
                  </a:rPr>
                  <a:t>We see that the Price variable have some extreme outliers, so we need to remove outliers of price. We run IQR outlier detection on price column by removing the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>
                    <a:latin typeface="+mn-lt"/>
                  </a:rPr>
                  <a:t> that: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−1.5∗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+1.5∗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US">
                  <a:latin typeface="+mn-lt"/>
                </a:endParaRPr>
              </a:p>
              <a:p>
                <a:pPr marL="114297" indent="0">
                  <a:buNone/>
                </a:pPr>
                <a:r>
                  <a:rPr lang="en-US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>
                    <a:latin typeface="+mn-lt"/>
                  </a:rPr>
                  <a:t> percentiles,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>
                    <a:latin typeface="+mn-lt"/>
                  </a:rPr>
                  <a:t> percentiles,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. </a:t>
                </a:r>
              </a:p>
              <a:p>
                <a:pPr marL="82548" lvl="0" indent="0" algn="l" rtl="0">
                  <a:spcBef>
                    <a:spcPts val="750"/>
                  </a:spcBef>
                  <a:spcAft>
                    <a:spcPts val="0"/>
                  </a:spcAft>
                  <a:buSzPts val="2300"/>
                  <a:buNone/>
                </a:pPr>
                <a:endParaRPr sz="2600"/>
              </a:p>
            </p:txBody>
          </p:sp>
        </mc:Choice>
        <mc:Fallback xmlns="">
          <p:sp>
            <p:nvSpPr>
              <p:cNvPr id="16" name="Google Shape;165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108" y="1252362"/>
                <a:ext cx="8026500" cy="4401274"/>
              </a:xfrm>
              <a:prstGeom prst="rect">
                <a:avLst/>
              </a:prstGeom>
              <a:blipFill>
                <a:blip r:embed="rId3"/>
                <a:stretch>
                  <a:fillRect l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box and whisker chart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96" y="3322609"/>
            <a:ext cx="3847312" cy="2561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5146" y="5922120"/>
            <a:ext cx="467690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67"/>
              <a:t>Fig 5: Boxplot on Price after running IQR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B66AF-458C-9B0C-FF6B-0D31AFFA33A3}"/>
              </a:ext>
            </a:extLst>
          </p:cNvPr>
          <p:cNvSpPr txBox="1">
            <a:spLocks/>
          </p:cNvSpPr>
          <p:nvPr/>
        </p:nvSpPr>
        <p:spPr>
          <a:xfrm>
            <a:off x="488950" y="-134546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Data preprocessing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C5E00F-C5B5-C414-841E-73422CC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>
            <a:off x="488950" y="211717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31789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Data analysis and data preprocessing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Machine learning approaches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Experiment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30289-D628-2E55-DF2E-47A62691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96761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Content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062812"/>
            <a:ext cx="8026500" cy="5185788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3.1.1. Decision tree regressor</a:t>
            </a:r>
          </a:p>
          <a:p>
            <a:pPr marL="114297" indent="0">
              <a:buNone/>
            </a:pPr>
            <a:r>
              <a:rPr lang="en-US" sz="2400"/>
              <a:t>- CART (Classification and Regression Trees) algorithm to handle both numeric and categorical data. The idea is choosing an attribute at each sub-tree to split into left and right branch</a:t>
            </a:r>
          </a:p>
          <a:p>
            <a:pPr marL="114297" indent="0">
              <a:buNone/>
            </a:pPr>
            <a:r>
              <a:rPr lang="en-US" sz="2400"/>
              <a:t>- For our house price problem, we use the loss function:</a:t>
            </a:r>
          </a:p>
          <a:p>
            <a:pPr marL="114297" indent="0">
              <a:buNone/>
            </a:pPr>
            <a:endParaRPr lang="en-US">
              <a:latin typeface="Arial"/>
            </a:endParaRPr>
          </a:p>
          <a:p>
            <a:pPr marL="114297" indent="0">
              <a:buNone/>
            </a:pPr>
            <a:endParaRPr lang="en-US">
              <a:latin typeface="Arial"/>
            </a:endParaRPr>
          </a:p>
          <a:p>
            <a:pPr marL="114297" indent="0">
              <a:buNone/>
            </a:pPr>
            <a:endParaRPr lang="en-US"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1F74026-ABF1-BF6A-23CB-81265C5C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96" y="3957307"/>
            <a:ext cx="6164371" cy="752392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76ECBF8-F054-FC48-12EE-3D1E5AA9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673" y="5127616"/>
            <a:ext cx="2743200" cy="7874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B0C9C05-891E-593D-6776-1A6B6FFA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155452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800" b="1"/>
              <a:t>3.1.2. Random forest regressor</a:t>
            </a:r>
            <a:endParaRPr lang="en-US" b="1">
              <a:latin typeface="Arial"/>
            </a:endParaRPr>
          </a:p>
          <a:p>
            <a:pPr marL="456565" indent="-342265" algn="just">
              <a:buNone/>
            </a:pPr>
            <a:r>
              <a:rPr lang="en-US" sz="2000">
                <a:latin typeface="Arial"/>
              </a:rPr>
              <a:t>We grow K decision trees when learning random forests:</a:t>
            </a:r>
          </a:p>
          <a:p>
            <a:pPr marL="285115" indent="-285115" algn="just"/>
            <a:r>
              <a:rPr lang="en-US" sz="2000">
                <a:latin typeface="Arial"/>
              </a:rPr>
              <a:t>For each tree, we generate a dataset  to train by sampling with replacement from .</a:t>
            </a:r>
          </a:p>
          <a:p>
            <a:pPr marL="285115" indent="-285115" algn="just"/>
            <a:r>
              <a:rPr lang="en-US" sz="2000">
                <a:latin typeface="Arial"/>
              </a:rPr>
              <a:t>When we grow each individual tree, when choosing attributes and threshold to split a node, we only consider from a subset of attributes.</a:t>
            </a:r>
          </a:p>
          <a:p>
            <a:pPr marL="285115" indent="-285115" algn="just"/>
            <a:r>
              <a:rPr lang="en-US" sz="2000">
                <a:latin typeface="Arial"/>
              </a:rPr>
              <a:t>We can limit the depth of each tree with a hyperparameter.</a:t>
            </a:r>
          </a:p>
          <a:p>
            <a:pPr marL="285115" indent="-285115" algn="just"/>
            <a:endParaRPr lang="en-US" sz="2000"/>
          </a:p>
          <a:p>
            <a:pPr marL="0" indent="0" algn="just">
              <a:buNone/>
            </a:pPr>
            <a:r>
              <a:rPr lang="en-US" sz="2000">
                <a:latin typeface="Arial"/>
              </a:rPr>
              <a:t>The final output is the average results obtained from those trees</a:t>
            </a:r>
          </a:p>
          <a:p>
            <a:pPr marL="113665" indent="0">
              <a:buNone/>
            </a:pPr>
            <a:endParaRPr lang="en-US"/>
          </a:p>
          <a:p>
            <a:pPr marL="113665" indent="0">
              <a:buNone/>
            </a:pP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B59C74-DA66-A55D-DA2D-B445A8EA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500" cy="1325600"/>
          </a:xfrm>
        </p:spPr>
        <p:txBody>
          <a:bodyPr/>
          <a:lstStyle/>
          <a:p>
            <a:r>
              <a:rPr lang="en-US"/>
              <a:t>3.1.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402766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000"/>
              <a:t>First, we recall the method of ridge regression:</a:t>
            </a:r>
            <a:endParaRPr lang="en-US"/>
          </a:p>
          <a:p>
            <a:pPr marL="456565" indent="-342265" algn="just">
              <a:buNone/>
            </a:pPr>
            <a:r>
              <a:rPr lang="en-US" sz="2000"/>
              <a:t>- Suppose we have the set of inputs {(</a:t>
            </a:r>
            <a:r>
              <a:rPr lang="en-US" sz="2000" b="1"/>
              <a:t>X</a:t>
            </a:r>
            <a:r>
              <a:rPr lang="en-US" sz="2000" baseline="-25000"/>
              <a:t>i</a:t>
            </a:r>
            <a:r>
              <a:rPr lang="en-US" sz="2000"/>
              <a:t>, </a:t>
            </a:r>
            <a:r>
              <a:rPr lang="en-US" sz="2000" err="1"/>
              <a:t>y</a:t>
            </a:r>
            <a:r>
              <a:rPr lang="en-US" sz="2000" baseline="-25000" err="1"/>
              <a:t>i</a:t>
            </a:r>
            <a:r>
              <a:rPr lang="en-US" sz="2000"/>
              <a:t>)}. We need to minimize : </a:t>
            </a:r>
          </a:p>
          <a:p>
            <a:pPr marL="456565" indent="-342265" algn="just">
              <a:buNone/>
            </a:pPr>
            <a:endParaRPr lang="en-US" sz="2000"/>
          </a:p>
          <a:p>
            <a:pPr marL="456565" indent="-342265" algn="just">
              <a:buNone/>
            </a:pPr>
            <a:r>
              <a:rPr lang="en-US" sz="2000"/>
              <a:t>                    </a:t>
            </a:r>
            <a:r>
              <a:rPr lang="en-US" sz="3200"/>
              <a:t>    </a:t>
            </a:r>
          </a:p>
          <a:p>
            <a:pPr marL="456565" indent="-342265" algn="just">
              <a:buNone/>
            </a:pPr>
            <a:r>
              <a:rPr lang="en-US" sz="3200"/>
              <a:t>                 L =</a:t>
            </a:r>
          </a:p>
          <a:p>
            <a:pPr marL="456565" indent="-342265" algn="just">
              <a:buNone/>
            </a:pP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9218394-C406-B19F-952B-13CC4E5B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768529"/>
            <a:ext cx="2836068" cy="688457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A39867D4-A0E8-43DD-4C7E-BA80107C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08" y="4007599"/>
            <a:ext cx="4700391" cy="10270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EF420F2-C349-D972-4422-CC7F4034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5100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3.2. Kernel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849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>
            <a:extLst>
              <a:ext uri="{FF2B5EF4-FFF2-40B4-BE49-F238E27FC236}">
                <a16:creationId xmlns:a16="http://schemas.microsoft.com/office/drawing/2014/main" id="{F7F1691B-4F9D-6530-B94D-C75E47A65291}"/>
              </a:ext>
            </a:extLst>
          </p:cNvPr>
          <p:cNvSpPr txBox="1">
            <a:spLocks/>
          </p:cNvSpPr>
          <p:nvPr/>
        </p:nvSpPr>
        <p:spPr>
          <a:xfrm>
            <a:off x="488950" y="-125100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3.2. Kernel Ridge Regression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8710BC4-BA70-0373-31BD-544A4ADF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60" y="2214160"/>
            <a:ext cx="2234331" cy="1145763"/>
          </a:xfrm>
          <a:prstGeom prst="rect">
            <a:avLst/>
          </a:prstGeom>
        </p:spPr>
      </p:pic>
      <p:pic>
        <p:nvPicPr>
          <p:cNvPr id="9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9575197-9C12-93B9-F9EB-35C56B89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82" y="3840758"/>
            <a:ext cx="3142467" cy="45923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933" y="1280076"/>
            <a:ext cx="8026500" cy="4902400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342265" algn="just"/>
            <a:r>
              <a:rPr lang="en-US" sz="2000"/>
              <a:t>We can express w as a linear combination of all input vectors (using induction hypothesis):</a:t>
            </a:r>
            <a:endParaRPr lang="en-US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r>
              <a:rPr lang="en-US" sz="2000"/>
              <a:t> We also have the solution of the ridge regression:</a:t>
            </a:r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1800"/>
          </a:p>
          <a:p>
            <a:pPr marL="456565" indent="-342265" algn="just"/>
            <a:r>
              <a:rPr lang="en-US" sz="2000"/>
              <a:t> From two equations above, we can write</a:t>
            </a:r>
          </a:p>
          <a:p>
            <a:pPr marL="456565" indent="-342265" algn="just"/>
            <a:endParaRPr lang="en-US" sz="1800"/>
          </a:p>
          <a:p>
            <a:pPr marL="456565" indent="-342265" algn="just"/>
            <a:endParaRPr lang="en-US" sz="1800"/>
          </a:p>
          <a:p>
            <a:pPr marL="456565" indent="-342265" algn="just"/>
            <a:endParaRPr lang="en-US" sz="1800"/>
          </a:p>
        </p:txBody>
      </p:sp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C8FA38EB-F4F7-DAC8-515A-3AAA1063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5465238"/>
            <a:ext cx="2743200" cy="4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/>
              <a:t>Now, we can let                 and replace K by some kernel matrix such as :</a:t>
            </a:r>
            <a:endParaRPr lang="en-US" sz="2800" b="1"/>
          </a:p>
          <a:p>
            <a:pPr marL="114297" indent="0">
              <a:buNone/>
            </a:pPr>
            <a:r>
              <a:rPr lang="en-US" sz="2000"/>
              <a:t> </a:t>
            </a:r>
            <a:r>
              <a:rPr lang="en-US" sz="2000" b="1"/>
              <a:t> </a:t>
            </a:r>
            <a:endParaRPr lang="en-US" b="1"/>
          </a:p>
        </p:txBody>
      </p:sp>
      <p:pic>
        <p:nvPicPr>
          <p:cNvPr id="5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B24552C-ECF8-D390-03E7-67923B68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8" y="2986994"/>
            <a:ext cx="7893843" cy="1726975"/>
          </a:xfrm>
          <a:prstGeom prst="rect">
            <a:avLst/>
          </a:prstGeom>
        </p:spPr>
      </p:pic>
      <p:pic>
        <p:nvPicPr>
          <p:cNvPr id="7" name="Picture 7" descr="A picture containing text, furniture, seat, table&#10;&#10;Description automatically generated">
            <a:extLst>
              <a:ext uri="{FF2B5EF4-FFF2-40B4-BE49-F238E27FC236}">
                <a16:creationId xmlns:a16="http://schemas.microsoft.com/office/drawing/2014/main" id="{D3C9F136-BBC5-5CE3-B45F-294817A53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21" y="1343159"/>
            <a:ext cx="1464470" cy="43739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E484B77F-566C-68B8-CEBB-9A46D0647BD9}"/>
              </a:ext>
            </a:extLst>
          </p:cNvPr>
          <p:cNvSpPr txBox="1">
            <a:spLocks/>
          </p:cNvSpPr>
          <p:nvPr/>
        </p:nvSpPr>
        <p:spPr>
          <a:xfrm>
            <a:off x="488950" y="-125100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3.2. Kernel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89696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/>
              <a:t>In general, the posterior predictive distribution is given by the following formula:</a:t>
            </a:r>
            <a:endParaRPr lang="en-US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456565" indent="-342900"/>
            <a:endParaRPr lang="en-US" sz="2400"/>
          </a:p>
          <a:p>
            <a:pPr marL="456565" indent="-342900"/>
            <a:r>
              <a:rPr lang="en-US" sz="2400"/>
              <a:t>Ridge regression : Gaussian prior and likelihood, MAP</a:t>
            </a:r>
          </a:p>
          <a:p>
            <a:pPr marL="456565" indent="-342900"/>
            <a:r>
              <a:rPr lang="en-US" sz="2400"/>
              <a:t>Gaussian process: Learn all the function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ED8B799-C7F8-5F6E-B764-D4A94814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637350"/>
            <a:ext cx="7886700" cy="7331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9D6EA94-FBD6-E2E8-5672-2C6A596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299668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 b="1"/>
              <a:t>3.3.1. Gaussian Process definition</a:t>
            </a:r>
            <a:endParaRPr lang="en-US"/>
          </a:p>
          <a:p>
            <a:pPr marL="456565" indent="-342900"/>
            <a:r>
              <a:rPr lang="en-US" sz="2000"/>
              <a:t>We can define the mean function m(x)</a:t>
            </a:r>
            <a:r>
              <a:rPr lang="en-US" sz="2000" b="1"/>
              <a:t> </a:t>
            </a:r>
            <a:r>
              <a:rPr lang="en-US" sz="2000"/>
              <a:t>and their covariance matrix k(x, x') of a real process f(x)</a:t>
            </a:r>
            <a:r>
              <a:rPr lang="en-US" sz="2000" b="1"/>
              <a:t> </a:t>
            </a:r>
            <a:r>
              <a:rPr lang="en-US" sz="2000"/>
              <a:t>as:</a:t>
            </a:r>
            <a:r>
              <a:rPr lang="en-US" sz="2400"/>
              <a:t> </a:t>
            </a:r>
          </a:p>
          <a:p>
            <a:pPr marL="456565" indent="-342900"/>
            <a:endParaRPr lang="en-US" sz="2400"/>
          </a:p>
          <a:p>
            <a:pPr marL="456565" indent="-342900"/>
            <a:endParaRPr lang="en-US" sz="2400"/>
          </a:p>
          <a:p>
            <a:pPr marL="456565" indent="-342900"/>
            <a:endParaRPr lang="en-US" sz="2400"/>
          </a:p>
          <a:p>
            <a:pPr marL="456565" indent="-342900"/>
            <a:endParaRPr lang="en-US" sz="2400"/>
          </a:p>
          <a:p>
            <a:pPr marL="399415" indent="-285750"/>
            <a:r>
              <a:rPr lang="en-US" sz="1800"/>
              <a:t>Without loss of generality, we usually take the mean function to be zero.</a:t>
            </a:r>
          </a:p>
          <a:p>
            <a:pPr marL="399415" indent="-285750"/>
            <a:r>
              <a:rPr lang="en-US" sz="1800"/>
              <a:t>In detail, if we choose several input points, </a:t>
            </a:r>
            <a:r>
              <a:rPr lang="en-US" sz="1800" b="1"/>
              <a:t> we can generate a random Gaussian vector with covariance matrix </a:t>
            </a:r>
            <a:endParaRPr lang="en-US" sz="1800"/>
          </a:p>
          <a:p>
            <a:pPr marL="113665" indent="0">
              <a:buNone/>
            </a:pPr>
            <a:endParaRPr lang="en-US" sz="2400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652A1B37-51E1-C43B-83BA-37C44940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32" y="2801244"/>
            <a:ext cx="5529262" cy="69588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BBAADA-F53F-3F9E-69CD-56F9AF29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681" y="5118223"/>
            <a:ext cx="2743200" cy="4220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CC25935-0BBA-EF30-D39E-442BAC33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35830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>
                <a:solidFill>
                  <a:schemeClr val="bg1"/>
                </a:solidFill>
              </a:rPr>
              <a:t>Members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+mj-lt"/>
              </a:rPr>
              <a:t>Nguyen </a:t>
            </a:r>
            <a:r>
              <a:rPr lang="en-US" sz="2800" err="1">
                <a:latin typeface="+mj-lt"/>
              </a:rPr>
              <a:t>Trung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Hieu</a:t>
            </a:r>
            <a:r>
              <a:rPr lang="en-US" sz="2800">
                <a:latin typeface="+mj-lt"/>
              </a:rPr>
              <a:t> – 20204877</a:t>
            </a:r>
          </a:p>
          <a:p>
            <a:r>
              <a:rPr lang="en-US" sz="2800">
                <a:latin typeface="+mj-lt"/>
              </a:rPr>
              <a:t>Nguyen Lan </a:t>
            </a:r>
            <a:r>
              <a:rPr lang="en-US" sz="2800" err="1">
                <a:latin typeface="+mj-lt"/>
              </a:rPr>
              <a:t>Cuong</a:t>
            </a:r>
            <a:r>
              <a:rPr lang="en-US" sz="2800">
                <a:latin typeface="+mj-lt"/>
              </a:rPr>
              <a:t> – 20204872</a:t>
            </a:r>
          </a:p>
          <a:p>
            <a:r>
              <a:rPr lang="en-US" sz="2800">
                <a:latin typeface="+mj-lt"/>
              </a:rPr>
              <a:t>Tran </a:t>
            </a:r>
            <a:r>
              <a:rPr lang="en-US" sz="2800" err="1">
                <a:latin typeface="+mj-lt"/>
              </a:rPr>
              <a:t>Duc</a:t>
            </a:r>
            <a:r>
              <a:rPr lang="en-US" sz="2800">
                <a:latin typeface="+mj-lt"/>
              </a:rPr>
              <a:t> Tri – 20204893</a:t>
            </a:r>
          </a:p>
          <a:p>
            <a:r>
              <a:rPr lang="en-US" sz="2800">
                <a:latin typeface="+mj-lt"/>
              </a:rPr>
              <a:t>Nguyen </a:t>
            </a:r>
            <a:r>
              <a:rPr lang="en-US" sz="2800" err="1">
                <a:latin typeface="+mj-lt"/>
              </a:rPr>
              <a:t>Duc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Thanh</a:t>
            </a:r>
            <a:r>
              <a:rPr lang="en-US" sz="2800">
                <a:latin typeface="+mj-lt"/>
              </a:rPr>
              <a:t> – 20203913</a:t>
            </a:r>
          </a:p>
          <a:p>
            <a:r>
              <a:rPr lang="en-US" sz="2800">
                <a:latin typeface="+mj-lt"/>
              </a:rPr>
              <a:t>Cu </a:t>
            </a:r>
            <a:r>
              <a:rPr lang="en-US" sz="2800" err="1">
                <a:latin typeface="+mj-lt"/>
              </a:rPr>
              <a:t>Duy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Hiep</a:t>
            </a:r>
            <a:r>
              <a:rPr lang="en-US" sz="2800">
                <a:latin typeface="+mj-lt"/>
              </a:rPr>
              <a:t> - 20200212</a:t>
            </a:r>
          </a:p>
        </p:txBody>
      </p:sp>
    </p:spTree>
    <p:extLst>
      <p:ext uri="{BB962C8B-B14F-4D97-AF65-F5344CB8AC3E}">
        <p14:creationId xmlns:p14="http://schemas.microsoft.com/office/powerpoint/2010/main" val="55367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 b="1"/>
              <a:t>3.3.2. Gaussian Process prediction</a:t>
            </a:r>
            <a:endParaRPr lang="en-US" i="1"/>
          </a:p>
          <a:p>
            <a:pPr marL="113665" indent="0">
              <a:buNone/>
            </a:pPr>
            <a:r>
              <a:rPr lang="en-US" sz="2400" i="1"/>
              <a:t>- Prediction for noise – free observations</a:t>
            </a:r>
          </a:p>
          <a:p>
            <a:pPr marL="113665" indent="0">
              <a:buNone/>
            </a:pPr>
            <a:endParaRPr lang="en-US" sz="2400" i="1"/>
          </a:p>
          <a:p>
            <a:pPr marL="113665" indent="0">
              <a:buNone/>
            </a:pPr>
            <a:endParaRPr lang="en-US" sz="2400" i="1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r>
              <a:rPr lang="en-US" sz="2400"/>
              <a:t>The distribution of </a:t>
            </a:r>
            <a:r>
              <a:rPr lang="en-US" sz="2400" b="1"/>
              <a:t> </a:t>
            </a:r>
            <a:r>
              <a:rPr lang="en-US" sz="2400"/>
              <a:t>conditioning on the observations can be written as follows</a:t>
            </a:r>
            <a:r>
              <a:rPr lang="en-US" sz="2400" b="1"/>
              <a:t>:</a:t>
            </a:r>
            <a:r>
              <a:rPr lang="en-US" sz="2400"/>
              <a:t> </a:t>
            </a:r>
            <a:endParaRPr lang="en-US" sz="1850"/>
          </a:p>
          <a:p>
            <a:pPr marL="113665" indent="0">
              <a:buNone/>
            </a:pPr>
            <a:endParaRPr lang="en-US" sz="2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B7F314C-5FC3-D92A-56DF-D81085C5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79" y="2776478"/>
            <a:ext cx="3605841" cy="56249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22828F3-945A-2DAE-BFCE-4CAFCBDD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37" y="5219506"/>
            <a:ext cx="8278138" cy="44307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9B8D29-CF21-80F6-7027-222D4280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4224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FE5D7A6-C9CE-4D33-255D-833F35F28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08" y="2175441"/>
            <a:ext cx="2656936" cy="545993"/>
          </a:xfrm>
          <a:prstGeom prst="rect">
            <a:avLst/>
          </a:prstGeom>
        </p:spPr>
      </p:pic>
      <p:pic>
        <p:nvPicPr>
          <p:cNvPr id="6" name="Picture 6" descr="A picture containing text, furniture, table, seat&#10;&#10;Description automatically generated">
            <a:extLst>
              <a:ext uri="{FF2B5EF4-FFF2-40B4-BE49-F238E27FC236}">
                <a16:creationId xmlns:a16="http://schemas.microsoft.com/office/drawing/2014/main" id="{8D2F4438-9E53-FC3F-9D6A-1AB837CB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08" y="2230858"/>
            <a:ext cx="3638190" cy="404084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C4DCF6-6FA4-31B6-FE7B-F4E6F27D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999" y="3018493"/>
            <a:ext cx="5029200" cy="74698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7FEE9EE-B066-1D29-80CE-331DCE07B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695" y="4171168"/>
            <a:ext cx="254044" cy="308454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67AEB42-5F8A-F640-E8E5-6D24049F6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935" y="4543693"/>
            <a:ext cx="5585042" cy="7533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327" y="1191166"/>
            <a:ext cx="8026500" cy="5558657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 b="1"/>
              <a:t>3.3.2. Gaussian Process prediction</a:t>
            </a:r>
            <a:endParaRPr lang="en-US" b="1" i="1">
              <a:latin typeface="Arial"/>
            </a:endParaRPr>
          </a:p>
          <a:p>
            <a:pPr marL="113665" indent="0">
              <a:buNone/>
            </a:pPr>
            <a:r>
              <a:rPr lang="en-US" sz="2400" i="1"/>
              <a:t>- Prediction of noisy observation</a:t>
            </a:r>
            <a:r>
              <a:rPr lang="en-US" sz="2400"/>
              <a:t> </a:t>
            </a:r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r>
              <a:rPr lang="en-US" sz="2400"/>
              <a:t>We derive the mean and variance of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99B28B-41AE-F6C0-E560-3030ED14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234424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232567"/>
            <a:ext cx="8464910" cy="5328830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 b="1"/>
              <a:t>3.3.2. Gaussian Process prediction</a:t>
            </a:r>
            <a:endParaRPr lang="en-US"/>
          </a:p>
          <a:p>
            <a:pPr marL="113665" indent="0">
              <a:buNone/>
            </a:pPr>
            <a:r>
              <a:rPr lang="en-US" sz="1800" i="1"/>
              <a:t>- Cholesky factorization:</a:t>
            </a:r>
          </a:p>
          <a:p>
            <a:pPr marL="113665" indent="0">
              <a:buNone/>
            </a:pPr>
            <a:r>
              <a:rPr lang="en-US" sz="1800"/>
              <a:t>When</a:t>
            </a:r>
            <a:r>
              <a:rPr lang="en-US" sz="1800" b="1"/>
              <a:t> A </a:t>
            </a:r>
            <a:r>
              <a:rPr lang="en-US" sz="1800"/>
              <a:t>is a real symmetric positive-definite matrix, we can decompose it as </a:t>
            </a:r>
            <a:endParaRPr lang="en-US"/>
          </a:p>
          <a:p>
            <a:pPr marL="113665" indent="0">
              <a:buNone/>
            </a:pPr>
            <a:endParaRPr lang="en-US" sz="1800"/>
          </a:p>
          <a:p>
            <a:pPr marL="113665" indent="0">
              <a:buNone/>
            </a:pPr>
            <a:endParaRPr lang="en-US" sz="1800"/>
          </a:p>
          <a:p>
            <a:pPr marL="113665" indent="0">
              <a:buNone/>
            </a:pPr>
            <a:r>
              <a:rPr lang="en-US" sz="1800"/>
              <a:t>Where</a:t>
            </a:r>
            <a:r>
              <a:rPr lang="en-US" sz="1800" b="1"/>
              <a:t> L </a:t>
            </a:r>
            <a:r>
              <a:rPr lang="en-US" sz="1800"/>
              <a:t>is a real lower triangular matrix with positive diagonal entries.</a:t>
            </a:r>
            <a:endParaRPr lang="en-US" sz="1850"/>
          </a:p>
          <a:p>
            <a:pPr marL="113665" indent="0">
              <a:buNone/>
            </a:pPr>
            <a:r>
              <a:rPr lang="en-US" sz="1800" i="1"/>
              <a:t>- Algorithm for Gaussian Process regression</a:t>
            </a:r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r>
              <a:rPr lang="en-US" sz="1800" i="1"/>
              <a:t>Where </a:t>
            </a:r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CE8FA17F-3641-D9F6-E64F-76D9C0F9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85" y="2361481"/>
            <a:ext cx="938278" cy="266961"/>
          </a:xfrm>
          <a:prstGeom prst="rect">
            <a:avLst/>
          </a:prstGeom>
        </p:spPr>
      </p:pic>
      <p:pic>
        <p:nvPicPr>
          <p:cNvPr id="10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4AA69EBA-4D7B-E691-B8E8-E15FC22D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07" y="3368373"/>
            <a:ext cx="7729928" cy="2210569"/>
          </a:xfrm>
          <a:prstGeom prst="rect">
            <a:avLst/>
          </a:prstGeom>
        </p:spPr>
      </p:pic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CE80685F-9AE8-B05B-D735-F049D936F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482" y="6050784"/>
            <a:ext cx="2950368" cy="2431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BBC71B3-5021-2602-61FF-563CE2BA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106707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933" y="1093428"/>
            <a:ext cx="8549927" cy="4997014"/>
          </a:xfr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3200" b="1"/>
              <a:t>3.3.3. The covariance function </a:t>
            </a:r>
          </a:p>
          <a:p>
            <a:pPr marL="457200" indent="-342900" algn="just"/>
            <a:r>
              <a:rPr lang="en-US" sz="2800"/>
              <a:t>There are three main ways to choose a good covariance function: 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800"/>
              <a:t>Expert knowledge (awesome to have, difficult to get)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800"/>
              <a:t>Bayesian model selection (more possibly to face intractable integrals)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800"/>
              <a:t>Cross-validation (time consuming but easy to implement)</a:t>
            </a:r>
          </a:p>
          <a:p>
            <a:pPr marL="342900" indent="-342900" algn="just"/>
            <a:r>
              <a:rPr lang="en-US" sz="2800"/>
              <a:t>We can choose the covariance matrix as a kernel matrix since there are many similar properties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8F4CCE-D914-DA72-5BFF-B6E041D8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422534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197337"/>
            <a:ext cx="8464910" cy="4893105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 b="1"/>
              <a:t>3.3.3. The covariance function </a:t>
            </a:r>
            <a:endParaRPr lang="en-US" sz="2400"/>
          </a:p>
          <a:p>
            <a:pPr marL="113665" indent="0">
              <a:buNone/>
            </a:pPr>
            <a:endParaRPr lang="en-US" sz="2000" b="1"/>
          </a:p>
          <a:p>
            <a:pPr marL="113665" indent="0">
              <a:buNone/>
            </a:pPr>
            <a:endParaRPr lang="en-US" sz="2000" b="1"/>
          </a:p>
          <a:p>
            <a:pPr marL="456565" indent="-342900"/>
            <a:r>
              <a:rPr lang="en-US" sz="2000"/>
              <a:t>RBF kernel: </a:t>
            </a:r>
          </a:p>
          <a:p>
            <a:pPr marL="113665" indent="0">
              <a:buNone/>
            </a:pPr>
            <a:endParaRPr lang="en-US" sz="2000"/>
          </a:p>
          <a:p>
            <a:pPr marL="456565" indent="-342900"/>
            <a:r>
              <a:rPr lang="en-US" sz="2000"/>
              <a:t>Dot product and white kernel:</a:t>
            </a:r>
          </a:p>
          <a:p>
            <a:pPr marL="113665" indent="0">
              <a:buNone/>
            </a:pPr>
            <a:endParaRPr lang="en-US"/>
          </a:p>
          <a:p>
            <a:pPr marL="456565" indent="-342900">
              <a:buFont typeface="Courier New"/>
              <a:buChar char="o"/>
            </a:pPr>
            <a:r>
              <a:rPr lang="en-US" sz="2000"/>
              <a:t>Dot product kernels: </a:t>
            </a:r>
          </a:p>
          <a:p>
            <a:pPr marL="456565" indent="-342900">
              <a:buFont typeface="Courier New"/>
              <a:buChar char="o"/>
            </a:pPr>
            <a:r>
              <a:rPr lang="en-US" sz="2000"/>
              <a:t>White kernels: </a:t>
            </a:r>
          </a:p>
          <a:p>
            <a:pPr marL="456565" indent="-342900"/>
            <a:endParaRPr lang="en-US" sz="2000"/>
          </a:p>
          <a:p>
            <a:pPr marL="456565" indent="-342900"/>
            <a:endParaRPr lang="en-US" sz="2000"/>
          </a:p>
          <a:p>
            <a:pPr marL="456565" indent="-342900"/>
            <a:r>
              <a:rPr lang="en-US" sz="2000" err="1"/>
              <a:t>Matérn</a:t>
            </a:r>
            <a:r>
              <a:rPr lang="en-US" sz="2000"/>
              <a:t> kernel: </a:t>
            </a:r>
          </a:p>
          <a:p>
            <a:pPr marL="456565" indent="-342900"/>
            <a:endParaRPr lang="en-US" sz="2000"/>
          </a:p>
          <a:p>
            <a:pPr marL="456565" indent="-342900"/>
            <a:endParaRPr lang="en-US" sz="2000"/>
          </a:p>
          <a:p>
            <a:pPr marL="456565" indent="-342900"/>
            <a:r>
              <a:rPr lang="en-US" sz="2000"/>
              <a:t>Rational Quadratic kernel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0E67973-1AE1-45A1-FC36-4AF02B1C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06" y="1941925"/>
            <a:ext cx="2743200" cy="623455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CCA7D57-4C26-4EA3-52AA-587B0D8A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06" y="3243659"/>
            <a:ext cx="2743200" cy="42917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C872004-1A63-EE8C-2956-57753F2E2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806" y="3655962"/>
            <a:ext cx="2743200" cy="451556"/>
          </a:xfrm>
          <a:prstGeom prst="rect">
            <a:avLst/>
          </a:prstGeom>
        </p:spPr>
      </p:pic>
      <p:pic>
        <p:nvPicPr>
          <p:cNvPr id="7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B2C9C755-C685-13C4-F133-FADF457E0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560" y="4458681"/>
            <a:ext cx="3034341" cy="53570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B42E942-CB50-745D-DD32-E3A5D0A5D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181" y="5279342"/>
            <a:ext cx="2743200" cy="57692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9BAA3C5-D995-D102-CD17-868DC796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427198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821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115580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11216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191478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5120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441719" y="36061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 b="1" err="1">
                <a:solidFill>
                  <a:schemeClr val="bg1"/>
                </a:solidFill>
              </a:rPr>
              <a:t>Content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88950" y="2117175"/>
            <a:ext cx="8026500" cy="3676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lvl="0" indent="-431165" algn="l" rtl="0">
              <a:spcBef>
                <a:spcPts val="750"/>
              </a:spcBef>
              <a:spcAft>
                <a:spcPts val="0"/>
              </a:spcAft>
              <a:buSzPts val="3200"/>
              <a:buAutoNum type="arabicPeriod"/>
            </a:pPr>
            <a:r>
              <a:rPr lang="vi" sz="3200" err="1">
                <a:solidFill>
                  <a:srgbClr val="FF0000"/>
                </a:solidFill>
              </a:rPr>
              <a:t>Introduction</a:t>
            </a:r>
            <a:r>
              <a:rPr lang="vi" sz="3200"/>
              <a:t>.</a:t>
            </a:r>
            <a:endParaRPr lang="en-US" sz="3200"/>
          </a:p>
          <a:p>
            <a:pPr marL="456565" lvl="0" indent="-431165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Data analysis and data preprocessing</a:t>
            </a:r>
            <a:endParaRPr sz="3200"/>
          </a:p>
          <a:p>
            <a:pPr marL="456565" lvl="0" indent="-431165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Machine learning approaches</a:t>
            </a:r>
            <a:endParaRPr sz="3200"/>
          </a:p>
          <a:p>
            <a:pPr marL="456565" lvl="0" indent="-431165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Experiment</a:t>
            </a:r>
          </a:p>
          <a:p>
            <a:pPr marL="456565" lvl="0" indent="-431165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Conclusion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4493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1292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0D9A750-619D-2517-50E3-9C4015FC967F}"/>
              </a:ext>
            </a:extLst>
          </p:cNvPr>
          <p:cNvGrpSpPr/>
          <p:nvPr/>
        </p:nvGrpSpPr>
        <p:grpSpPr>
          <a:xfrm>
            <a:off x="1284869" y="2337484"/>
            <a:ext cx="7237076" cy="3327239"/>
            <a:chOff x="1293660" y="1769725"/>
            <a:chExt cx="7237076" cy="33272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37B6384-840E-AAC5-7995-B50688ACAE38}"/>
                </a:ext>
              </a:extLst>
            </p:cNvPr>
            <p:cNvGrpSpPr/>
            <p:nvPr/>
          </p:nvGrpSpPr>
          <p:grpSpPr>
            <a:xfrm>
              <a:off x="1293660" y="1769726"/>
              <a:ext cx="909878" cy="1553765"/>
              <a:chOff x="2937822" y="1989534"/>
              <a:chExt cx="909878" cy="155376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E848593-746A-6F64-8117-0412A98BC8E4}"/>
                  </a:ext>
                </a:extLst>
              </p:cNvPr>
              <p:cNvGrpSpPr/>
              <p:nvPr/>
            </p:nvGrpSpPr>
            <p:grpSpPr>
              <a:xfrm>
                <a:off x="2937822" y="1989534"/>
                <a:ext cx="909878" cy="1553765"/>
                <a:chOff x="1153671" y="1846659"/>
                <a:chExt cx="762444" cy="155376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CAEC648-B13F-6137-6EB3-6D3C03ED12B6}"/>
                    </a:ext>
                  </a:extLst>
                </p:cNvPr>
                <p:cNvSpPr/>
                <p:nvPr/>
              </p:nvSpPr>
              <p:spPr>
                <a:xfrm>
                  <a:off x="1212652" y="1846659"/>
                  <a:ext cx="642938" cy="15537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endParaRPr lang="en-US" sz="1867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1D64B37-26B5-1285-9AEB-16D2D4D790E4}"/>
                    </a:ext>
                  </a:extLst>
                </p:cNvPr>
                <p:cNvSpPr txBox="1"/>
                <p:nvPr/>
              </p:nvSpPr>
              <p:spPr>
                <a:xfrm>
                  <a:off x="1153671" y="2361010"/>
                  <a:ext cx="762444" cy="584775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-US" sz="1600"/>
                    <a:t>Hidden Layer</a:t>
                  </a:r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1BCC4BD-EF01-F666-D820-4056A38C6ACD}"/>
                  </a:ext>
                </a:extLst>
              </p:cNvPr>
              <p:cNvSpPr/>
              <p:nvPr/>
            </p:nvSpPr>
            <p:spPr>
              <a:xfrm>
                <a:off x="3234412" y="2153944"/>
                <a:ext cx="230637" cy="23739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>
                    <a:solidFill>
                      <a:schemeClr val="tx1"/>
                    </a:solidFill>
                  </a:rPr>
                  <a:t>N</a:t>
                </a:r>
                <a:endParaRPr lang="en-US" sz="1867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EEAD7A-BDFF-3ACE-CBD6-57EBDCFD1A6C}"/>
                </a:ext>
              </a:extLst>
            </p:cNvPr>
            <p:cNvGrpSpPr/>
            <p:nvPr/>
          </p:nvGrpSpPr>
          <p:grpSpPr>
            <a:xfrm>
              <a:off x="2545146" y="1769725"/>
              <a:ext cx="767813" cy="1553765"/>
              <a:chOff x="3008209" y="1989534"/>
              <a:chExt cx="767813" cy="155376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43BA055-D6E4-DEAA-9312-98A5B5494526}"/>
                  </a:ext>
                </a:extLst>
              </p:cNvPr>
              <p:cNvSpPr/>
              <p:nvPr/>
            </p:nvSpPr>
            <p:spPr>
              <a:xfrm>
                <a:off x="3008209" y="1989534"/>
                <a:ext cx="767263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917517-1DA8-8780-3162-55CD4115AF98}"/>
                  </a:ext>
                </a:extLst>
              </p:cNvPr>
              <p:cNvGrpSpPr/>
              <p:nvPr/>
            </p:nvGrpSpPr>
            <p:grpSpPr>
              <a:xfrm>
                <a:off x="3234415" y="2103001"/>
                <a:ext cx="541607" cy="307777"/>
                <a:chOff x="1924515" y="1366401"/>
                <a:chExt cx="578116" cy="307777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6780429-E4BE-E5E1-9D0A-E11F017F65EA}"/>
                    </a:ext>
                  </a:extLst>
                </p:cNvPr>
                <p:cNvSpPr/>
                <p:nvPr/>
              </p:nvSpPr>
              <p:spPr>
                <a:xfrm>
                  <a:off x="1924515" y="1428127"/>
                  <a:ext cx="246185" cy="23739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-US" sz="1867">
                      <a:solidFill>
                        <a:schemeClr val="tx1"/>
                      </a:solidFill>
                    </a:rPr>
                    <a:t>N</a:t>
                  </a:r>
                  <a:endParaRPr lang="en-US" sz="1867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DD8C344-FDDB-70A9-9127-47152680E8C7}"/>
                    </a:ext>
                  </a:extLst>
                </p:cNvPr>
                <p:cNvSpPr txBox="1"/>
                <p:nvPr/>
              </p:nvSpPr>
              <p:spPr>
                <a:xfrm>
                  <a:off x="1936960" y="1366401"/>
                  <a:ext cx="565671" cy="307777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endParaRPr lang="en-US" sz="1867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77362D-755D-091D-CBED-17C7E8729A37}"/>
                </a:ext>
              </a:extLst>
            </p:cNvPr>
            <p:cNvGrpSpPr/>
            <p:nvPr/>
          </p:nvGrpSpPr>
          <p:grpSpPr>
            <a:xfrm>
              <a:off x="3751646" y="1769725"/>
              <a:ext cx="767263" cy="1553765"/>
              <a:chOff x="3008209" y="1989534"/>
              <a:chExt cx="767263" cy="155376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C2F990-2F36-3B6F-3307-4AAF9F05ECC6}"/>
                  </a:ext>
                </a:extLst>
              </p:cNvPr>
              <p:cNvSpPr/>
              <p:nvPr/>
            </p:nvSpPr>
            <p:spPr>
              <a:xfrm>
                <a:off x="3008209" y="1989534"/>
                <a:ext cx="767263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97CE73A-D937-FA60-67FD-EFDAA1A243C9}"/>
                  </a:ext>
                </a:extLst>
              </p:cNvPr>
              <p:cNvSpPr/>
              <p:nvPr/>
            </p:nvSpPr>
            <p:spPr>
              <a:xfrm>
                <a:off x="3255981" y="2153944"/>
                <a:ext cx="230638" cy="23739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>
                    <a:solidFill>
                      <a:schemeClr val="tx1"/>
                    </a:solidFill>
                  </a:rPr>
                  <a:t>N</a:t>
                </a:r>
                <a:endParaRPr lang="en-US" sz="1867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F1589FF-576C-097C-AA85-700645D76F1B}"/>
                </a:ext>
              </a:extLst>
            </p:cNvPr>
            <p:cNvGrpSpPr/>
            <p:nvPr/>
          </p:nvGrpSpPr>
          <p:grpSpPr>
            <a:xfrm>
              <a:off x="1352305" y="4717308"/>
              <a:ext cx="1334890" cy="379656"/>
              <a:chOff x="2882166" y="4655763"/>
              <a:chExt cx="1334890" cy="379656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BECE508-2577-F2AC-A191-D8B1E620A0AB}"/>
                  </a:ext>
                </a:extLst>
              </p:cNvPr>
              <p:cNvSpPr/>
              <p:nvPr/>
            </p:nvSpPr>
            <p:spPr>
              <a:xfrm>
                <a:off x="2882166" y="4720247"/>
                <a:ext cx="230638" cy="23739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>
                    <a:solidFill>
                      <a:schemeClr val="tx1"/>
                    </a:solidFill>
                  </a:rPr>
                  <a:t>N</a:t>
                </a:r>
                <a:endParaRPr lang="en-US" sz="1867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965AD6-5D77-AA41-F53A-B80416419989}"/>
                  </a:ext>
                </a:extLst>
              </p:cNvPr>
              <p:cNvSpPr txBox="1"/>
              <p:nvPr/>
            </p:nvSpPr>
            <p:spPr>
              <a:xfrm>
                <a:off x="3055090" y="4655763"/>
                <a:ext cx="1161966" cy="37965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867"/>
                  <a:t>: Neuron</a:t>
                </a:r>
              </a:p>
            </p:txBody>
          </p:sp>
        </p:grp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0E8B91B6-FDE5-379A-ACD9-4D4BC52D113C}"/>
                </a:ext>
              </a:extLst>
            </p:cNvPr>
            <p:cNvSpPr/>
            <p:nvPr/>
          </p:nvSpPr>
          <p:spPr>
            <a:xfrm>
              <a:off x="5199419" y="2303057"/>
              <a:ext cx="975946" cy="483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1C44C-B1EB-7FEA-3FB5-5C2320EAEB66}"/>
                </a:ext>
              </a:extLst>
            </p:cNvPr>
            <p:cNvSpPr/>
            <p:nvPr/>
          </p:nvSpPr>
          <p:spPr>
            <a:xfrm>
              <a:off x="6842613" y="2090371"/>
              <a:ext cx="1688123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/>
                <a:t>Optimal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D947A8-DE74-8BB1-072F-FA3A38CF44CA}"/>
              </a:ext>
            </a:extLst>
          </p:cNvPr>
          <p:cNvGrpSpPr/>
          <p:nvPr/>
        </p:nvGrpSpPr>
        <p:grpSpPr>
          <a:xfrm>
            <a:off x="5767755" y="4133791"/>
            <a:ext cx="2198076" cy="993531"/>
            <a:chOff x="5811716" y="3707363"/>
            <a:chExt cx="2198076" cy="993531"/>
          </a:xfrm>
        </p:grpSpPr>
        <p:sp>
          <p:nvSpPr>
            <p:cNvPr id="60" name="Speech Bubble: Oval 59">
              <a:extLst>
                <a:ext uri="{FF2B5EF4-FFF2-40B4-BE49-F238E27FC236}">
                  <a16:creationId xmlns:a16="http://schemas.microsoft.com/office/drawing/2014/main" id="{902F0EC6-45A2-58F4-4B5F-7F879F5106F3}"/>
                </a:ext>
              </a:extLst>
            </p:cNvPr>
            <p:cNvSpPr/>
            <p:nvPr/>
          </p:nvSpPr>
          <p:spPr>
            <a:xfrm flipV="1">
              <a:off x="5811716" y="3707363"/>
              <a:ext cx="2198076" cy="993531"/>
            </a:xfrm>
            <a:prstGeom prst="wedgeEllipseCallou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AFB995-B3C6-04FE-82B9-1340A799F1D3}"/>
                </a:ext>
              </a:extLst>
            </p:cNvPr>
            <p:cNvSpPr txBox="1"/>
            <p:nvPr/>
          </p:nvSpPr>
          <p:spPr>
            <a:xfrm>
              <a:off x="6104060" y="3910379"/>
              <a:ext cx="1617784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600">
                  <a:solidFill>
                    <a:srgbClr val="FF0000"/>
                  </a:solidFill>
                </a:rPr>
                <a:t>Time Complexity!!! :(</a:t>
              </a:r>
              <a:endParaRPr lang="en-US" sz="1867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54C422-4183-54CE-67D6-C16DE9D0A843}"/>
              </a:ext>
            </a:extLst>
          </p:cNvPr>
          <p:cNvGrpSpPr/>
          <p:nvPr/>
        </p:nvGrpSpPr>
        <p:grpSpPr>
          <a:xfrm flipH="1">
            <a:off x="1691056" y="4136722"/>
            <a:ext cx="1995854" cy="993531"/>
            <a:chOff x="5811716" y="3707363"/>
            <a:chExt cx="2198076" cy="993531"/>
          </a:xfrm>
        </p:grpSpPr>
        <p:sp>
          <p:nvSpPr>
            <p:cNvPr id="66" name="Speech Bubble: Oval 65">
              <a:extLst>
                <a:ext uri="{FF2B5EF4-FFF2-40B4-BE49-F238E27FC236}">
                  <a16:creationId xmlns:a16="http://schemas.microsoft.com/office/drawing/2014/main" id="{68F5A14E-BD7D-140C-2D27-4A6FB302731F}"/>
                </a:ext>
              </a:extLst>
            </p:cNvPr>
            <p:cNvSpPr/>
            <p:nvPr/>
          </p:nvSpPr>
          <p:spPr>
            <a:xfrm flipV="1">
              <a:off x="5811716" y="3707363"/>
              <a:ext cx="2198076" cy="993531"/>
            </a:xfrm>
            <a:prstGeom prst="wedgeEllipseCallou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67E586-89A4-98F7-568D-5F850B3D00E0}"/>
                </a:ext>
              </a:extLst>
            </p:cNvPr>
            <p:cNvSpPr txBox="1"/>
            <p:nvPr/>
          </p:nvSpPr>
          <p:spPr>
            <a:xfrm>
              <a:off x="6104058" y="3910379"/>
              <a:ext cx="1617784" cy="58477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600">
                  <a:solidFill>
                    <a:srgbClr val="0070C0"/>
                  </a:solidFill>
                </a:rPr>
                <a:t>Lower Testing Error :)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9FDC9DA-798C-73B0-1E92-230CB086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241835-95E1-E694-4E0D-5E543427ECFA}"/>
              </a:ext>
            </a:extLst>
          </p:cNvPr>
          <p:cNvSpPr txBox="1"/>
          <p:nvPr/>
        </p:nvSpPr>
        <p:spPr>
          <a:xfrm>
            <a:off x="2466914" y="2843649"/>
            <a:ext cx="9098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6C492B-D561-BB57-29C5-1ABE2EF340F4}"/>
              </a:ext>
            </a:extLst>
          </p:cNvPr>
          <p:cNvSpPr txBox="1"/>
          <p:nvPr/>
        </p:nvSpPr>
        <p:spPr>
          <a:xfrm>
            <a:off x="3684050" y="2847583"/>
            <a:ext cx="9098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41971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0900-A2C1-8F34-C551-E87C96EA2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1" y="1347356"/>
            <a:ext cx="8171183" cy="3669566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Adam optimization</a:t>
            </a:r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CDED37B-A5ED-6AEE-4249-A2D02F4D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91" y="1871932"/>
            <a:ext cx="4939306" cy="3135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76E87-1D5C-85BC-4B26-8FACA6CACA40}"/>
              </a:ext>
            </a:extLst>
          </p:cNvPr>
          <p:cNvSpPr txBox="1"/>
          <p:nvPr/>
        </p:nvSpPr>
        <p:spPr>
          <a:xfrm>
            <a:off x="892614" y="5241527"/>
            <a:ext cx="43090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/>
              <a:t>Source:  Diederik Kingma, Jimmy Ba </a:t>
            </a:r>
            <a:r>
              <a:rPr lang="en-US" sz="1400" b="1"/>
              <a:t>Adam: A Method for Stochastic Optimization (2014) </a:t>
            </a:r>
            <a:r>
              <a:rPr lang="en-US" sz="1400">
                <a:hlinkClick r:id="rId3"/>
              </a:rPr>
              <a:t>arXiv:1412.6980</a:t>
            </a:r>
            <a:r>
              <a:rPr lang="en-US" sz="1400" b="1"/>
              <a:t> </a:t>
            </a:r>
            <a:br>
              <a:rPr lang="en-US" sz="1400"/>
            </a:br>
            <a:endParaRPr lang="en-US" sz="14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5C890B-8DDB-884F-BA3C-38D23B4E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15913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43;p42">
            <a:extLst>
              <a:ext uri="{FF2B5EF4-FFF2-40B4-BE49-F238E27FC236}">
                <a16:creationId xmlns:a16="http://schemas.microsoft.com/office/drawing/2014/main" id="{D98D2DBD-3B73-96AD-99ED-6BBDCDCE9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8950" y="211717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31789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Data analysis and data preprocessing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Machine learning approaches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Experiment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90F7D5-815C-F354-C11C-FCD4E2B4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31155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219411" cy="49024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800" b="1"/>
              <a:t> Experiments setup</a:t>
            </a:r>
            <a:endParaRPr lang="en-US"/>
          </a:p>
          <a:p>
            <a:pPr marL="113665" indent="0">
              <a:buNone/>
            </a:pPr>
            <a:r>
              <a:rPr lang="en-US" sz="2800"/>
              <a:t>- We split the data into 2 parts: training data and testing data, with ratio 8:2</a:t>
            </a:r>
          </a:p>
          <a:p>
            <a:pPr marL="113665" indent="0">
              <a:buNone/>
            </a:pPr>
            <a:r>
              <a:rPr lang="en-US" sz="2800"/>
              <a:t>- We use 4 folds cross – validation on the training data set</a:t>
            </a:r>
          </a:p>
          <a:p>
            <a:pPr marL="113665" indent="0">
              <a:buNone/>
            </a:pPr>
            <a:r>
              <a:rPr lang="en-US" sz="2800"/>
              <a:t>- We use 3 different metrics for model assessment: </a:t>
            </a:r>
          </a:p>
          <a:p>
            <a:pPr marL="113665" indent="0">
              <a:buNone/>
            </a:pPr>
            <a:r>
              <a:rPr lang="en-US" sz="2800"/>
              <a:t>+ Mean absolute percentage error (MAPE). </a:t>
            </a:r>
            <a:endParaRPr lang="en-US"/>
          </a:p>
          <a:p>
            <a:pPr marL="113665" indent="0">
              <a:buNone/>
            </a:pPr>
            <a:r>
              <a:rPr lang="en-US" sz="2800"/>
              <a:t>+ Mean absolute error (MAE)</a:t>
            </a:r>
            <a:endParaRPr lang="en-US" sz="1850"/>
          </a:p>
          <a:p>
            <a:pPr marL="113665" indent="0">
              <a:buNone/>
            </a:pPr>
            <a:r>
              <a:rPr lang="en-US" sz="2800"/>
              <a:t>+ Root mean squared error (MSE)</a:t>
            </a:r>
            <a:endParaRPr lang="en-US" sz="1850"/>
          </a:p>
          <a:p>
            <a:pPr marL="113665" indent="0">
              <a:buNone/>
            </a:pPr>
            <a:endParaRPr lang="en-US" sz="28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03152D-4020-6CA6-65CB-05C8DBD0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590266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715761"/>
            <a:ext cx="8026500" cy="547838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Random forest regressor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89C5FB-37F4-0FA6-638D-3C2BCD00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6370"/>
              </p:ext>
            </p:extLst>
          </p:nvPr>
        </p:nvGraphicFramePr>
        <p:xfrm>
          <a:off x="267665" y="2333023"/>
          <a:ext cx="8603451" cy="2946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939">
                  <a:extLst>
                    <a:ext uri="{9D8B030D-6E8A-4147-A177-3AD203B41FA5}">
                      <a16:colId xmlns:a16="http://schemas.microsoft.com/office/drawing/2014/main" val="2691462708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515380470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10769764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1913375611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126491544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1488098416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3329996037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697541740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282564869"/>
                    </a:ext>
                  </a:extLst>
                </a:gridCol>
              </a:tblGrid>
              <a:tr h="911426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150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250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350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400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566308"/>
                  </a:ext>
                </a:extLst>
              </a:tr>
              <a:tr h="67850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9811352"/>
                  </a:ext>
                </a:extLst>
              </a:tr>
              <a:tr h="67850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25.513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25.422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3643898"/>
                  </a:ext>
                </a:extLst>
              </a:tr>
              <a:tr h="67850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19.014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18.949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0469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DBF4A3-D076-7228-D25A-0266748E5A36}"/>
              </a:ext>
            </a:extLst>
          </p:cNvPr>
          <p:cNvSpPr txBox="1"/>
          <p:nvPr/>
        </p:nvSpPr>
        <p:spPr>
          <a:xfrm>
            <a:off x="1426450" y="5447435"/>
            <a:ext cx="62793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/>
              <a:t>Table 1: Random Forest performance on different number of trees 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E3E6BF-385D-EBD3-AD92-8BEFC949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212006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866901"/>
            <a:ext cx="8026500" cy="547838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Random forest regressor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EF995A-360D-3876-1D68-D1049337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41823"/>
              </p:ext>
            </p:extLst>
          </p:nvPr>
        </p:nvGraphicFramePr>
        <p:xfrm>
          <a:off x="340006" y="2412599"/>
          <a:ext cx="8415060" cy="2956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506">
                  <a:extLst>
                    <a:ext uri="{9D8B030D-6E8A-4147-A177-3AD203B41FA5}">
                      <a16:colId xmlns:a16="http://schemas.microsoft.com/office/drawing/2014/main" val="791390550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1423043120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153436329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37946746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277465333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3522215737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3921987898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971158085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1419447190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4151094392"/>
                    </a:ext>
                  </a:extLst>
                </a:gridCol>
              </a:tblGrid>
              <a:tr h="759588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d = 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inf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6371651"/>
                  </a:ext>
                </a:extLst>
              </a:tr>
              <a:tr h="67597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0.309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153272"/>
                  </a:ext>
                </a:extLst>
              </a:tr>
              <a:tr h="76046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27.530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26.530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25.280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24.904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24.864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24.854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24.856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24.865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24.865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69377"/>
                  </a:ext>
                </a:extLst>
              </a:tr>
              <a:tr h="76046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21.003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19.846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18.874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18.846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18.389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18.379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18.380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18.385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18.384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78638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CDFD36-BFFE-BE51-78A7-2C2532A29382}"/>
              </a:ext>
            </a:extLst>
          </p:cNvPr>
          <p:cNvSpPr txBox="1"/>
          <p:nvPr/>
        </p:nvSpPr>
        <p:spPr>
          <a:xfrm>
            <a:off x="1450183" y="5472113"/>
            <a:ext cx="6372224" cy="66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/>
              <a:t>Table 2: Random Forest performance on different maximum depth of each tree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6734098-91A3-EC50-8287-4E3BBC5B9DF2}"/>
              </a:ext>
            </a:extLst>
          </p:cNvPr>
          <p:cNvSpPr txBox="1">
            <a:spLocks/>
          </p:cNvSpPr>
          <p:nvPr/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4009454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396" y="1059619"/>
            <a:ext cx="8026500" cy="547838"/>
          </a:xfr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Kernel ridge regression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DFD36-BFFE-BE51-78A7-2C2532A29382}"/>
              </a:ext>
            </a:extLst>
          </p:cNvPr>
          <p:cNvSpPr txBox="1"/>
          <p:nvPr/>
        </p:nvSpPr>
        <p:spPr>
          <a:xfrm>
            <a:off x="1320787" y="3278615"/>
            <a:ext cx="6372224" cy="379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/>
              <a:t>Table 3: Kernel ridge performance on different kernels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8AF480-39EC-6FAD-2B33-C76A5FE87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19373"/>
              </p:ext>
            </p:extLst>
          </p:nvPr>
        </p:nvGraphicFramePr>
        <p:xfrm>
          <a:off x="625416" y="1624983"/>
          <a:ext cx="7949784" cy="157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036">
                  <a:extLst>
                    <a:ext uri="{9D8B030D-6E8A-4147-A177-3AD203B41FA5}">
                      <a16:colId xmlns:a16="http://schemas.microsoft.com/office/drawing/2014/main" val="986136399"/>
                    </a:ext>
                  </a:extLst>
                </a:gridCol>
                <a:gridCol w="1589036">
                  <a:extLst>
                    <a:ext uri="{9D8B030D-6E8A-4147-A177-3AD203B41FA5}">
                      <a16:colId xmlns:a16="http://schemas.microsoft.com/office/drawing/2014/main" val="1554217170"/>
                    </a:ext>
                  </a:extLst>
                </a:gridCol>
                <a:gridCol w="1589036">
                  <a:extLst>
                    <a:ext uri="{9D8B030D-6E8A-4147-A177-3AD203B41FA5}">
                      <a16:colId xmlns:a16="http://schemas.microsoft.com/office/drawing/2014/main" val="3644073479"/>
                    </a:ext>
                  </a:extLst>
                </a:gridCol>
                <a:gridCol w="1589036">
                  <a:extLst>
                    <a:ext uri="{9D8B030D-6E8A-4147-A177-3AD203B41FA5}">
                      <a16:colId xmlns:a16="http://schemas.microsoft.com/office/drawing/2014/main" val="2818396787"/>
                    </a:ext>
                  </a:extLst>
                </a:gridCol>
                <a:gridCol w="1593640">
                  <a:extLst>
                    <a:ext uri="{9D8B030D-6E8A-4147-A177-3AD203B41FA5}">
                      <a16:colId xmlns:a16="http://schemas.microsoft.com/office/drawing/2014/main" val="3918207626"/>
                    </a:ext>
                  </a:extLst>
                </a:gridCol>
              </a:tblGrid>
              <a:tr h="394382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Linear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Laplacian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RBF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Polynomial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5679455"/>
                  </a:ext>
                </a:extLst>
              </a:tr>
              <a:tr h="39438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0.307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effectLst/>
                        </a:rPr>
                        <a:t>0.268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0.279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964233"/>
                  </a:ext>
                </a:extLst>
              </a:tr>
              <a:tr h="39438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28.12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effectLst/>
                        </a:rPr>
                        <a:t>26.08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26.48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26.38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8783206"/>
                  </a:ext>
                </a:extLst>
              </a:tr>
              <a:tr h="39438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28.12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effectLst/>
                        </a:rPr>
                        <a:t>19.31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19.48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19.61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797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2C2472-B94B-DA51-7E4C-7A4B0929ADE8}"/>
              </a:ext>
            </a:extLst>
          </p:cNvPr>
          <p:cNvSpPr txBox="1"/>
          <p:nvPr/>
        </p:nvSpPr>
        <p:spPr>
          <a:xfrm>
            <a:off x="1717068" y="6232568"/>
            <a:ext cx="5974450" cy="379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/>
              <a:t>Table 4: Kernel ridge performance on different alpha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5FEDD1-5160-6704-A0DE-454E6D41F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21664"/>
              </p:ext>
            </p:extLst>
          </p:nvPr>
        </p:nvGraphicFramePr>
        <p:xfrm>
          <a:off x="596887" y="3764933"/>
          <a:ext cx="7958309" cy="2412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323">
                  <a:extLst>
                    <a:ext uri="{9D8B030D-6E8A-4147-A177-3AD203B41FA5}">
                      <a16:colId xmlns:a16="http://schemas.microsoft.com/office/drawing/2014/main" val="2624207146"/>
                    </a:ext>
                  </a:extLst>
                </a:gridCol>
                <a:gridCol w="783908">
                  <a:extLst>
                    <a:ext uri="{9D8B030D-6E8A-4147-A177-3AD203B41FA5}">
                      <a16:colId xmlns:a16="http://schemas.microsoft.com/office/drawing/2014/main" val="937988975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3275912777"/>
                    </a:ext>
                  </a:extLst>
                </a:gridCol>
                <a:gridCol w="885299">
                  <a:extLst>
                    <a:ext uri="{9D8B030D-6E8A-4147-A177-3AD203B41FA5}">
                      <a16:colId xmlns:a16="http://schemas.microsoft.com/office/drawing/2014/main" val="1038966567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643739454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923625294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3627906779"/>
                    </a:ext>
                  </a:extLst>
                </a:gridCol>
                <a:gridCol w="770764">
                  <a:extLst>
                    <a:ext uri="{9D8B030D-6E8A-4147-A177-3AD203B41FA5}">
                      <a16:colId xmlns:a16="http://schemas.microsoft.com/office/drawing/2014/main" val="768152678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1085804024"/>
                    </a:ext>
                  </a:extLst>
                </a:gridCol>
              </a:tblGrid>
              <a:tr h="603213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0.001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0.025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0.05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1.0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2.0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248681463"/>
                  </a:ext>
                </a:extLst>
              </a:tr>
              <a:tr h="60321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MAPE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0.298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0.281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0.282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0.283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0.284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0.286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428184709"/>
                  </a:ext>
                </a:extLst>
              </a:tr>
              <a:tr h="60321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RMSE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29.13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26.59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26.34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26.35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26.35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26.35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26.42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26.55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499359936"/>
                  </a:ext>
                </a:extLst>
              </a:tr>
              <a:tr h="60321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MAE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20.93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19.73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19.69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19.70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19.73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19.82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19.91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20.02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740425269"/>
                  </a:ext>
                </a:extLst>
              </a:tr>
            </a:tbl>
          </a:graphicData>
        </a:graphic>
      </p:graphicFrame>
      <p:sp>
        <p:nvSpPr>
          <p:cNvPr id="9" name="Title 6">
            <a:extLst>
              <a:ext uri="{FF2B5EF4-FFF2-40B4-BE49-F238E27FC236}">
                <a16:creationId xmlns:a16="http://schemas.microsoft.com/office/drawing/2014/main" id="{DAB88310-8641-8F5B-2AEB-F6F3CC871061}"/>
              </a:ext>
            </a:extLst>
          </p:cNvPr>
          <p:cNvSpPr txBox="1">
            <a:spLocks/>
          </p:cNvSpPr>
          <p:nvPr/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3426385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405637"/>
            <a:ext cx="8026500" cy="547838"/>
          </a:xfr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Gaussian process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8384A-92B7-9DBC-C917-C523FD33E1A2}"/>
              </a:ext>
            </a:extLst>
          </p:cNvPr>
          <p:cNvSpPr txBox="1"/>
          <p:nvPr/>
        </p:nvSpPr>
        <p:spPr>
          <a:xfrm>
            <a:off x="1652083" y="5872247"/>
            <a:ext cx="63134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/>
              <a:t>Table 5: Gaussian process performance on different kernels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13054903-3E03-CE79-8576-64EC995C8182}"/>
              </a:ext>
            </a:extLst>
          </p:cNvPr>
          <p:cNvSpPr txBox="1">
            <a:spLocks/>
          </p:cNvSpPr>
          <p:nvPr/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4. Experiments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98A4A4-F24E-0D9D-8772-CCE41DAC4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95924"/>
              </p:ext>
            </p:extLst>
          </p:nvPr>
        </p:nvGraphicFramePr>
        <p:xfrm>
          <a:off x="935181" y="2106520"/>
          <a:ext cx="7781804" cy="324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28">
                  <a:extLst>
                    <a:ext uri="{9D8B030D-6E8A-4147-A177-3AD203B41FA5}">
                      <a16:colId xmlns:a16="http://schemas.microsoft.com/office/drawing/2014/main" val="8893966"/>
                    </a:ext>
                  </a:extLst>
                </a:gridCol>
                <a:gridCol w="1816659">
                  <a:extLst>
                    <a:ext uri="{9D8B030D-6E8A-4147-A177-3AD203B41FA5}">
                      <a16:colId xmlns:a16="http://schemas.microsoft.com/office/drawing/2014/main" val="4028262486"/>
                    </a:ext>
                  </a:extLst>
                </a:gridCol>
                <a:gridCol w="1794793">
                  <a:extLst>
                    <a:ext uri="{9D8B030D-6E8A-4147-A177-3AD203B41FA5}">
                      <a16:colId xmlns:a16="http://schemas.microsoft.com/office/drawing/2014/main" val="3321692507"/>
                    </a:ext>
                  </a:extLst>
                </a:gridCol>
                <a:gridCol w="1323352">
                  <a:extLst>
                    <a:ext uri="{9D8B030D-6E8A-4147-A177-3AD203B41FA5}">
                      <a16:colId xmlns:a16="http://schemas.microsoft.com/office/drawing/2014/main" val="4067069866"/>
                    </a:ext>
                  </a:extLst>
                </a:gridCol>
                <a:gridCol w="1559072">
                  <a:extLst>
                    <a:ext uri="{9D8B030D-6E8A-4147-A177-3AD203B41FA5}">
                      <a16:colId xmlns:a16="http://schemas.microsoft.com/office/drawing/2014/main" val="1079143956"/>
                    </a:ext>
                  </a:extLst>
                </a:gridCol>
              </a:tblGrid>
              <a:tr h="1005248"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endParaRPr lang="en-US" sz="24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Rational Quadratic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err="1">
                          <a:effectLst/>
                        </a:rPr>
                        <a:t>DotProduct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RBF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err="1">
                          <a:effectLst/>
                        </a:rPr>
                        <a:t>Matérn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889968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MAPE </a:t>
                      </a:r>
                      <a:endParaRPr lang="en-US" sz="18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0.256 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0.280 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0.261 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1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>
                          <a:effectLst/>
                        </a:rPr>
                        <a:t>0.255 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985419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RMSE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25.96 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27.65 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26.31 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1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>
                          <a:effectLst/>
                        </a:rPr>
                        <a:t>25.75 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962042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MAE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19.48 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21.17 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19.94 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2400" b="1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>
                          <a:effectLst/>
                        </a:rPr>
                        <a:t>19.29 </a:t>
                      </a:r>
                      <a:endParaRPr lang="en-US" sz="1800" b="1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840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20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88950" y="36062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 b="1">
                <a:solidFill>
                  <a:schemeClr val="bg1"/>
                </a:solidFill>
              </a:rPr>
              <a:t>1. </a:t>
            </a:r>
            <a:r>
              <a:rPr lang="vi" sz="4000" b="1" err="1">
                <a:solidFill>
                  <a:schemeClr val="bg1"/>
                </a:solidFill>
              </a:rPr>
              <a:t>Introduction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488950" y="1866900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368291">
              <a:buSzPts val="2200"/>
              <a:buChar char="●"/>
            </a:pPr>
            <a:r>
              <a:rPr lang="en-US" sz="2400">
                <a:latin typeface="+mj-lt"/>
              </a:rPr>
              <a:t>Predicting the price of real estate is a very intriguing problem that attracts many scientists, economists, politicians trying to tackle them because of its importance in securing financial security, controlling the economy, and guaranteeing the social security.</a:t>
            </a:r>
          </a:p>
          <a:p>
            <a:pPr lvl="0" indent="-368291">
              <a:buSzPts val="2200"/>
              <a:buChar char="●"/>
            </a:pPr>
            <a:r>
              <a:rPr lang="en-US" sz="2400">
                <a:latin typeface="+mj-lt"/>
              </a:rPr>
              <a:t>With the explosion of Artificial Intelligence, especially in the field of Machine Learning(ML), many people try to apply ML algorithms into solving this problem</a:t>
            </a:r>
            <a:endParaRPr sz="2400">
              <a:latin typeface="+mj-lt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651240"/>
            <a:ext cx="8026500" cy="547838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Ensemble neural network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210E42-D2DB-FA0F-6DFE-F34613830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44673"/>
              </p:ext>
            </p:extLst>
          </p:nvPr>
        </p:nvGraphicFramePr>
        <p:xfrm>
          <a:off x="960437" y="2400776"/>
          <a:ext cx="7435689" cy="2761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275">
                  <a:extLst>
                    <a:ext uri="{9D8B030D-6E8A-4147-A177-3AD203B41FA5}">
                      <a16:colId xmlns:a16="http://schemas.microsoft.com/office/drawing/2014/main" val="745859657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2888274602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3124384222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152772982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4149492295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215997845"/>
                    </a:ext>
                  </a:extLst>
                </a:gridCol>
                <a:gridCol w="963279">
                  <a:extLst>
                    <a:ext uri="{9D8B030D-6E8A-4147-A177-3AD203B41FA5}">
                      <a16:colId xmlns:a16="http://schemas.microsoft.com/office/drawing/2014/main" val="246550436"/>
                    </a:ext>
                  </a:extLst>
                </a:gridCol>
              </a:tblGrid>
              <a:tr h="690262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30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278165"/>
                  </a:ext>
                </a:extLst>
              </a:tr>
              <a:tr h="69026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0.236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1523735"/>
                  </a:ext>
                </a:extLst>
              </a:tr>
              <a:tr h="69026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27.52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25.27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25.87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9356648"/>
                  </a:ext>
                </a:extLst>
              </a:tr>
              <a:tr h="69026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20.84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18.53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884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61A17C-75EC-B77C-AA8B-16BBF9EC1166}"/>
              </a:ext>
            </a:extLst>
          </p:cNvPr>
          <p:cNvSpPr txBox="1"/>
          <p:nvPr/>
        </p:nvSpPr>
        <p:spPr>
          <a:xfrm>
            <a:off x="1143355" y="5351917"/>
            <a:ext cx="7213237" cy="379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/>
              <a:t>Table 6: Ensemble neural network on different number of neurons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386314-C247-88D3-42B8-602D9CAB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3014327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651240"/>
            <a:ext cx="8026500" cy="547838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Model training and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B2AB0A-8B2A-ED28-5389-D3ABBD93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85862"/>
              </p:ext>
            </p:extLst>
          </p:nvPr>
        </p:nvGraphicFramePr>
        <p:xfrm>
          <a:off x="282133" y="2405363"/>
          <a:ext cx="8496983" cy="2838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203">
                  <a:extLst>
                    <a:ext uri="{9D8B030D-6E8A-4147-A177-3AD203B41FA5}">
                      <a16:colId xmlns:a16="http://schemas.microsoft.com/office/drawing/2014/main" val="2372527793"/>
                    </a:ext>
                  </a:extLst>
                </a:gridCol>
                <a:gridCol w="898203">
                  <a:extLst>
                    <a:ext uri="{9D8B030D-6E8A-4147-A177-3AD203B41FA5}">
                      <a16:colId xmlns:a16="http://schemas.microsoft.com/office/drawing/2014/main" val="1042528929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1234448997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445746996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4279610180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2809226320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140683939"/>
                    </a:ext>
                  </a:extLst>
                </a:gridCol>
                <a:gridCol w="998316">
                  <a:extLst>
                    <a:ext uri="{9D8B030D-6E8A-4147-A177-3AD203B41FA5}">
                      <a16:colId xmlns:a16="http://schemas.microsoft.com/office/drawing/2014/main" val="3948347912"/>
                    </a:ext>
                  </a:extLst>
                </a:gridCol>
                <a:gridCol w="1045681">
                  <a:extLst>
                    <a:ext uri="{9D8B030D-6E8A-4147-A177-3AD203B41FA5}">
                      <a16:colId xmlns:a16="http://schemas.microsoft.com/office/drawing/2014/main" val="2504127331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714375" algn="ctr"/>
                        </a:tabLs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Ridge Kernel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Gaussian process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Ensemble NN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00456"/>
                  </a:ext>
                </a:extLst>
              </a:tr>
              <a:tr h="5496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6691199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0.196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0.139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0.383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43128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24.32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20.46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13.25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33.77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22.27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649631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13.58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17.67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17.16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9.81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27.37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16.43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18.44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4027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5831E8-E901-6BA9-79C4-512C61FCD48C}"/>
              </a:ext>
            </a:extLst>
          </p:cNvPr>
          <p:cNvSpPr txBox="1"/>
          <p:nvPr/>
        </p:nvSpPr>
        <p:spPr>
          <a:xfrm>
            <a:off x="1504025" y="5434158"/>
            <a:ext cx="6251607" cy="379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/>
              <a:t>Table 7: Different model performance on train – test set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B43074-E537-4402-7BA1-4B3A70FA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1086363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3;p42">
            <a:extLst>
              <a:ext uri="{FF2B5EF4-FFF2-40B4-BE49-F238E27FC236}">
                <a16:creationId xmlns:a16="http://schemas.microsoft.com/office/drawing/2014/main" id="{94C57E4A-3B43-D033-7BA2-3CE5658E6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8950" y="211717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31789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Data analysis and data preprocessing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Machine learning approaches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Experiment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A300F-BE88-AFEB-21C7-37C0664D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96761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45418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>
            <a:spLocks noGrp="1"/>
          </p:cNvSpPr>
          <p:nvPr>
            <p:ph type="ctrTitle"/>
          </p:nvPr>
        </p:nvSpPr>
        <p:spPr>
          <a:xfrm>
            <a:off x="1143000" y="201096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600">
                <a:solidFill>
                  <a:schemeClr val="dk1"/>
                </a:solidFill>
              </a:rPr>
              <a:t>THE END!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488950" y="1866900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1915" lvl="0" indent="0" algn="l" rtl="0">
              <a:spcBef>
                <a:spcPts val="750"/>
              </a:spcBef>
              <a:spcAft>
                <a:spcPts val="0"/>
              </a:spcAft>
              <a:buSzPts val="2300"/>
              <a:buNone/>
            </a:pPr>
            <a:r>
              <a:rPr lang="vi" sz="2800"/>
              <a:t>In </a:t>
            </a:r>
            <a:r>
              <a:rPr lang="vi" sz="2800" err="1"/>
              <a:t>this</a:t>
            </a:r>
            <a:r>
              <a:rPr lang="vi" sz="2800"/>
              <a:t> </a:t>
            </a:r>
            <a:r>
              <a:rPr lang="vi" sz="2800" err="1"/>
              <a:t>project</a:t>
            </a:r>
            <a:r>
              <a:rPr lang="vi" sz="2800"/>
              <a:t>, </a:t>
            </a:r>
            <a:r>
              <a:rPr lang="vi" sz="2800" err="1"/>
              <a:t>we</a:t>
            </a:r>
            <a:r>
              <a:rPr lang="vi" sz="2800"/>
              <a:t> </a:t>
            </a:r>
            <a:r>
              <a:rPr lang="vi" sz="2800" err="1"/>
              <a:t>will</a:t>
            </a:r>
            <a:r>
              <a:rPr lang="en-US" sz="2800"/>
              <a:t> try to predict the house price in Hanoi using some of ML methods including:</a:t>
            </a:r>
          </a:p>
          <a:p>
            <a:pPr marL="456565" lvl="0" indent="-374015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800"/>
              <a:t>Random Forest</a:t>
            </a:r>
          </a:p>
          <a:p>
            <a:pPr marL="456565" lvl="0" indent="-374015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800"/>
              <a:t>Kernel Ridge Regression</a:t>
            </a:r>
          </a:p>
          <a:p>
            <a:pPr marL="456565" lvl="0" indent="-374015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800"/>
              <a:t>Gaussian Process</a:t>
            </a:r>
          </a:p>
          <a:p>
            <a:pPr marL="456565" indent="-374015">
              <a:buSzPts val="2300"/>
              <a:buChar char="●"/>
            </a:pPr>
            <a:r>
              <a:rPr lang="en-US" sz="2800"/>
              <a:t>Ensemble neural network</a:t>
            </a:r>
          </a:p>
        </p:txBody>
      </p:sp>
      <p:sp>
        <p:nvSpPr>
          <p:cNvPr id="3" name="Google Shape;139;p27">
            <a:extLst>
              <a:ext uri="{FF2B5EF4-FFF2-40B4-BE49-F238E27FC236}">
                <a16:creationId xmlns:a16="http://schemas.microsoft.com/office/drawing/2014/main" id="{3E7393F9-D1F0-078D-6413-982216178F5D}"/>
              </a:ext>
            </a:extLst>
          </p:cNvPr>
          <p:cNvSpPr txBox="1">
            <a:spLocks/>
          </p:cNvSpPr>
          <p:nvPr/>
        </p:nvSpPr>
        <p:spPr>
          <a:xfrm>
            <a:off x="488950" y="36062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" sz="4000" b="1">
                <a:solidFill>
                  <a:schemeClr val="bg1"/>
                </a:solidFill>
              </a:rPr>
              <a:t>1. </a:t>
            </a:r>
            <a:r>
              <a:rPr lang="vi" sz="4000" b="1" err="1">
                <a:solidFill>
                  <a:schemeClr val="bg1"/>
                </a:solidFill>
              </a:rPr>
              <a:t>Introduction</a:t>
            </a:r>
            <a:endParaRPr 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488950" y="211717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31789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Data analysis and data preprocessing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Machine learning approaches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Experiment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0965D-5705-A210-33A1-94D08CAE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96761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494121" y="1528376"/>
            <a:ext cx="8045392" cy="40546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lvl="0" indent="-329565">
              <a:buSzPts val="1600"/>
              <a:buChar char="●"/>
            </a:pPr>
            <a:r>
              <a:rPr lang="en-US" sz="2000">
                <a:latin typeface="+mj-lt"/>
              </a:rPr>
              <a:t>Hanoi Housing Dataset 2020 is a raw dataset containing 82.5 thousand records with 12 variables: Date, Address, District, Ward, House type, Legal status, Number of floors, Number of bedrooms, Area, Length, Width, Price per square meters.  </a:t>
            </a:r>
          </a:p>
        </p:txBody>
      </p:sp>
      <p:sp>
        <p:nvSpPr>
          <p:cNvPr id="2" name="AutoShape 2" descr="Chart, bar chart&#10;&#10;Description automatically generated"/>
          <p:cNvSpPr>
            <a:spLocks noChangeAspect="1" noChangeArrowheads="1"/>
          </p:cNvSpPr>
          <p:nvPr/>
        </p:nvSpPr>
        <p:spPr bwMode="auto">
          <a:xfrm>
            <a:off x="9020175" y="720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67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4" y="3279753"/>
            <a:ext cx="8208167" cy="23032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9CF394-4B0B-D3C5-E51B-B481B60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6208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hart, bar chart&#10;&#10;Description automatically generated"/>
          <p:cNvSpPr>
            <a:spLocks noChangeAspect="1" noChangeArrowheads="1"/>
          </p:cNvSpPr>
          <p:nvPr/>
        </p:nvSpPr>
        <p:spPr bwMode="auto">
          <a:xfrm>
            <a:off x="9020175" y="720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67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4" y="3279753"/>
            <a:ext cx="8208167" cy="23032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9CF394-4B0B-D3C5-E51B-B481B60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6208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Data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08F37E-31E0-39F9-76B0-B07D1A347F5D}"/>
              </a:ext>
            </a:extLst>
          </p:cNvPr>
          <p:cNvGrpSpPr/>
          <p:nvPr/>
        </p:nvGrpSpPr>
        <p:grpSpPr>
          <a:xfrm>
            <a:off x="938961" y="2858445"/>
            <a:ext cx="6652069" cy="366515"/>
            <a:chOff x="938961" y="2858445"/>
            <a:chExt cx="6652069" cy="36651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0708510-CE30-28C9-F1D5-A270413C6BC7}"/>
                </a:ext>
              </a:extLst>
            </p:cNvPr>
            <p:cNvCxnSpPr/>
            <p:nvPr/>
          </p:nvCxnSpPr>
          <p:spPr>
            <a:xfrm flipH="1">
              <a:off x="1534077" y="2858445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51DE1B-73D9-DA00-9DBA-A982B45B6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961" y="2858445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67407A-D3BA-669D-8F3B-ACEDBE9F5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672" y="2858445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651432-92C2-AC20-0EE5-36BC6D2E8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142" y="2858445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B506A4-B350-9B8A-BDE7-4989D738669B}"/>
              </a:ext>
            </a:extLst>
          </p:cNvPr>
          <p:cNvGrpSpPr/>
          <p:nvPr/>
        </p:nvGrpSpPr>
        <p:grpSpPr>
          <a:xfrm>
            <a:off x="5495847" y="2473036"/>
            <a:ext cx="1288473" cy="753183"/>
            <a:chOff x="5495847" y="2473036"/>
            <a:chExt cx="1288473" cy="75318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C0C4AE-3404-2881-E88E-EB19E0233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675" y="2859704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A68EBE-8374-3E5A-2ED9-1A34EAA7BAFD}"/>
                </a:ext>
              </a:extLst>
            </p:cNvPr>
            <p:cNvSpPr txBox="1"/>
            <p:nvPr/>
          </p:nvSpPr>
          <p:spPr>
            <a:xfrm>
              <a:off x="5495847" y="2473036"/>
              <a:ext cx="1288473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&lt;30 and &gt;300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4ACF59-972A-796C-B2C0-00722F5029ED}"/>
              </a:ext>
            </a:extLst>
          </p:cNvPr>
          <p:cNvGrpSpPr/>
          <p:nvPr/>
        </p:nvGrpSpPr>
        <p:grpSpPr>
          <a:xfrm>
            <a:off x="4211153" y="2463590"/>
            <a:ext cx="1288473" cy="753183"/>
            <a:chOff x="5495847" y="2473036"/>
            <a:chExt cx="1288473" cy="75318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7888316-6C8B-3C49-2E6B-4DEE09B3C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675" y="2859704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152EED-68C8-16FA-2DB7-3BDD3E5E5317}"/>
                </a:ext>
              </a:extLst>
            </p:cNvPr>
            <p:cNvSpPr txBox="1"/>
            <p:nvPr/>
          </p:nvSpPr>
          <p:spPr>
            <a:xfrm>
              <a:off x="5495847" y="2473036"/>
              <a:ext cx="1288473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&gt; 8 floors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9E0CE6-FF7F-C214-5DEF-A21FFD33CC94}"/>
              </a:ext>
            </a:extLst>
          </p:cNvPr>
          <p:cNvGrpSpPr/>
          <p:nvPr/>
        </p:nvGrpSpPr>
        <p:grpSpPr>
          <a:xfrm>
            <a:off x="1528409" y="2425804"/>
            <a:ext cx="1288473" cy="847646"/>
            <a:chOff x="5495847" y="2378573"/>
            <a:chExt cx="1288473" cy="84764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8A6707-9097-43F6-D6AD-6F7E84BF5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675" y="2859704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3CC64D-DA24-8ADB-CA3E-6B7AF70DD817}"/>
                </a:ext>
              </a:extLst>
            </p:cNvPr>
            <p:cNvSpPr txBox="1"/>
            <p:nvPr/>
          </p:nvSpPr>
          <p:spPr>
            <a:xfrm>
              <a:off x="5495847" y="2378573"/>
              <a:ext cx="12884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Remove outer district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D449D0-855F-21D4-3064-272A42E98F8C}"/>
              </a:ext>
            </a:extLst>
          </p:cNvPr>
          <p:cNvGrpSpPr/>
          <p:nvPr/>
        </p:nvGrpSpPr>
        <p:grpSpPr>
          <a:xfrm>
            <a:off x="515767" y="5757176"/>
            <a:ext cx="8209998" cy="686818"/>
            <a:chOff x="515767" y="5757176"/>
            <a:chExt cx="8209998" cy="68681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DA592EE-A26E-8B12-A032-02CA802369D8}"/>
                </a:ext>
              </a:extLst>
            </p:cNvPr>
            <p:cNvCxnSpPr/>
            <p:nvPr/>
          </p:nvCxnSpPr>
          <p:spPr>
            <a:xfrm>
              <a:off x="515767" y="6004055"/>
              <a:ext cx="8208816" cy="18893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A210CB-6C84-36EF-6AB5-ED14F1633DCD}"/>
                </a:ext>
              </a:extLst>
            </p:cNvPr>
            <p:cNvCxnSpPr/>
            <p:nvPr/>
          </p:nvCxnSpPr>
          <p:spPr>
            <a:xfrm>
              <a:off x="526077" y="5757176"/>
              <a:ext cx="1" cy="255050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810F1C-B66D-869C-B3FE-799438A3EDF5}"/>
                </a:ext>
              </a:extLst>
            </p:cNvPr>
            <p:cNvCxnSpPr>
              <a:cxnSpLocks/>
            </p:cNvCxnSpPr>
            <p:nvPr/>
          </p:nvCxnSpPr>
          <p:spPr>
            <a:xfrm>
              <a:off x="8725764" y="5759632"/>
              <a:ext cx="1" cy="255050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01B982-AC6F-AC8A-8F94-E0C327ED4A6B}"/>
                </a:ext>
              </a:extLst>
            </p:cNvPr>
            <p:cNvSpPr txBox="1"/>
            <p:nvPr/>
          </p:nvSpPr>
          <p:spPr>
            <a:xfrm>
              <a:off x="3486150" y="6136217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Remove record has null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488950" y="1737840"/>
            <a:ext cx="8026500" cy="4401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374015">
              <a:buSzPts val="2300"/>
              <a:buChar char="●"/>
            </a:pPr>
            <a:r>
              <a:rPr lang="en-US" sz="2600" i="1"/>
              <a:t>With ward data, we use Binary encoding to process.</a:t>
            </a:r>
            <a:endParaRPr lang="en-US"/>
          </a:p>
          <a:p>
            <a:pPr marL="539115" indent="-457200">
              <a:buSzPts val="2300"/>
            </a:pPr>
            <a:r>
              <a:rPr lang="en-US" sz="2600"/>
              <a:t> Transform categorical value to ordinal value with is the number of unique wards.</a:t>
            </a:r>
          </a:p>
          <a:p>
            <a:pPr marL="539115" indent="-457200">
              <a:buSzPts val="2300"/>
            </a:pPr>
            <a:r>
              <a:rPr lang="en-US" sz="2600"/>
              <a:t> Transform the ordinal value to binary, which is a sequence of 1 and 0 lengths.</a:t>
            </a:r>
          </a:p>
          <a:p>
            <a:pPr marL="456565" indent="-374015">
              <a:buSzPts val="2300"/>
              <a:buChar char="●"/>
            </a:pPr>
            <a:r>
              <a:rPr lang="en-US" sz="2600" i="1"/>
              <a:t>With house type data and legal status data, we will use ordinal encoding for 2 columns: house types and legal status</a:t>
            </a:r>
          </a:p>
          <a:p>
            <a:pPr marL="456565" indent="-374015">
              <a:buSzPts val="2300"/>
              <a:buChar char="●"/>
            </a:pPr>
            <a:endParaRPr lang="en-US" sz="2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AD13EB-7B19-8F0C-1C8B-A9E59CF6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34546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34068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12" ma:contentTypeDescription="Create a new document." ma:contentTypeScope="" ma:versionID="0e6ceb211bdc9d4e7ba4aa12aaffd04a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b2ae9b16f0a84dbedfb4d86e3e8be372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E96FAA-F536-4ADC-B66B-71444EDE4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93BBDC-B961-49EB-9E28-0ADFE6642DF0}">
  <ds:schemaRefs>
    <ds:schemaRef ds:uri="c0b09c89-4db7-4272-96b1-7857f8178130"/>
    <ds:schemaRef ds:uri="fafca14e-5926-4aba-b21c-859abbd99a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7FDD6C-4025-4D21-812D-AD37EE1BD6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Machine Learning Capstone project: Hanoi house price prediction</vt:lpstr>
      <vt:lpstr>Members</vt:lpstr>
      <vt:lpstr>Content</vt:lpstr>
      <vt:lpstr>1. Introduction</vt:lpstr>
      <vt:lpstr>PowerPoint Presentation</vt:lpstr>
      <vt:lpstr>Content</vt:lpstr>
      <vt:lpstr>Data analysis</vt:lpstr>
      <vt:lpstr>Data analysis</vt:lpstr>
      <vt:lpstr>Data preprocessing</vt:lpstr>
      <vt:lpstr>PowerPoint Presentation</vt:lpstr>
      <vt:lpstr>PowerPoint Presentation</vt:lpstr>
      <vt:lpstr>Content</vt:lpstr>
      <vt:lpstr>3.1. Random forest regressor</vt:lpstr>
      <vt:lpstr>3.1. Random forest regressor</vt:lpstr>
      <vt:lpstr>3.2. Kernel Ridge Regression</vt:lpstr>
      <vt:lpstr>PowerPoint Presentation</vt:lpstr>
      <vt:lpstr>PowerPoint Presentation</vt:lpstr>
      <vt:lpstr>3.3. Gaussian Process</vt:lpstr>
      <vt:lpstr>3.3. Gaussian Process</vt:lpstr>
      <vt:lpstr>3.3. Gaussian Process</vt:lpstr>
      <vt:lpstr>3.3. Gaussian Process</vt:lpstr>
      <vt:lpstr>3.3. Gaussian Process</vt:lpstr>
      <vt:lpstr>3.3. Gaussian Process</vt:lpstr>
      <vt:lpstr>3.3. Gaussian Process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Content</vt:lpstr>
      <vt:lpstr>4. Experiments</vt:lpstr>
      <vt:lpstr>4. Experiments</vt:lpstr>
      <vt:lpstr>PowerPoint Presentation</vt:lpstr>
      <vt:lpstr>PowerPoint Presentation</vt:lpstr>
      <vt:lpstr>PowerPoint Presentation</vt:lpstr>
      <vt:lpstr>4. Experiments</vt:lpstr>
      <vt:lpstr>4. Experiments</vt:lpstr>
      <vt:lpstr>Content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Hanoi house price prediction</dc:title>
  <cp:revision>3</cp:revision>
  <dcterms:modified xsi:type="dcterms:W3CDTF">2022-07-10T23:48:14Z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