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7"/>
  </p:notesMasterIdLst>
  <p:sldIdLst>
    <p:sldId id="256" r:id="rId2"/>
    <p:sldId id="260" r:id="rId3"/>
    <p:sldId id="257" r:id="rId4"/>
    <p:sldId id="290" r:id="rId5"/>
    <p:sldId id="293" r:id="rId6"/>
    <p:sldId id="266" r:id="rId7"/>
    <p:sldId id="301" r:id="rId8"/>
    <p:sldId id="292" r:id="rId9"/>
    <p:sldId id="294" r:id="rId10"/>
    <p:sldId id="291" r:id="rId11"/>
    <p:sldId id="297" r:id="rId12"/>
    <p:sldId id="299" r:id="rId13"/>
    <p:sldId id="261" r:id="rId14"/>
    <p:sldId id="259" r:id="rId15"/>
    <p:sldId id="281" r:id="rId16"/>
  </p:sldIdLst>
  <p:sldSz cx="9144000" cy="5143500" type="screen16x9"/>
  <p:notesSz cx="6858000" cy="9144000"/>
  <p:embeddedFontLst>
    <p:embeddedFont>
      <p:font typeface="Cambria Math" panose="02040503050406030204" pitchFamily="18" charset="0"/>
      <p:regular r:id="rId18"/>
    </p:embeddedFont>
    <p:embeddedFont>
      <p:font typeface="Fira Sans" panose="020B0604020202020204" charset="0"/>
      <p:regular r:id="rId19"/>
      <p:bold r:id="rId20"/>
      <p:italic r:id="rId21"/>
      <p:boldItalic r:id="rId22"/>
    </p:embeddedFont>
    <p:embeddedFont>
      <p:font typeface="Calibri" panose="020F050202020403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94065B-DFF2-C045-714A-495177A0EF9C}" v="559" dt="2023-02-02T04:07:30.316"/>
    <p1510:client id="{36DFDA61-F259-4667-ACCF-E8DE93657666}" v="3" dt="2023-02-09T03:27:34.196"/>
    <p1510:client id="{FC7888DD-F40C-1171-50CD-7401FA1FAFBE}" v="21" dt="2023-02-08T18:42:24.078"/>
  </p1510:revLst>
</p1510:revInfo>
</file>

<file path=ppt/tableStyles.xml><?xml version="1.0" encoding="utf-8"?>
<a:tblStyleLst xmlns:a="http://schemas.openxmlformats.org/drawingml/2006/main" def="{62A610C3-8772-4D39-B847-9A678473AFDF}">
  <a:tblStyle styleId="{62A610C3-8772-4D39-B847-9A678473AFD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806"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ười dùng Khách" userId="S::urn:spo:anon#e35fa022396251d6fce5ac21bdc0ed0232070b04ca5600efd22430f8cb148f0a::" providerId="AD" clId="Web-{36DFDA61-F259-4667-ACCF-E8DE93657666}"/>
    <pc:docChg chg="delSld modSld">
      <pc:chgData name="Người dùng Khách" userId="S::urn:spo:anon#e35fa022396251d6fce5ac21bdc0ed0232070b04ca5600efd22430f8cb148f0a::" providerId="AD" clId="Web-{36DFDA61-F259-4667-ACCF-E8DE93657666}" dt="2023-02-09T03:27:34.196" v="2" actId="20577"/>
      <pc:docMkLst>
        <pc:docMk/>
      </pc:docMkLst>
      <pc:sldChg chg="modSp">
        <pc:chgData name="Người dùng Khách" userId="S::urn:spo:anon#e35fa022396251d6fce5ac21bdc0ed0232070b04ca5600efd22430f8cb148f0a::" providerId="AD" clId="Web-{36DFDA61-F259-4667-ACCF-E8DE93657666}" dt="2023-02-09T03:27:34.196" v="2" actId="20577"/>
        <pc:sldMkLst>
          <pc:docMk/>
          <pc:sldMk cId="0" sldId="259"/>
        </pc:sldMkLst>
        <pc:spChg chg="mod">
          <ac:chgData name="Người dùng Khách" userId="S::urn:spo:anon#e35fa022396251d6fce5ac21bdc0ed0232070b04ca5600efd22430f8cb148f0a::" providerId="AD" clId="Web-{36DFDA61-F259-4667-ACCF-E8DE93657666}" dt="2023-02-09T03:27:34.196" v="2" actId="20577"/>
          <ac:spMkLst>
            <pc:docMk/>
            <pc:sldMk cId="0" sldId="259"/>
            <ac:spMk id="294" creationId="{00000000-0000-0000-0000-000000000000}"/>
          </ac:spMkLst>
        </pc:spChg>
      </pc:sldChg>
      <pc:sldChg chg="del">
        <pc:chgData name="Người dùng Khách" userId="S::urn:spo:anon#e35fa022396251d6fce5ac21bdc0ed0232070b04ca5600efd22430f8cb148f0a::" providerId="AD" clId="Web-{36DFDA61-F259-4667-ACCF-E8DE93657666}" dt="2023-02-09T03:27:19.930" v="0"/>
        <pc:sldMkLst>
          <pc:docMk/>
          <pc:sldMk cId="1648945692" sldId="300"/>
        </pc:sldMkLst>
      </pc:sldChg>
    </pc:docChg>
  </pc:docChgLst>
  <pc:docChgLst>
    <pc:chgData name="Guest User" userId="S::urn:spo:anon#e35fa022396251d6fce5ac21bdc0ed0232070b04ca5600efd22430f8cb148f0a::" providerId="AD" clId="Web-{FC7888DD-F40C-1171-50CD-7401FA1FAFBE}"/>
    <pc:docChg chg="delSld modSld">
      <pc:chgData name="Guest User" userId="S::urn:spo:anon#e35fa022396251d6fce5ac21bdc0ed0232070b04ca5600efd22430f8cb148f0a::" providerId="AD" clId="Web-{FC7888DD-F40C-1171-50CD-7401FA1FAFBE}" dt="2023-02-08T18:42:24.078" v="15" actId="20577"/>
      <pc:docMkLst>
        <pc:docMk/>
      </pc:docMkLst>
      <pc:sldChg chg="modSp">
        <pc:chgData name="Guest User" userId="S::urn:spo:anon#e35fa022396251d6fce5ac21bdc0ed0232070b04ca5600efd22430f8cb148f0a::" providerId="AD" clId="Web-{FC7888DD-F40C-1171-50CD-7401FA1FAFBE}" dt="2023-02-08T17:59:24.448" v="7"/>
        <pc:sldMkLst>
          <pc:docMk/>
          <pc:sldMk cId="0" sldId="261"/>
        </pc:sldMkLst>
        <pc:graphicFrameChg chg="mod modGraphic">
          <ac:chgData name="Guest User" userId="S::urn:spo:anon#e35fa022396251d6fce5ac21bdc0ed0232070b04ca5600efd22430f8cb148f0a::" providerId="AD" clId="Web-{FC7888DD-F40C-1171-50CD-7401FA1FAFBE}" dt="2023-02-08T17:59:24.448" v="7"/>
          <ac:graphicFrameMkLst>
            <pc:docMk/>
            <pc:sldMk cId="0" sldId="261"/>
            <ac:graphicFrameMk id="446" creationId="{00000000-0000-0000-0000-000000000000}"/>
          </ac:graphicFrameMkLst>
        </pc:graphicFrameChg>
      </pc:sldChg>
      <pc:sldChg chg="modSp">
        <pc:chgData name="Guest User" userId="S::urn:spo:anon#e35fa022396251d6fce5ac21bdc0ed0232070b04ca5600efd22430f8cb148f0a::" providerId="AD" clId="Web-{FC7888DD-F40C-1171-50CD-7401FA1FAFBE}" dt="2023-02-08T18:42:24.078" v="15" actId="20577"/>
        <pc:sldMkLst>
          <pc:docMk/>
          <pc:sldMk cId="1801080215" sldId="301"/>
        </pc:sldMkLst>
        <pc:spChg chg="mod">
          <ac:chgData name="Guest User" userId="S::urn:spo:anon#e35fa022396251d6fce5ac21bdc0ed0232070b04ca5600efd22430f8cb148f0a::" providerId="AD" clId="Web-{FC7888DD-F40C-1171-50CD-7401FA1FAFBE}" dt="2023-02-08T18:42:24.078" v="15" actId="20577"/>
          <ac:spMkLst>
            <pc:docMk/>
            <pc:sldMk cId="1801080215" sldId="301"/>
            <ac:spMk id="3" creationId="{33825A3C-E51D-C579-C05E-E83326E40507}"/>
          </ac:spMkLst>
        </pc:spChg>
      </pc:sldChg>
      <pc:sldChg chg="del">
        <pc:chgData name="Guest User" userId="S::urn:spo:anon#e35fa022396251d6fce5ac21bdc0ed0232070b04ca5600efd22430f8cb148f0a::" providerId="AD" clId="Web-{FC7888DD-F40C-1171-50CD-7401FA1FAFBE}" dt="2023-02-08T17:59:42.964" v="8"/>
        <pc:sldMkLst>
          <pc:docMk/>
          <pc:sldMk cId="905769873" sldId="302"/>
        </pc:sldMkLst>
      </pc:sldChg>
    </pc:docChg>
  </pc:docChgLst>
  <pc:docChgLst>
    <pc:chgData name="Tran Duc Tri 20204893" userId="S::tri.td204893@sis.hust.edu.vn::40feee50-7496-469b-959b-109bd1e34404" providerId="AD" clId="Web-{2194065B-DFF2-C045-714A-495177A0EF9C}"/>
    <pc:docChg chg="addSld delSld modSld">
      <pc:chgData name="Tran Duc Tri 20204893" userId="S::tri.td204893@sis.hust.edu.vn::40feee50-7496-469b-959b-109bd1e34404" providerId="AD" clId="Web-{2194065B-DFF2-C045-714A-495177A0EF9C}" dt="2023-02-02T04:07:30.316" v="342" actId="14100"/>
      <pc:docMkLst>
        <pc:docMk/>
      </pc:docMkLst>
      <pc:sldChg chg="new">
        <pc:chgData name="Tran Duc Tri 20204893" userId="S::tri.td204893@sis.hust.edu.vn::40feee50-7496-469b-959b-109bd1e34404" providerId="AD" clId="Web-{2194065B-DFF2-C045-714A-495177A0EF9C}" dt="2023-02-02T03:12:12.031" v="0"/>
        <pc:sldMkLst>
          <pc:docMk/>
          <pc:sldMk cId="1648945692" sldId="300"/>
        </pc:sldMkLst>
      </pc:sldChg>
      <pc:sldChg chg="new del">
        <pc:chgData name="Tran Duc Tri 20204893" userId="S::tri.td204893@sis.hust.edu.vn::40feee50-7496-469b-959b-109bd1e34404" providerId="AD" clId="Web-{2194065B-DFF2-C045-714A-495177A0EF9C}" dt="2023-02-02T03:23:36.039" v="2"/>
        <pc:sldMkLst>
          <pc:docMk/>
          <pc:sldMk cId="792634494" sldId="301"/>
        </pc:sldMkLst>
      </pc:sldChg>
      <pc:sldChg chg="addSp modSp new">
        <pc:chgData name="Tran Duc Tri 20204893" userId="S::tri.td204893@sis.hust.edu.vn::40feee50-7496-469b-959b-109bd1e34404" providerId="AD" clId="Web-{2194065B-DFF2-C045-714A-495177A0EF9C}" dt="2023-02-02T03:55:20.822" v="257" actId="20577"/>
        <pc:sldMkLst>
          <pc:docMk/>
          <pc:sldMk cId="1801080215" sldId="301"/>
        </pc:sldMkLst>
        <pc:spChg chg="mod">
          <ac:chgData name="Tran Duc Tri 20204893" userId="S::tri.td204893@sis.hust.edu.vn::40feee50-7496-469b-959b-109bd1e34404" providerId="AD" clId="Web-{2194065B-DFF2-C045-714A-495177A0EF9C}" dt="2023-02-02T03:24:01.087" v="5" actId="20577"/>
          <ac:spMkLst>
            <pc:docMk/>
            <pc:sldMk cId="1801080215" sldId="301"/>
            <ac:spMk id="2" creationId="{6FCEC469-8E22-EF75-3DB0-AB6435C0B692}"/>
          </ac:spMkLst>
        </pc:spChg>
        <pc:spChg chg="add mod">
          <ac:chgData name="Tran Duc Tri 20204893" userId="S::tri.td204893@sis.hust.edu.vn::40feee50-7496-469b-959b-109bd1e34404" providerId="AD" clId="Web-{2194065B-DFF2-C045-714A-495177A0EF9C}" dt="2023-02-02T03:55:20.822" v="257" actId="20577"/>
          <ac:spMkLst>
            <pc:docMk/>
            <pc:sldMk cId="1801080215" sldId="301"/>
            <ac:spMk id="3" creationId="{33825A3C-E51D-C579-C05E-E83326E40507}"/>
          </ac:spMkLst>
        </pc:spChg>
      </pc:sldChg>
      <pc:sldChg chg="addSp delSp modSp add replId delAnim">
        <pc:chgData name="Tran Duc Tri 20204893" userId="S::tri.td204893@sis.hust.edu.vn::40feee50-7496-469b-959b-109bd1e34404" providerId="AD" clId="Web-{2194065B-DFF2-C045-714A-495177A0EF9C}" dt="2023-02-02T04:07:30.316" v="342" actId="14100"/>
        <pc:sldMkLst>
          <pc:docMk/>
          <pc:sldMk cId="905769873" sldId="302"/>
        </pc:sldMkLst>
        <pc:spChg chg="add mod">
          <ac:chgData name="Tran Duc Tri 20204893" userId="S::tri.td204893@sis.hust.edu.vn::40feee50-7496-469b-959b-109bd1e34404" providerId="AD" clId="Web-{2194065B-DFF2-C045-714A-495177A0EF9C}" dt="2023-02-02T04:06:07.657" v="333" actId="1076"/>
          <ac:spMkLst>
            <pc:docMk/>
            <pc:sldMk cId="905769873" sldId="302"/>
            <ac:spMk id="2" creationId="{F386C590-B9A1-9506-01C8-FB759DFEBEEC}"/>
          </ac:spMkLst>
        </pc:spChg>
        <pc:spChg chg="mod">
          <ac:chgData name="Tran Duc Tri 20204893" userId="S::tri.td204893@sis.hust.edu.vn::40feee50-7496-469b-959b-109bd1e34404" providerId="AD" clId="Web-{2194065B-DFF2-C045-714A-495177A0EF9C}" dt="2023-02-02T03:56:07.730" v="263" actId="20577"/>
          <ac:spMkLst>
            <pc:docMk/>
            <pc:sldMk cId="905769873" sldId="302"/>
            <ac:spMk id="1207" creationId="{00000000-0000-0000-0000-000000000000}"/>
          </ac:spMkLst>
        </pc:spChg>
        <pc:spChg chg="del">
          <ac:chgData name="Tran Duc Tri 20204893" userId="S::tri.td204893@sis.hust.edu.vn::40feee50-7496-469b-959b-109bd1e34404" providerId="AD" clId="Web-{2194065B-DFF2-C045-714A-495177A0EF9C}" dt="2023-02-02T03:51:00.751" v="207"/>
          <ac:spMkLst>
            <pc:docMk/>
            <pc:sldMk cId="905769873" sldId="302"/>
            <ac:spMk id="1248" creationId="{00000000-0000-0000-0000-000000000000}"/>
          </ac:spMkLst>
        </pc:spChg>
        <pc:spChg chg="del">
          <ac:chgData name="Tran Duc Tri 20204893" userId="S::tri.td204893@sis.hust.edu.vn::40feee50-7496-469b-959b-109bd1e34404" providerId="AD" clId="Web-{2194065B-DFF2-C045-714A-495177A0EF9C}" dt="2023-02-02T03:51:09.564" v="238"/>
          <ac:spMkLst>
            <pc:docMk/>
            <pc:sldMk cId="905769873" sldId="302"/>
            <ac:spMk id="1249" creationId="{00000000-0000-0000-0000-000000000000}"/>
          </ac:spMkLst>
        </pc:spChg>
        <pc:spChg chg="del">
          <ac:chgData name="Tran Duc Tri 20204893" userId="S::tri.td204893@sis.hust.edu.vn::40feee50-7496-469b-959b-109bd1e34404" providerId="AD" clId="Web-{2194065B-DFF2-C045-714A-495177A0EF9C}" dt="2023-02-02T03:51:09.564" v="237"/>
          <ac:spMkLst>
            <pc:docMk/>
            <pc:sldMk cId="905769873" sldId="302"/>
            <ac:spMk id="1250" creationId="{00000000-0000-0000-0000-000000000000}"/>
          </ac:spMkLst>
        </pc:spChg>
        <pc:spChg chg="del">
          <ac:chgData name="Tran Duc Tri 20204893" userId="S::tri.td204893@sis.hust.edu.vn::40feee50-7496-469b-959b-109bd1e34404" providerId="AD" clId="Web-{2194065B-DFF2-C045-714A-495177A0EF9C}" dt="2023-02-02T03:51:09.564" v="236"/>
          <ac:spMkLst>
            <pc:docMk/>
            <pc:sldMk cId="905769873" sldId="302"/>
            <ac:spMk id="1251" creationId="{00000000-0000-0000-0000-000000000000}"/>
          </ac:spMkLst>
        </pc:spChg>
        <pc:spChg chg="del">
          <ac:chgData name="Tran Duc Tri 20204893" userId="S::tri.td204893@sis.hust.edu.vn::40feee50-7496-469b-959b-109bd1e34404" providerId="AD" clId="Web-{2194065B-DFF2-C045-714A-495177A0EF9C}" dt="2023-02-02T03:51:09.564" v="235"/>
          <ac:spMkLst>
            <pc:docMk/>
            <pc:sldMk cId="905769873" sldId="302"/>
            <ac:spMk id="1252" creationId="{00000000-0000-0000-0000-000000000000}"/>
          </ac:spMkLst>
        </pc:spChg>
        <pc:spChg chg="del">
          <ac:chgData name="Tran Duc Tri 20204893" userId="S::tri.td204893@sis.hust.edu.vn::40feee50-7496-469b-959b-109bd1e34404" providerId="AD" clId="Web-{2194065B-DFF2-C045-714A-495177A0EF9C}" dt="2023-02-02T03:51:04.470" v="209"/>
          <ac:spMkLst>
            <pc:docMk/>
            <pc:sldMk cId="905769873" sldId="302"/>
            <ac:spMk id="1253" creationId="{00000000-0000-0000-0000-000000000000}"/>
          </ac:spMkLst>
        </pc:spChg>
        <pc:spChg chg="del">
          <ac:chgData name="Tran Duc Tri 20204893" userId="S::tri.td204893@sis.hust.edu.vn::40feee50-7496-469b-959b-109bd1e34404" providerId="AD" clId="Web-{2194065B-DFF2-C045-714A-495177A0EF9C}" dt="2023-02-02T03:51:09.564" v="234"/>
          <ac:spMkLst>
            <pc:docMk/>
            <pc:sldMk cId="905769873" sldId="302"/>
            <ac:spMk id="1254" creationId="{00000000-0000-0000-0000-000000000000}"/>
          </ac:spMkLst>
        </pc:spChg>
        <pc:spChg chg="del">
          <ac:chgData name="Tran Duc Tri 20204893" userId="S::tri.td204893@sis.hust.edu.vn::40feee50-7496-469b-959b-109bd1e34404" providerId="AD" clId="Web-{2194065B-DFF2-C045-714A-495177A0EF9C}" dt="2023-02-02T03:51:09.564" v="233"/>
          <ac:spMkLst>
            <pc:docMk/>
            <pc:sldMk cId="905769873" sldId="302"/>
            <ac:spMk id="1255" creationId="{00000000-0000-0000-0000-000000000000}"/>
          </ac:spMkLst>
        </pc:spChg>
        <pc:spChg chg="del">
          <ac:chgData name="Tran Duc Tri 20204893" userId="S::tri.td204893@sis.hust.edu.vn::40feee50-7496-469b-959b-109bd1e34404" providerId="AD" clId="Web-{2194065B-DFF2-C045-714A-495177A0EF9C}" dt="2023-02-02T03:51:09.564" v="232"/>
          <ac:spMkLst>
            <pc:docMk/>
            <pc:sldMk cId="905769873" sldId="302"/>
            <ac:spMk id="1256" creationId="{00000000-0000-0000-0000-000000000000}"/>
          </ac:spMkLst>
        </pc:spChg>
        <pc:spChg chg="del">
          <ac:chgData name="Tran Duc Tri 20204893" userId="S::tri.td204893@sis.hust.edu.vn::40feee50-7496-469b-959b-109bd1e34404" providerId="AD" clId="Web-{2194065B-DFF2-C045-714A-495177A0EF9C}" dt="2023-02-02T03:51:09.564" v="231"/>
          <ac:spMkLst>
            <pc:docMk/>
            <pc:sldMk cId="905769873" sldId="302"/>
            <ac:spMk id="1257" creationId="{00000000-0000-0000-0000-000000000000}"/>
          </ac:spMkLst>
        </pc:spChg>
        <pc:spChg chg="del">
          <ac:chgData name="Tran Duc Tri 20204893" userId="S::tri.td204893@sis.hust.edu.vn::40feee50-7496-469b-959b-109bd1e34404" providerId="AD" clId="Web-{2194065B-DFF2-C045-714A-495177A0EF9C}" dt="2023-02-02T03:51:09.564" v="230"/>
          <ac:spMkLst>
            <pc:docMk/>
            <pc:sldMk cId="905769873" sldId="302"/>
            <ac:spMk id="1258" creationId="{00000000-0000-0000-0000-000000000000}"/>
          </ac:spMkLst>
        </pc:spChg>
        <pc:spChg chg="del">
          <ac:chgData name="Tran Duc Tri 20204893" userId="S::tri.td204893@sis.hust.edu.vn::40feee50-7496-469b-959b-109bd1e34404" providerId="AD" clId="Web-{2194065B-DFF2-C045-714A-495177A0EF9C}" dt="2023-02-02T03:51:09.564" v="229"/>
          <ac:spMkLst>
            <pc:docMk/>
            <pc:sldMk cId="905769873" sldId="302"/>
            <ac:spMk id="1259" creationId="{00000000-0000-0000-0000-000000000000}"/>
          </ac:spMkLst>
        </pc:spChg>
        <pc:spChg chg="del">
          <ac:chgData name="Tran Duc Tri 20204893" userId="S::tri.td204893@sis.hust.edu.vn::40feee50-7496-469b-959b-109bd1e34404" providerId="AD" clId="Web-{2194065B-DFF2-C045-714A-495177A0EF9C}" dt="2023-02-02T03:51:09.564" v="228"/>
          <ac:spMkLst>
            <pc:docMk/>
            <pc:sldMk cId="905769873" sldId="302"/>
            <ac:spMk id="1260" creationId="{00000000-0000-0000-0000-000000000000}"/>
          </ac:spMkLst>
        </pc:spChg>
        <pc:spChg chg="del">
          <ac:chgData name="Tran Duc Tri 20204893" userId="S::tri.td204893@sis.hust.edu.vn::40feee50-7496-469b-959b-109bd1e34404" providerId="AD" clId="Web-{2194065B-DFF2-C045-714A-495177A0EF9C}" dt="2023-02-02T03:51:09.564" v="227"/>
          <ac:spMkLst>
            <pc:docMk/>
            <pc:sldMk cId="905769873" sldId="302"/>
            <ac:spMk id="1261" creationId="{00000000-0000-0000-0000-000000000000}"/>
          </ac:spMkLst>
        </pc:spChg>
        <pc:spChg chg="del">
          <ac:chgData name="Tran Duc Tri 20204893" userId="S::tri.td204893@sis.hust.edu.vn::40feee50-7496-469b-959b-109bd1e34404" providerId="AD" clId="Web-{2194065B-DFF2-C045-714A-495177A0EF9C}" dt="2023-02-02T03:51:09.564" v="226"/>
          <ac:spMkLst>
            <pc:docMk/>
            <pc:sldMk cId="905769873" sldId="302"/>
            <ac:spMk id="1262" creationId="{00000000-0000-0000-0000-000000000000}"/>
          </ac:spMkLst>
        </pc:spChg>
        <pc:spChg chg="del">
          <ac:chgData name="Tran Duc Tri 20204893" userId="S::tri.td204893@sis.hust.edu.vn::40feee50-7496-469b-959b-109bd1e34404" providerId="AD" clId="Web-{2194065B-DFF2-C045-714A-495177A0EF9C}" dt="2023-02-02T03:51:09.564" v="225"/>
          <ac:spMkLst>
            <pc:docMk/>
            <pc:sldMk cId="905769873" sldId="302"/>
            <ac:spMk id="1263" creationId="{00000000-0000-0000-0000-000000000000}"/>
          </ac:spMkLst>
        </pc:spChg>
        <pc:spChg chg="del">
          <ac:chgData name="Tran Duc Tri 20204893" userId="S::tri.td204893@sis.hust.edu.vn::40feee50-7496-469b-959b-109bd1e34404" providerId="AD" clId="Web-{2194065B-DFF2-C045-714A-495177A0EF9C}" dt="2023-02-02T03:51:09.564" v="224"/>
          <ac:spMkLst>
            <pc:docMk/>
            <pc:sldMk cId="905769873" sldId="302"/>
            <ac:spMk id="1264" creationId="{00000000-0000-0000-0000-000000000000}"/>
          </ac:spMkLst>
        </pc:spChg>
        <pc:spChg chg="del">
          <ac:chgData name="Tran Duc Tri 20204893" userId="S::tri.td204893@sis.hust.edu.vn::40feee50-7496-469b-959b-109bd1e34404" providerId="AD" clId="Web-{2194065B-DFF2-C045-714A-495177A0EF9C}" dt="2023-02-02T03:51:09.564" v="223"/>
          <ac:spMkLst>
            <pc:docMk/>
            <pc:sldMk cId="905769873" sldId="302"/>
            <ac:spMk id="1265" creationId="{00000000-0000-0000-0000-000000000000}"/>
          </ac:spMkLst>
        </pc:spChg>
        <pc:spChg chg="del">
          <ac:chgData name="Tran Duc Tri 20204893" userId="S::tri.td204893@sis.hust.edu.vn::40feee50-7496-469b-959b-109bd1e34404" providerId="AD" clId="Web-{2194065B-DFF2-C045-714A-495177A0EF9C}" dt="2023-02-02T03:51:09.564" v="222"/>
          <ac:spMkLst>
            <pc:docMk/>
            <pc:sldMk cId="905769873" sldId="302"/>
            <ac:spMk id="1266" creationId="{00000000-0000-0000-0000-000000000000}"/>
          </ac:spMkLst>
        </pc:spChg>
        <pc:spChg chg="del">
          <ac:chgData name="Tran Duc Tri 20204893" userId="S::tri.td204893@sis.hust.edu.vn::40feee50-7496-469b-959b-109bd1e34404" providerId="AD" clId="Web-{2194065B-DFF2-C045-714A-495177A0EF9C}" dt="2023-02-02T03:51:09.564" v="221"/>
          <ac:spMkLst>
            <pc:docMk/>
            <pc:sldMk cId="905769873" sldId="302"/>
            <ac:spMk id="1267" creationId="{00000000-0000-0000-0000-000000000000}"/>
          </ac:spMkLst>
        </pc:spChg>
        <pc:spChg chg="del">
          <ac:chgData name="Tran Duc Tri 20204893" userId="S::tri.td204893@sis.hust.edu.vn::40feee50-7496-469b-959b-109bd1e34404" providerId="AD" clId="Web-{2194065B-DFF2-C045-714A-495177A0EF9C}" dt="2023-02-02T03:51:09.564" v="220"/>
          <ac:spMkLst>
            <pc:docMk/>
            <pc:sldMk cId="905769873" sldId="302"/>
            <ac:spMk id="1268" creationId="{00000000-0000-0000-0000-000000000000}"/>
          </ac:spMkLst>
        </pc:spChg>
        <pc:spChg chg="del">
          <ac:chgData name="Tran Duc Tri 20204893" userId="S::tri.td204893@sis.hust.edu.vn::40feee50-7496-469b-959b-109bd1e34404" providerId="AD" clId="Web-{2194065B-DFF2-C045-714A-495177A0EF9C}" dt="2023-02-02T03:51:09.564" v="219"/>
          <ac:spMkLst>
            <pc:docMk/>
            <pc:sldMk cId="905769873" sldId="302"/>
            <ac:spMk id="1269" creationId="{00000000-0000-0000-0000-000000000000}"/>
          </ac:spMkLst>
        </pc:spChg>
        <pc:spChg chg="del">
          <ac:chgData name="Tran Duc Tri 20204893" userId="S::tri.td204893@sis.hust.edu.vn::40feee50-7496-469b-959b-109bd1e34404" providerId="AD" clId="Web-{2194065B-DFF2-C045-714A-495177A0EF9C}" dt="2023-02-02T03:51:09.564" v="218"/>
          <ac:spMkLst>
            <pc:docMk/>
            <pc:sldMk cId="905769873" sldId="302"/>
            <ac:spMk id="1270" creationId="{00000000-0000-0000-0000-000000000000}"/>
          </ac:spMkLst>
        </pc:spChg>
        <pc:spChg chg="del">
          <ac:chgData name="Tran Duc Tri 20204893" userId="S::tri.td204893@sis.hust.edu.vn::40feee50-7496-469b-959b-109bd1e34404" providerId="AD" clId="Web-{2194065B-DFF2-C045-714A-495177A0EF9C}" dt="2023-02-02T03:51:09.564" v="217"/>
          <ac:spMkLst>
            <pc:docMk/>
            <pc:sldMk cId="905769873" sldId="302"/>
            <ac:spMk id="1271" creationId="{00000000-0000-0000-0000-000000000000}"/>
          </ac:spMkLst>
        </pc:spChg>
        <pc:spChg chg="del">
          <ac:chgData name="Tran Duc Tri 20204893" userId="S::tri.td204893@sis.hust.edu.vn::40feee50-7496-469b-959b-109bd1e34404" providerId="AD" clId="Web-{2194065B-DFF2-C045-714A-495177A0EF9C}" dt="2023-02-02T03:51:09.564" v="216"/>
          <ac:spMkLst>
            <pc:docMk/>
            <pc:sldMk cId="905769873" sldId="302"/>
            <ac:spMk id="1272" creationId="{00000000-0000-0000-0000-000000000000}"/>
          </ac:spMkLst>
        </pc:spChg>
        <pc:spChg chg="del">
          <ac:chgData name="Tran Duc Tri 20204893" userId="S::tri.td204893@sis.hust.edu.vn::40feee50-7496-469b-959b-109bd1e34404" providerId="AD" clId="Web-{2194065B-DFF2-C045-714A-495177A0EF9C}" dt="2023-02-02T03:51:09.564" v="215"/>
          <ac:spMkLst>
            <pc:docMk/>
            <pc:sldMk cId="905769873" sldId="302"/>
            <ac:spMk id="1273" creationId="{00000000-0000-0000-0000-000000000000}"/>
          </ac:spMkLst>
        </pc:spChg>
        <pc:spChg chg="del">
          <ac:chgData name="Tran Duc Tri 20204893" userId="S::tri.td204893@sis.hust.edu.vn::40feee50-7496-469b-959b-109bd1e34404" providerId="AD" clId="Web-{2194065B-DFF2-C045-714A-495177A0EF9C}" dt="2023-02-02T03:51:09.564" v="214"/>
          <ac:spMkLst>
            <pc:docMk/>
            <pc:sldMk cId="905769873" sldId="302"/>
            <ac:spMk id="1274" creationId="{00000000-0000-0000-0000-000000000000}"/>
          </ac:spMkLst>
        </pc:spChg>
        <pc:spChg chg="del">
          <ac:chgData name="Tran Duc Tri 20204893" userId="S::tri.td204893@sis.hust.edu.vn::40feee50-7496-469b-959b-109bd1e34404" providerId="AD" clId="Web-{2194065B-DFF2-C045-714A-495177A0EF9C}" dt="2023-02-02T03:51:09.564" v="213"/>
          <ac:spMkLst>
            <pc:docMk/>
            <pc:sldMk cId="905769873" sldId="302"/>
            <ac:spMk id="1275" creationId="{00000000-0000-0000-0000-000000000000}"/>
          </ac:spMkLst>
        </pc:spChg>
        <pc:spChg chg="del">
          <ac:chgData name="Tran Duc Tri 20204893" userId="S::tri.td204893@sis.hust.edu.vn::40feee50-7496-469b-959b-109bd1e34404" providerId="AD" clId="Web-{2194065B-DFF2-C045-714A-495177A0EF9C}" dt="2023-02-02T03:51:09.564" v="212"/>
          <ac:spMkLst>
            <pc:docMk/>
            <pc:sldMk cId="905769873" sldId="302"/>
            <ac:spMk id="1276" creationId="{00000000-0000-0000-0000-000000000000}"/>
          </ac:spMkLst>
        </pc:spChg>
        <pc:spChg chg="del">
          <ac:chgData name="Tran Duc Tri 20204893" userId="S::tri.td204893@sis.hust.edu.vn::40feee50-7496-469b-959b-109bd1e34404" providerId="AD" clId="Web-{2194065B-DFF2-C045-714A-495177A0EF9C}" dt="2023-02-02T03:51:09.564" v="211"/>
          <ac:spMkLst>
            <pc:docMk/>
            <pc:sldMk cId="905769873" sldId="302"/>
            <ac:spMk id="1277" creationId="{00000000-0000-0000-0000-000000000000}"/>
          </ac:spMkLst>
        </pc:spChg>
        <pc:spChg chg="del">
          <ac:chgData name="Tran Duc Tri 20204893" userId="S::tri.td204893@sis.hust.edu.vn::40feee50-7496-469b-959b-109bd1e34404" providerId="AD" clId="Web-{2194065B-DFF2-C045-714A-495177A0EF9C}" dt="2023-02-02T03:51:09.564" v="210"/>
          <ac:spMkLst>
            <pc:docMk/>
            <pc:sldMk cId="905769873" sldId="302"/>
            <ac:spMk id="1278" creationId="{00000000-0000-0000-0000-000000000000}"/>
          </ac:spMkLst>
        </pc:spChg>
        <pc:spChg chg="del">
          <ac:chgData name="Tran Duc Tri 20204893" userId="S::tri.td204893@sis.hust.edu.vn::40feee50-7496-469b-959b-109bd1e34404" providerId="AD" clId="Web-{2194065B-DFF2-C045-714A-495177A0EF9C}" dt="2023-02-02T03:51:02.641" v="208"/>
          <ac:spMkLst>
            <pc:docMk/>
            <pc:sldMk cId="905769873" sldId="302"/>
            <ac:spMk id="1279" creationId="{00000000-0000-0000-0000-000000000000}"/>
          </ac:spMkLst>
        </pc:spChg>
        <pc:picChg chg="add mod">
          <ac:chgData name="Tran Duc Tri 20204893" userId="S::tri.td204893@sis.hust.edu.vn::40feee50-7496-469b-959b-109bd1e34404" providerId="AD" clId="Web-{2194065B-DFF2-C045-714A-495177A0EF9C}" dt="2023-02-02T04:07:30.316" v="342" actId="14100"/>
          <ac:picMkLst>
            <pc:docMk/>
            <pc:sldMk cId="905769873" sldId="302"/>
            <ac:picMk id="3" creationId="{447C62A8-365E-52AD-4B14-D5CDBE5C6301}"/>
          </ac:picMkLst>
        </pc:picChg>
        <pc:picChg chg="add del mod">
          <ac:chgData name="Tran Duc Tri 20204893" userId="S::tri.td204893@sis.hust.edu.vn::40feee50-7496-469b-959b-109bd1e34404" providerId="AD" clId="Web-{2194065B-DFF2-C045-714A-495177A0EF9C}" dt="2023-02-02T04:07:14.862" v="338"/>
          <ac:picMkLst>
            <pc:docMk/>
            <pc:sldMk cId="905769873" sldId="302"/>
            <ac:picMk id="4" creationId="{6C025A5E-0523-022C-B1D2-6A9E893F5601}"/>
          </ac:picMkLst>
        </pc:picChg>
        <pc:picChg chg="add mod">
          <ac:chgData name="Tran Duc Tri 20204893" userId="S::tri.td204893@sis.hust.edu.vn::40feee50-7496-469b-959b-109bd1e34404" providerId="AD" clId="Web-{2194065B-DFF2-C045-714A-495177A0EF9C}" dt="2023-02-02T04:07:21.519" v="340" actId="1076"/>
          <ac:picMkLst>
            <pc:docMk/>
            <pc:sldMk cId="905769873" sldId="302"/>
            <ac:picMk id="5" creationId="{C01E06B1-71B2-3E24-2AC6-28D2A95C3BC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g9646c4d463_0_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1" name="Google Shape;1201;g9646c4d463_0_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0797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g9646c4d463_0_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1" name="Google Shape;1201;g9646c4d463_0_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9110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9646c4d463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9646c4d46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962ef91124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962ef91124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6"/>
        <p:cNvGrpSpPr/>
        <p:nvPr/>
      </p:nvGrpSpPr>
      <p:grpSpPr>
        <a:xfrm>
          <a:off x="0" y="0"/>
          <a:ext cx="0" cy="0"/>
          <a:chOff x="0" y="0"/>
          <a:chExt cx="0" cy="0"/>
        </a:xfrm>
      </p:grpSpPr>
      <p:sp>
        <p:nvSpPr>
          <p:cNvPr id="3647" name="Google Shape;3647;g9646c4d463_0_8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8" name="Google Shape;3648;g9646c4d463_0_8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962ef91124_0_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962ef91124_0_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962ef91124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962ef91124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962ef91124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962ef91124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343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962ef91124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962ef91124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0306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g9646c4d463_0_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1" name="Google Shape;1201;g9646c4d463_0_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g9646c4d463_0_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1" name="Google Shape;1201;g9646c4d463_0_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5821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g9646c4d463_0_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1" name="Google Shape;1201;g9646c4d463_0_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6546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g9646c4d463_0_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1" name="Google Shape;1201;g9646c4d463_0_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8198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766850" y="1445000"/>
            <a:ext cx="3567000" cy="14241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0" name="Google Shape;10;p2"/>
          <p:cNvSpPr txBox="1">
            <a:spLocks noGrp="1"/>
          </p:cNvSpPr>
          <p:nvPr>
            <p:ph type="subTitle" idx="1"/>
          </p:nvPr>
        </p:nvSpPr>
        <p:spPr>
          <a:xfrm>
            <a:off x="4766850" y="2905900"/>
            <a:ext cx="35670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0"/>
        <p:cNvGrpSpPr/>
        <p:nvPr/>
      </p:nvGrpSpPr>
      <p:grpSpPr>
        <a:xfrm>
          <a:off x="0" y="0"/>
          <a:ext cx="0" cy="0"/>
          <a:chOff x="0" y="0"/>
          <a:chExt cx="0" cy="0"/>
        </a:xfrm>
      </p:grpSpPr>
      <p:sp>
        <p:nvSpPr>
          <p:cNvPr id="41" name="Google Shape;41;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2" name="Google Shape;42;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3" name="Google Shape;4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
        <p:nvSpPr>
          <p:cNvPr id="45" name="Google Shape;4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Fira Sans Black"/>
              <a:buNone/>
              <a:defRPr>
                <a:latin typeface="Fira Sans Black"/>
                <a:ea typeface="Fira Sans Black"/>
                <a:cs typeface="Fira Sans Black"/>
                <a:sym typeface="Fira Sans Black"/>
              </a:defRPr>
            </a:lvl1pPr>
            <a:lvl2pPr lvl="1" rtl="0">
              <a:spcBef>
                <a:spcPts val="0"/>
              </a:spcBef>
              <a:spcAft>
                <a:spcPts val="0"/>
              </a:spcAft>
              <a:buSzPts val="2800"/>
              <a:buFont typeface="Fira Sans Black"/>
              <a:buNone/>
              <a:defRPr>
                <a:latin typeface="Fira Sans Black"/>
                <a:ea typeface="Fira Sans Black"/>
                <a:cs typeface="Fira Sans Black"/>
                <a:sym typeface="Fira Sans Black"/>
              </a:defRPr>
            </a:lvl2pPr>
            <a:lvl3pPr lvl="2" rtl="0">
              <a:spcBef>
                <a:spcPts val="0"/>
              </a:spcBef>
              <a:spcAft>
                <a:spcPts val="0"/>
              </a:spcAft>
              <a:buSzPts val="2800"/>
              <a:buFont typeface="Fira Sans Black"/>
              <a:buNone/>
              <a:defRPr>
                <a:latin typeface="Fira Sans Black"/>
                <a:ea typeface="Fira Sans Black"/>
                <a:cs typeface="Fira Sans Black"/>
                <a:sym typeface="Fira Sans Black"/>
              </a:defRPr>
            </a:lvl3pPr>
            <a:lvl4pPr lvl="3" rtl="0">
              <a:spcBef>
                <a:spcPts val="0"/>
              </a:spcBef>
              <a:spcAft>
                <a:spcPts val="0"/>
              </a:spcAft>
              <a:buSzPts val="2800"/>
              <a:buFont typeface="Fira Sans Black"/>
              <a:buNone/>
              <a:defRPr>
                <a:latin typeface="Fira Sans Black"/>
                <a:ea typeface="Fira Sans Black"/>
                <a:cs typeface="Fira Sans Black"/>
                <a:sym typeface="Fira Sans Black"/>
              </a:defRPr>
            </a:lvl4pPr>
            <a:lvl5pPr lvl="4" rtl="0">
              <a:spcBef>
                <a:spcPts val="0"/>
              </a:spcBef>
              <a:spcAft>
                <a:spcPts val="0"/>
              </a:spcAft>
              <a:buSzPts val="2800"/>
              <a:buFont typeface="Fira Sans Black"/>
              <a:buNone/>
              <a:defRPr>
                <a:latin typeface="Fira Sans Black"/>
                <a:ea typeface="Fira Sans Black"/>
                <a:cs typeface="Fira Sans Black"/>
                <a:sym typeface="Fira Sans Black"/>
              </a:defRPr>
            </a:lvl5pPr>
            <a:lvl6pPr lvl="5" rtl="0">
              <a:spcBef>
                <a:spcPts val="0"/>
              </a:spcBef>
              <a:spcAft>
                <a:spcPts val="0"/>
              </a:spcAft>
              <a:buSzPts val="2800"/>
              <a:buFont typeface="Fira Sans Black"/>
              <a:buNone/>
              <a:defRPr>
                <a:latin typeface="Fira Sans Black"/>
                <a:ea typeface="Fira Sans Black"/>
                <a:cs typeface="Fira Sans Black"/>
                <a:sym typeface="Fira Sans Black"/>
              </a:defRPr>
            </a:lvl6pPr>
            <a:lvl7pPr lvl="6" rtl="0">
              <a:spcBef>
                <a:spcPts val="0"/>
              </a:spcBef>
              <a:spcAft>
                <a:spcPts val="0"/>
              </a:spcAft>
              <a:buSzPts val="2800"/>
              <a:buFont typeface="Fira Sans Black"/>
              <a:buNone/>
              <a:defRPr>
                <a:latin typeface="Fira Sans Black"/>
                <a:ea typeface="Fira Sans Black"/>
                <a:cs typeface="Fira Sans Black"/>
                <a:sym typeface="Fira Sans Black"/>
              </a:defRPr>
            </a:lvl7pPr>
            <a:lvl8pPr lvl="7" rtl="0">
              <a:spcBef>
                <a:spcPts val="0"/>
              </a:spcBef>
              <a:spcAft>
                <a:spcPts val="0"/>
              </a:spcAft>
              <a:buSzPts val="2800"/>
              <a:buFont typeface="Fira Sans Black"/>
              <a:buNone/>
              <a:defRPr>
                <a:latin typeface="Fira Sans Black"/>
                <a:ea typeface="Fira Sans Black"/>
                <a:cs typeface="Fira Sans Black"/>
                <a:sym typeface="Fira Sans Black"/>
              </a:defRPr>
            </a:lvl8pPr>
            <a:lvl9pPr lvl="8" rtl="0">
              <a:spcBef>
                <a:spcPts val="0"/>
              </a:spcBef>
              <a:spcAft>
                <a:spcPts val="0"/>
              </a:spcAft>
              <a:buSzPts val="2800"/>
              <a:buFont typeface="Fira Sans Black"/>
              <a:buNone/>
              <a:defRPr>
                <a:latin typeface="Fira Sans Black"/>
                <a:ea typeface="Fira Sans Black"/>
                <a:cs typeface="Fira Sans Black"/>
                <a:sym typeface="Fira Sans Black"/>
              </a:defRPr>
            </a:lvl9pPr>
          </a:lstStyle>
          <a:p>
            <a:endParaRPr/>
          </a:p>
        </p:txBody>
      </p:sp>
      <p:sp>
        <p:nvSpPr>
          <p:cNvPr id="16" name="Google Shape;16;p4"/>
          <p:cNvSpPr txBox="1">
            <a:spLocks noGrp="1"/>
          </p:cNvSpPr>
          <p:nvPr>
            <p:ph type="body" idx="1"/>
          </p:nvPr>
        </p:nvSpPr>
        <p:spPr>
          <a:xfrm>
            <a:off x="457200" y="1152475"/>
            <a:ext cx="8229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Fira Sans"/>
              <a:buChar char="●"/>
              <a:defRPr>
                <a:latin typeface="Fira Sans"/>
                <a:ea typeface="Fira Sans"/>
                <a:cs typeface="Fira Sans"/>
                <a:sym typeface="Fira Sans"/>
              </a:defRPr>
            </a:lvl1pPr>
            <a:lvl2pPr marL="914400" lvl="1" indent="-317500" rtl="0">
              <a:spcBef>
                <a:spcPts val="1600"/>
              </a:spcBef>
              <a:spcAft>
                <a:spcPts val="0"/>
              </a:spcAft>
              <a:buSzPts val="1400"/>
              <a:buFont typeface="Fira Sans"/>
              <a:buChar char="○"/>
              <a:defRPr>
                <a:latin typeface="Fira Sans"/>
                <a:ea typeface="Fira Sans"/>
                <a:cs typeface="Fira Sans"/>
                <a:sym typeface="Fira Sans"/>
              </a:defRPr>
            </a:lvl2pPr>
            <a:lvl3pPr marL="1371600" lvl="2" indent="-317500" rtl="0">
              <a:spcBef>
                <a:spcPts val="1600"/>
              </a:spcBef>
              <a:spcAft>
                <a:spcPts val="0"/>
              </a:spcAft>
              <a:buSzPts val="1400"/>
              <a:buFont typeface="Fira Sans"/>
              <a:buChar char="■"/>
              <a:defRPr>
                <a:latin typeface="Fira Sans"/>
                <a:ea typeface="Fira Sans"/>
                <a:cs typeface="Fira Sans"/>
                <a:sym typeface="Fira Sans"/>
              </a:defRPr>
            </a:lvl3pPr>
            <a:lvl4pPr marL="1828800" lvl="3" indent="-317500" rtl="0">
              <a:spcBef>
                <a:spcPts val="1600"/>
              </a:spcBef>
              <a:spcAft>
                <a:spcPts val="0"/>
              </a:spcAft>
              <a:buSzPts val="1400"/>
              <a:buFont typeface="Fira Sans"/>
              <a:buChar char="●"/>
              <a:defRPr>
                <a:latin typeface="Fira Sans"/>
                <a:ea typeface="Fira Sans"/>
                <a:cs typeface="Fira Sans"/>
                <a:sym typeface="Fira Sans"/>
              </a:defRPr>
            </a:lvl4pPr>
            <a:lvl5pPr marL="2286000" lvl="4" indent="-317500" rtl="0">
              <a:spcBef>
                <a:spcPts val="1600"/>
              </a:spcBef>
              <a:spcAft>
                <a:spcPts val="0"/>
              </a:spcAft>
              <a:buSzPts val="1400"/>
              <a:buFont typeface="Fira Sans"/>
              <a:buChar char="○"/>
              <a:defRPr>
                <a:latin typeface="Fira Sans"/>
                <a:ea typeface="Fira Sans"/>
                <a:cs typeface="Fira Sans"/>
                <a:sym typeface="Fira Sans"/>
              </a:defRPr>
            </a:lvl5pPr>
            <a:lvl6pPr marL="2743200" lvl="5" indent="-317500" rtl="0">
              <a:spcBef>
                <a:spcPts val="1600"/>
              </a:spcBef>
              <a:spcAft>
                <a:spcPts val="0"/>
              </a:spcAft>
              <a:buSzPts val="1400"/>
              <a:buFont typeface="Fira Sans"/>
              <a:buChar char="■"/>
              <a:defRPr>
                <a:latin typeface="Fira Sans"/>
                <a:ea typeface="Fira Sans"/>
                <a:cs typeface="Fira Sans"/>
                <a:sym typeface="Fira Sans"/>
              </a:defRPr>
            </a:lvl6pPr>
            <a:lvl7pPr marL="3200400" lvl="6" indent="-317500" rtl="0">
              <a:spcBef>
                <a:spcPts val="1600"/>
              </a:spcBef>
              <a:spcAft>
                <a:spcPts val="0"/>
              </a:spcAft>
              <a:buSzPts val="1400"/>
              <a:buFont typeface="Fira Sans"/>
              <a:buChar char="●"/>
              <a:defRPr>
                <a:latin typeface="Fira Sans"/>
                <a:ea typeface="Fira Sans"/>
                <a:cs typeface="Fira Sans"/>
                <a:sym typeface="Fira Sans"/>
              </a:defRPr>
            </a:lvl7pPr>
            <a:lvl8pPr marL="3657600" lvl="7" indent="-317500" rtl="0">
              <a:spcBef>
                <a:spcPts val="1600"/>
              </a:spcBef>
              <a:spcAft>
                <a:spcPts val="0"/>
              </a:spcAft>
              <a:buSzPts val="1400"/>
              <a:buFont typeface="Fira Sans"/>
              <a:buChar char="○"/>
              <a:defRPr>
                <a:latin typeface="Fira Sans"/>
                <a:ea typeface="Fira Sans"/>
                <a:cs typeface="Fira Sans"/>
                <a:sym typeface="Fira Sans"/>
              </a:defRPr>
            </a:lvl8pPr>
            <a:lvl9pPr marL="4114800" lvl="8" indent="-317500" rtl="0">
              <a:spcBef>
                <a:spcPts val="1600"/>
              </a:spcBef>
              <a:spcAft>
                <a:spcPts val="1600"/>
              </a:spcAft>
              <a:buSzPts val="1400"/>
              <a:buFont typeface="Fira Sans"/>
              <a:buChar char="■"/>
              <a:defRPr>
                <a:latin typeface="Fira Sans"/>
                <a:ea typeface="Fira Sans"/>
                <a:cs typeface="Fira Sans"/>
                <a:sym typeface="Fira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0" name="Google Shape;20;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Fira Sans"/>
              <a:buNone/>
              <a:defRPr b="1">
                <a:latin typeface="Fira Sans"/>
                <a:ea typeface="Fira Sans"/>
                <a:cs typeface="Fira Sans"/>
                <a:sym typeface="Fira Sans"/>
              </a:defRPr>
            </a:lvl1pPr>
            <a:lvl2pPr lvl="1" algn="ctr">
              <a:spcBef>
                <a:spcPts val="0"/>
              </a:spcBef>
              <a:spcAft>
                <a:spcPts val="0"/>
              </a:spcAft>
              <a:buSzPts val="2800"/>
              <a:buFont typeface="Fira Sans"/>
              <a:buNone/>
              <a:defRPr b="1">
                <a:latin typeface="Fira Sans"/>
                <a:ea typeface="Fira Sans"/>
                <a:cs typeface="Fira Sans"/>
                <a:sym typeface="Fira Sans"/>
              </a:defRPr>
            </a:lvl2pPr>
            <a:lvl3pPr lvl="2" algn="ctr">
              <a:spcBef>
                <a:spcPts val="0"/>
              </a:spcBef>
              <a:spcAft>
                <a:spcPts val="0"/>
              </a:spcAft>
              <a:buSzPts val="2800"/>
              <a:buFont typeface="Fira Sans"/>
              <a:buNone/>
              <a:defRPr b="1">
                <a:latin typeface="Fira Sans"/>
                <a:ea typeface="Fira Sans"/>
                <a:cs typeface="Fira Sans"/>
                <a:sym typeface="Fira Sans"/>
              </a:defRPr>
            </a:lvl3pPr>
            <a:lvl4pPr lvl="3" algn="ctr">
              <a:spcBef>
                <a:spcPts val="0"/>
              </a:spcBef>
              <a:spcAft>
                <a:spcPts val="0"/>
              </a:spcAft>
              <a:buSzPts val="2800"/>
              <a:buFont typeface="Fira Sans"/>
              <a:buNone/>
              <a:defRPr b="1">
                <a:latin typeface="Fira Sans"/>
                <a:ea typeface="Fira Sans"/>
                <a:cs typeface="Fira Sans"/>
                <a:sym typeface="Fira Sans"/>
              </a:defRPr>
            </a:lvl4pPr>
            <a:lvl5pPr lvl="4" algn="ctr">
              <a:spcBef>
                <a:spcPts val="0"/>
              </a:spcBef>
              <a:spcAft>
                <a:spcPts val="0"/>
              </a:spcAft>
              <a:buSzPts val="2800"/>
              <a:buFont typeface="Fira Sans"/>
              <a:buNone/>
              <a:defRPr b="1">
                <a:latin typeface="Fira Sans"/>
                <a:ea typeface="Fira Sans"/>
                <a:cs typeface="Fira Sans"/>
                <a:sym typeface="Fira Sans"/>
              </a:defRPr>
            </a:lvl5pPr>
            <a:lvl6pPr lvl="5" algn="ctr">
              <a:spcBef>
                <a:spcPts val="0"/>
              </a:spcBef>
              <a:spcAft>
                <a:spcPts val="0"/>
              </a:spcAft>
              <a:buSzPts val="2800"/>
              <a:buFont typeface="Fira Sans"/>
              <a:buNone/>
              <a:defRPr b="1">
                <a:latin typeface="Fira Sans"/>
                <a:ea typeface="Fira Sans"/>
                <a:cs typeface="Fira Sans"/>
                <a:sym typeface="Fira Sans"/>
              </a:defRPr>
            </a:lvl6pPr>
            <a:lvl7pPr lvl="6" algn="ctr">
              <a:spcBef>
                <a:spcPts val="0"/>
              </a:spcBef>
              <a:spcAft>
                <a:spcPts val="0"/>
              </a:spcAft>
              <a:buSzPts val="2800"/>
              <a:buFont typeface="Fira Sans"/>
              <a:buNone/>
              <a:defRPr b="1">
                <a:latin typeface="Fira Sans"/>
                <a:ea typeface="Fira Sans"/>
                <a:cs typeface="Fira Sans"/>
                <a:sym typeface="Fira Sans"/>
              </a:defRPr>
            </a:lvl7pPr>
            <a:lvl8pPr lvl="7" algn="ctr">
              <a:spcBef>
                <a:spcPts val="0"/>
              </a:spcBef>
              <a:spcAft>
                <a:spcPts val="0"/>
              </a:spcAft>
              <a:buSzPts val="2800"/>
              <a:buFont typeface="Fira Sans"/>
              <a:buNone/>
              <a:defRPr b="1">
                <a:latin typeface="Fira Sans"/>
                <a:ea typeface="Fira Sans"/>
                <a:cs typeface="Fira Sans"/>
                <a:sym typeface="Fira Sans"/>
              </a:defRPr>
            </a:lvl8pPr>
            <a:lvl9pPr lvl="8" algn="ctr">
              <a:spcBef>
                <a:spcPts val="0"/>
              </a:spcBef>
              <a:spcAft>
                <a:spcPts val="0"/>
              </a:spcAft>
              <a:buSzPts val="2800"/>
              <a:buFont typeface="Fira Sans"/>
              <a:buNone/>
              <a:defRPr b="1">
                <a:latin typeface="Fira Sans"/>
                <a:ea typeface="Fira Sans"/>
                <a:cs typeface="Fira Sans"/>
                <a:sym typeface="Fira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0" name="Google Shape;3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4" name="Google Shape;34;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5" name="Google Shape;35;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6" name="Google Shape;3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7"/>
        <p:cNvGrpSpPr/>
        <p:nvPr/>
      </p:nvGrpSpPr>
      <p:grpSpPr>
        <a:xfrm>
          <a:off x="0" y="0"/>
          <a:ext cx="0" cy="0"/>
          <a:chOff x="0" y="0"/>
          <a:chExt cx="0" cy="0"/>
        </a:xfrm>
      </p:grpSpPr>
      <p:sp>
        <p:nvSpPr>
          <p:cNvPr id="38" name="Google Shape;38;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39" name="Google Shape;3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92625"/>
            <a:ext cx="8229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1pPr>
            <a:lvl2pPr lvl="1">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2pPr>
            <a:lvl3pPr lvl="2">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3pPr>
            <a:lvl4pPr lvl="3">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4pPr>
            <a:lvl5pPr lvl="4">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5pPr>
            <a:lvl6pPr lvl="5">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6pPr>
            <a:lvl7pPr lvl="6">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7pPr>
            <a:lvl8pPr lvl="7">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8pPr>
            <a:lvl9pPr lvl="8">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9pPr>
          </a:lstStyle>
          <a:p>
            <a:endParaRPr/>
          </a:p>
        </p:txBody>
      </p:sp>
      <p:sp>
        <p:nvSpPr>
          <p:cNvPr id="7" name="Google Shape;7;p1"/>
          <p:cNvSpPr txBox="1">
            <a:spLocks noGrp="1"/>
          </p:cNvSpPr>
          <p:nvPr>
            <p:ph type="body" idx="1"/>
          </p:nvPr>
        </p:nvSpPr>
        <p:spPr>
          <a:xfrm>
            <a:off x="457200" y="115247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Fira Sans"/>
              <a:buChar char="●"/>
              <a:defRPr sz="1800">
                <a:solidFill>
                  <a:schemeClr val="dk1"/>
                </a:solidFill>
                <a:latin typeface="Fira Sans"/>
                <a:ea typeface="Fira Sans"/>
                <a:cs typeface="Fira Sans"/>
                <a:sym typeface="Fira Sans"/>
              </a:defRPr>
            </a:lvl1pPr>
            <a:lvl2pPr marL="914400" lvl="1"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2pPr>
            <a:lvl3pPr marL="1371600" lvl="2"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3pPr>
            <a:lvl4pPr marL="1828800" lvl="3"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4pPr>
            <a:lvl5pPr marL="2286000" lvl="4"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5pPr>
            <a:lvl6pPr marL="2743200" lvl="5"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6pPr>
            <a:lvl7pPr marL="3200400" lvl="6"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7pPr>
            <a:lvl8pPr marL="3657600" lvl="7"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8pPr>
            <a:lvl9pPr marL="4114800" lvl="8" indent="-317500">
              <a:lnSpc>
                <a:spcPct val="115000"/>
              </a:lnSpc>
              <a:spcBef>
                <a:spcPts val="1600"/>
              </a:spcBef>
              <a:spcAft>
                <a:spcPts val="1600"/>
              </a:spcAft>
              <a:buClr>
                <a:schemeClr val="dk1"/>
              </a:buClr>
              <a:buSzPts val="1400"/>
              <a:buFont typeface="Fira Sans"/>
              <a:buChar char="■"/>
              <a:defRPr>
                <a:solidFill>
                  <a:schemeClr val="dk1"/>
                </a:solidFill>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5"/>
          <p:cNvSpPr txBox="1">
            <a:spLocks noGrp="1"/>
          </p:cNvSpPr>
          <p:nvPr>
            <p:ph type="ctrTitle"/>
          </p:nvPr>
        </p:nvSpPr>
        <p:spPr>
          <a:xfrm>
            <a:off x="4044376" y="152661"/>
            <a:ext cx="5011947" cy="98220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a:t>Introduction to</a:t>
            </a:r>
            <a:br>
              <a:rPr lang="en" sz="2800"/>
            </a:br>
            <a:r>
              <a:rPr lang="en" sz="2800"/>
              <a:t>Cryptography and Security</a:t>
            </a:r>
            <a:endParaRPr sz="2800"/>
          </a:p>
        </p:txBody>
      </p:sp>
      <p:sp>
        <p:nvSpPr>
          <p:cNvPr id="55" name="Google Shape;55;p15"/>
          <p:cNvSpPr txBox="1">
            <a:spLocks noGrp="1"/>
          </p:cNvSpPr>
          <p:nvPr>
            <p:ph type="subTitle" idx="1"/>
          </p:nvPr>
        </p:nvSpPr>
        <p:spPr>
          <a:xfrm>
            <a:off x="4766849" y="1131093"/>
            <a:ext cx="3567000" cy="4842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IT4010E - 136318</a:t>
            </a:r>
            <a:endParaRPr/>
          </a:p>
        </p:txBody>
      </p:sp>
      <p:grpSp>
        <p:nvGrpSpPr>
          <p:cNvPr id="56" name="Google Shape;56;p15"/>
          <p:cNvGrpSpPr/>
          <p:nvPr/>
        </p:nvGrpSpPr>
        <p:grpSpPr>
          <a:xfrm>
            <a:off x="-2395492" y="1206887"/>
            <a:ext cx="6967495" cy="3975885"/>
            <a:chOff x="2925068" y="2092209"/>
            <a:chExt cx="3288881" cy="1876746"/>
          </a:xfrm>
        </p:grpSpPr>
        <p:sp>
          <p:nvSpPr>
            <p:cNvPr id="57" name="Google Shape;57;p15"/>
            <p:cNvSpPr/>
            <p:nvPr/>
          </p:nvSpPr>
          <p:spPr>
            <a:xfrm>
              <a:off x="3215525" y="2092209"/>
              <a:ext cx="2707966" cy="1691850"/>
            </a:xfrm>
            <a:custGeom>
              <a:avLst/>
              <a:gdLst/>
              <a:ahLst/>
              <a:cxnLst/>
              <a:rect l="l" t="t" r="r" b="b"/>
              <a:pathLst>
                <a:path w="82309" h="51424" extrusionOk="0">
                  <a:moveTo>
                    <a:pt x="2334" y="0"/>
                  </a:moveTo>
                  <a:cubicBezTo>
                    <a:pt x="1036" y="0"/>
                    <a:pt x="0" y="1036"/>
                    <a:pt x="0" y="2334"/>
                  </a:cubicBezTo>
                  <a:lnTo>
                    <a:pt x="0" y="51423"/>
                  </a:lnTo>
                  <a:lnTo>
                    <a:pt x="82308" y="51423"/>
                  </a:lnTo>
                  <a:lnTo>
                    <a:pt x="82308" y="2334"/>
                  </a:lnTo>
                  <a:cubicBezTo>
                    <a:pt x="82308" y="1036"/>
                    <a:pt x="81273" y="0"/>
                    <a:pt x="79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323634" y="2235192"/>
              <a:ext cx="2492537" cy="1468557"/>
            </a:xfrm>
            <a:custGeom>
              <a:avLst/>
              <a:gdLst/>
              <a:ahLst/>
              <a:cxnLst/>
              <a:rect l="l" t="t" r="r" b="b"/>
              <a:pathLst>
                <a:path w="75761" h="44637" extrusionOk="0">
                  <a:moveTo>
                    <a:pt x="1" y="0"/>
                  </a:moveTo>
                  <a:lnTo>
                    <a:pt x="1" y="44637"/>
                  </a:lnTo>
                  <a:lnTo>
                    <a:pt x="75760" y="44637"/>
                  </a:lnTo>
                  <a:lnTo>
                    <a:pt x="75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2925068" y="3784023"/>
              <a:ext cx="3288881" cy="184931"/>
            </a:xfrm>
            <a:custGeom>
              <a:avLst/>
              <a:gdLst/>
              <a:ahLst/>
              <a:cxnLst/>
              <a:rect l="l" t="t" r="r" b="b"/>
              <a:pathLst>
                <a:path w="99966" h="5621" extrusionOk="0">
                  <a:moveTo>
                    <a:pt x="1" y="0"/>
                  </a:moveTo>
                  <a:lnTo>
                    <a:pt x="1" y="2703"/>
                  </a:lnTo>
                  <a:cubicBezTo>
                    <a:pt x="1" y="4310"/>
                    <a:pt x="1311" y="5620"/>
                    <a:pt x="2918" y="5620"/>
                  </a:cubicBezTo>
                  <a:lnTo>
                    <a:pt x="97049" y="5620"/>
                  </a:lnTo>
                  <a:cubicBezTo>
                    <a:pt x="98656" y="5620"/>
                    <a:pt x="99966" y="4310"/>
                    <a:pt x="99966" y="2703"/>
                  </a:cubicBezTo>
                  <a:lnTo>
                    <a:pt x="999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4180924" y="3783234"/>
              <a:ext cx="777592" cy="56062"/>
            </a:xfrm>
            <a:custGeom>
              <a:avLst/>
              <a:gdLst/>
              <a:ahLst/>
              <a:cxnLst/>
              <a:rect l="l" t="t" r="r" b="b"/>
              <a:pathLst>
                <a:path w="23635" h="1704" extrusionOk="0">
                  <a:moveTo>
                    <a:pt x="0" y="1"/>
                  </a:moveTo>
                  <a:lnTo>
                    <a:pt x="0" y="822"/>
                  </a:lnTo>
                  <a:cubicBezTo>
                    <a:pt x="0" y="1310"/>
                    <a:pt x="405" y="1703"/>
                    <a:pt x="881" y="1703"/>
                  </a:cubicBezTo>
                  <a:lnTo>
                    <a:pt x="22753" y="1703"/>
                  </a:lnTo>
                  <a:cubicBezTo>
                    <a:pt x="23229" y="1703"/>
                    <a:pt x="23622" y="1310"/>
                    <a:pt x="23634" y="822"/>
                  </a:cubicBezTo>
                  <a:lnTo>
                    <a:pt x="23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3323059" y="2235192"/>
              <a:ext cx="2492899" cy="1468557"/>
            </a:xfrm>
            <a:custGeom>
              <a:avLst/>
              <a:gdLst/>
              <a:ahLst/>
              <a:cxnLst/>
              <a:rect l="l" t="t" r="r" b="b"/>
              <a:pathLst>
                <a:path w="75772" h="44637" extrusionOk="0">
                  <a:moveTo>
                    <a:pt x="1" y="0"/>
                  </a:moveTo>
                  <a:lnTo>
                    <a:pt x="1" y="44637"/>
                  </a:lnTo>
                  <a:lnTo>
                    <a:pt x="757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4150738" y="2399297"/>
              <a:ext cx="837535" cy="1077278"/>
            </a:xfrm>
            <a:custGeom>
              <a:avLst/>
              <a:gdLst/>
              <a:ahLst/>
              <a:cxnLst/>
              <a:rect l="l" t="t" r="r" b="b"/>
              <a:pathLst>
                <a:path w="25457" h="32744" extrusionOk="0">
                  <a:moveTo>
                    <a:pt x="12728" y="1"/>
                  </a:moveTo>
                  <a:lnTo>
                    <a:pt x="1" y="3775"/>
                  </a:lnTo>
                  <a:lnTo>
                    <a:pt x="1" y="22182"/>
                  </a:lnTo>
                  <a:cubicBezTo>
                    <a:pt x="5156" y="31398"/>
                    <a:pt x="12728" y="32743"/>
                    <a:pt x="12728" y="32743"/>
                  </a:cubicBezTo>
                  <a:cubicBezTo>
                    <a:pt x="12728" y="32743"/>
                    <a:pt x="20301" y="31386"/>
                    <a:pt x="25456" y="22182"/>
                  </a:cubicBezTo>
                  <a:lnTo>
                    <a:pt x="25456" y="3775"/>
                  </a:lnTo>
                  <a:lnTo>
                    <a:pt x="127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4176203" y="2431835"/>
              <a:ext cx="786606" cy="1012201"/>
            </a:xfrm>
            <a:custGeom>
              <a:avLst/>
              <a:gdLst/>
              <a:ahLst/>
              <a:cxnLst/>
              <a:rect l="l" t="t" r="r" b="b"/>
              <a:pathLst>
                <a:path w="23909" h="30766" fill="none" extrusionOk="0">
                  <a:moveTo>
                    <a:pt x="11954" y="0"/>
                  </a:moveTo>
                  <a:lnTo>
                    <a:pt x="1" y="3560"/>
                  </a:lnTo>
                  <a:lnTo>
                    <a:pt x="1" y="20860"/>
                  </a:lnTo>
                  <a:cubicBezTo>
                    <a:pt x="4846" y="29504"/>
                    <a:pt x="11954" y="30766"/>
                    <a:pt x="11954" y="30766"/>
                  </a:cubicBezTo>
                  <a:cubicBezTo>
                    <a:pt x="11954" y="30766"/>
                    <a:pt x="19062" y="29504"/>
                    <a:pt x="23908" y="20860"/>
                  </a:cubicBezTo>
                  <a:lnTo>
                    <a:pt x="23908" y="3560"/>
                  </a:lnTo>
                  <a:close/>
                </a:path>
              </a:pathLst>
            </a:custGeom>
            <a:noFill/>
            <a:ln w="7750" cap="flat" cmpd="sng">
              <a:solidFill>
                <a:srgbClr val="FCFCFC"/>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4479392" y="2781627"/>
              <a:ext cx="180226" cy="313011"/>
            </a:xfrm>
            <a:custGeom>
              <a:avLst/>
              <a:gdLst/>
              <a:ahLst/>
              <a:cxnLst/>
              <a:rect l="l" t="t" r="r" b="b"/>
              <a:pathLst>
                <a:path w="5478" h="9514" extrusionOk="0">
                  <a:moveTo>
                    <a:pt x="2739" y="0"/>
                  </a:moveTo>
                  <a:cubicBezTo>
                    <a:pt x="1227" y="0"/>
                    <a:pt x="1" y="1239"/>
                    <a:pt x="1" y="2739"/>
                  </a:cubicBezTo>
                  <a:cubicBezTo>
                    <a:pt x="1" y="3810"/>
                    <a:pt x="608" y="4715"/>
                    <a:pt x="1501" y="5180"/>
                  </a:cubicBezTo>
                  <a:lnTo>
                    <a:pt x="1489" y="5180"/>
                  </a:lnTo>
                  <a:lnTo>
                    <a:pt x="310" y="9513"/>
                  </a:lnTo>
                  <a:lnTo>
                    <a:pt x="5168" y="9513"/>
                  </a:lnTo>
                  <a:lnTo>
                    <a:pt x="3978" y="5180"/>
                  </a:lnTo>
                  <a:cubicBezTo>
                    <a:pt x="4871" y="4727"/>
                    <a:pt x="5478" y="3810"/>
                    <a:pt x="5478" y="2739"/>
                  </a:cubicBezTo>
                  <a:cubicBezTo>
                    <a:pt x="5478" y="1215"/>
                    <a:pt x="4251" y="0"/>
                    <a:pt x="2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5174998" y="3701399"/>
            <a:ext cx="2750704" cy="738664"/>
          </a:xfrm>
          <a:prstGeom prst="rect">
            <a:avLst/>
          </a:prstGeom>
          <a:noFill/>
        </p:spPr>
        <p:txBody>
          <a:bodyPr wrap="square" rtlCol="0">
            <a:spAutoFit/>
          </a:bodyPr>
          <a:lstStyle/>
          <a:p>
            <a:r>
              <a:rPr lang="en-US" err="1"/>
              <a:t>Cù</a:t>
            </a:r>
            <a:r>
              <a:rPr lang="en-US"/>
              <a:t> </a:t>
            </a:r>
            <a:r>
              <a:rPr lang="en-US" err="1"/>
              <a:t>Duy</a:t>
            </a:r>
            <a:r>
              <a:rPr lang="en-US"/>
              <a:t> </a:t>
            </a:r>
            <a:r>
              <a:rPr lang="en-US" err="1"/>
              <a:t>Hiệp</a:t>
            </a:r>
            <a:r>
              <a:rPr lang="en-US"/>
              <a:t> – 20200212</a:t>
            </a:r>
          </a:p>
          <a:p>
            <a:r>
              <a:rPr lang="en-US" err="1"/>
              <a:t>Nguyễn</a:t>
            </a:r>
            <a:r>
              <a:rPr lang="en-US"/>
              <a:t> </a:t>
            </a:r>
            <a:r>
              <a:rPr lang="en-US" err="1"/>
              <a:t>Đức</a:t>
            </a:r>
            <a:r>
              <a:rPr lang="en-US"/>
              <a:t> </a:t>
            </a:r>
            <a:r>
              <a:rPr lang="en-US" err="1"/>
              <a:t>Thành</a:t>
            </a:r>
            <a:r>
              <a:rPr lang="en-US"/>
              <a:t> – 20203913</a:t>
            </a:r>
          </a:p>
          <a:p>
            <a:r>
              <a:rPr lang="en-US" err="1"/>
              <a:t>Trần</a:t>
            </a:r>
            <a:r>
              <a:rPr lang="en-US"/>
              <a:t> </a:t>
            </a:r>
            <a:r>
              <a:rPr lang="en-US" err="1"/>
              <a:t>Đức</a:t>
            </a:r>
            <a:r>
              <a:rPr lang="en-US"/>
              <a:t> </a:t>
            </a:r>
            <a:r>
              <a:rPr lang="en-US" err="1"/>
              <a:t>Trí</a:t>
            </a:r>
            <a:r>
              <a:rPr lang="en-US"/>
              <a:t> – 20204893</a:t>
            </a:r>
            <a:endParaRPr lang="vi-VN"/>
          </a:p>
        </p:txBody>
      </p:sp>
      <p:sp>
        <p:nvSpPr>
          <p:cNvPr id="14" name="Google Shape;54;p15"/>
          <p:cNvSpPr txBox="1">
            <a:spLocks/>
          </p:cNvSpPr>
          <p:nvPr/>
        </p:nvSpPr>
        <p:spPr>
          <a:xfrm>
            <a:off x="4027495" y="2082698"/>
            <a:ext cx="5045708" cy="116944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Fira Sans"/>
              <a:buNone/>
              <a:defRPr sz="4000" b="1" i="0" u="none" strike="noStrike" cap="none">
                <a:solidFill>
                  <a:schemeClr val="dk1"/>
                </a:solidFill>
                <a:latin typeface="Fira Sans"/>
                <a:ea typeface="Fira Sans"/>
                <a:cs typeface="Fira Sans"/>
                <a:sym typeface="Fira Sans"/>
              </a:defRPr>
            </a:lvl1pPr>
            <a:lvl2pPr marR="0" lvl="1" algn="ctr" rtl="0">
              <a:lnSpc>
                <a:spcPct val="100000"/>
              </a:lnSpc>
              <a:spcBef>
                <a:spcPts val="0"/>
              </a:spcBef>
              <a:spcAft>
                <a:spcPts val="0"/>
              </a:spcAft>
              <a:buClr>
                <a:schemeClr val="dk1"/>
              </a:buClr>
              <a:buSzPts val="4000"/>
              <a:buFont typeface="Fira Sans"/>
              <a:buNone/>
              <a:defRPr sz="4000" b="1" i="0" u="none" strike="noStrike" cap="none">
                <a:solidFill>
                  <a:schemeClr val="dk1"/>
                </a:solidFill>
                <a:latin typeface="Fira Sans"/>
                <a:ea typeface="Fira Sans"/>
                <a:cs typeface="Fira Sans"/>
                <a:sym typeface="Fira Sans"/>
              </a:defRPr>
            </a:lvl2pPr>
            <a:lvl3pPr marR="0" lvl="2" algn="ctr" rtl="0">
              <a:lnSpc>
                <a:spcPct val="100000"/>
              </a:lnSpc>
              <a:spcBef>
                <a:spcPts val="0"/>
              </a:spcBef>
              <a:spcAft>
                <a:spcPts val="0"/>
              </a:spcAft>
              <a:buClr>
                <a:schemeClr val="dk1"/>
              </a:buClr>
              <a:buSzPts val="4000"/>
              <a:buFont typeface="Fira Sans"/>
              <a:buNone/>
              <a:defRPr sz="4000" b="1" i="0" u="none" strike="noStrike" cap="none">
                <a:solidFill>
                  <a:schemeClr val="dk1"/>
                </a:solidFill>
                <a:latin typeface="Fira Sans"/>
                <a:ea typeface="Fira Sans"/>
                <a:cs typeface="Fira Sans"/>
                <a:sym typeface="Fira Sans"/>
              </a:defRPr>
            </a:lvl3pPr>
            <a:lvl4pPr marR="0" lvl="3" algn="ctr" rtl="0">
              <a:lnSpc>
                <a:spcPct val="100000"/>
              </a:lnSpc>
              <a:spcBef>
                <a:spcPts val="0"/>
              </a:spcBef>
              <a:spcAft>
                <a:spcPts val="0"/>
              </a:spcAft>
              <a:buClr>
                <a:schemeClr val="dk1"/>
              </a:buClr>
              <a:buSzPts val="4000"/>
              <a:buFont typeface="Fira Sans"/>
              <a:buNone/>
              <a:defRPr sz="4000" b="1" i="0" u="none" strike="noStrike" cap="none">
                <a:solidFill>
                  <a:schemeClr val="dk1"/>
                </a:solidFill>
                <a:latin typeface="Fira Sans"/>
                <a:ea typeface="Fira Sans"/>
                <a:cs typeface="Fira Sans"/>
                <a:sym typeface="Fira Sans"/>
              </a:defRPr>
            </a:lvl4pPr>
            <a:lvl5pPr marR="0" lvl="4" algn="ctr" rtl="0">
              <a:lnSpc>
                <a:spcPct val="100000"/>
              </a:lnSpc>
              <a:spcBef>
                <a:spcPts val="0"/>
              </a:spcBef>
              <a:spcAft>
                <a:spcPts val="0"/>
              </a:spcAft>
              <a:buClr>
                <a:schemeClr val="dk1"/>
              </a:buClr>
              <a:buSzPts val="4000"/>
              <a:buFont typeface="Fira Sans"/>
              <a:buNone/>
              <a:defRPr sz="4000" b="1" i="0" u="none" strike="noStrike" cap="none">
                <a:solidFill>
                  <a:schemeClr val="dk1"/>
                </a:solidFill>
                <a:latin typeface="Fira Sans"/>
                <a:ea typeface="Fira Sans"/>
                <a:cs typeface="Fira Sans"/>
                <a:sym typeface="Fira Sans"/>
              </a:defRPr>
            </a:lvl5pPr>
            <a:lvl6pPr marR="0" lvl="5" algn="ctr" rtl="0">
              <a:lnSpc>
                <a:spcPct val="100000"/>
              </a:lnSpc>
              <a:spcBef>
                <a:spcPts val="0"/>
              </a:spcBef>
              <a:spcAft>
                <a:spcPts val="0"/>
              </a:spcAft>
              <a:buClr>
                <a:schemeClr val="dk1"/>
              </a:buClr>
              <a:buSzPts val="4000"/>
              <a:buFont typeface="Fira Sans"/>
              <a:buNone/>
              <a:defRPr sz="4000" b="1" i="0" u="none" strike="noStrike" cap="none">
                <a:solidFill>
                  <a:schemeClr val="dk1"/>
                </a:solidFill>
                <a:latin typeface="Fira Sans"/>
                <a:ea typeface="Fira Sans"/>
                <a:cs typeface="Fira Sans"/>
                <a:sym typeface="Fira Sans"/>
              </a:defRPr>
            </a:lvl6pPr>
            <a:lvl7pPr marR="0" lvl="6" algn="ctr" rtl="0">
              <a:lnSpc>
                <a:spcPct val="100000"/>
              </a:lnSpc>
              <a:spcBef>
                <a:spcPts val="0"/>
              </a:spcBef>
              <a:spcAft>
                <a:spcPts val="0"/>
              </a:spcAft>
              <a:buClr>
                <a:schemeClr val="dk1"/>
              </a:buClr>
              <a:buSzPts val="4000"/>
              <a:buFont typeface="Fira Sans"/>
              <a:buNone/>
              <a:defRPr sz="4000" b="1" i="0" u="none" strike="noStrike" cap="none">
                <a:solidFill>
                  <a:schemeClr val="dk1"/>
                </a:solidFill>
                <a:latin typeface="Fira Sans"/>
                <a:ea typeface="Fira Sans"/>
                <a:cs typeface="Fira Sans"/>
                <a:sym typeface="Fira Sans"/>
              </a:defRPr>
            </a:lvl7pPr>
            <a:lvl8pPr marR="0" lvl="7" algn="ctr" rtl="0">
              <a:lnSpc>
                <a:spcPct val="100000"/>
              </a:lnSpc>
              <a:spcBef>
                <a:spcPts val="0"/>
              </a:spcBef>
              <a:spcAft>
                <a:spcPts val="0"/>
              </a:spcAft>
              <a:buClr>
                <a:schemeClr val="dk1"/>
              </a:buClr>
              <a:buSzPts val="4000"/>
              <a:buFont typeface="Fira Sans"/>
              <a:buNone/>
              <a:defRPr sz="4000" b="1" i="0" u="none" strike="noStrike" cap="none">
                <a:solidFill>
                  <a:schemeClr val="dk1"/>
                </a:solidFill>
                <a:latin typeface="Fira Sans"/>
                <a:ea typeface="Fira Sans"/>
                <a:cs typeface="Fira Sans"/>
                <a:sym typeface="Fira Sans"/>
              </a:defRPr>
            </a:lvl8pPr>
            <a:lvl9pPr marR="0" lvl="8" algn="ctr" rtl="0">
              <a:lnSpc>
                <a:spcPct val="100000"/>
              </a:lnSpc>
              <a:spcBef>
                <a:spcPts val="0"/>
              </a:spcBef>
              <a:spcAft>
                <a:spcPts val="0"/>
              </a:spcAft>
              <a:buClr>
                <a:schemeClr val="dk1"/>
              </a:buClr>
              <a:buSzPts val="4000"/>
              <a:buFont typeface="Fira Sans"/>
              <a:buNone/>
              <a:defRPr sz="4000" b="1" i="0" u="none" strike="noStrike" cap="none">
                <a:solidFill>
                  <a:schemeClr val="dk1"/>
                </a:solidFill>
                <a:latin typeface="Fira Sans"/>
                <a:ea typeface="Fira Sans"/>
                <a:cs typeface="Fira Sans"/>
                <a:sym typeface="Fira Sans"/>
              </a:defRPr>
            </a:lvl9pPr>
          </a:lstStyle>
          <a:p>
            <a:r>
              <a:rPr lang="en-US" sz="3600"/>
              <a:t>Diffie-Hellman</a:t>
            </a:r>
          </a:p>
          <a:p>
            <a:r>
              <a:rPr lang="en-US" sz="3600"/>
              <a:t>Key Exchange Protocol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1207" name="Google Shape;1207;p25"/>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How to prevent the attacker?</a:t>
            </a:r>
            <a:endParaRPr/>
          </a:p>
        </p:txBody>
      </p:sp>
      <p:sp>
        <p:nvSpPr>
          <p:cNvPr id="1248" name="Google Shape;1248;p25"/>
          <p:cNvSpPr/>
          <p:nvPr/>
        </p:nvSpPr>
        <p:spPr>
          <a:xfrm>
            <a:off x="3250358" y="1744159"/>
            <a:ext cx="2643284" cy="2643284"/>
          </a:xfrm>
          <a:custGeom>
            <a:avLst/>
            <a:gdLst/>
            <a:ahLst/>
            <a:cxnLst/>
            <a:rect l="l" t="t" r="r" b="b"/>
            <a:pathLst>
              <a:path w="83642" h="83642" fill="none" extrusionOk="0">
                <a:moveTo>
                  <a:pt x="83642" y="41815"/>
                </a:moveTo>
                <a:cubicBezTo>
                  <a:pt x="83642" y="64913"/>
                  <a:pt x="64913" y="83642"/>
                  <a:pt x="41815" y="83642"/>
                </a:cubicBezTo>
                <a:cubicBezTo>
                  <a:pt x="18717" y="83642"/>
                  <a:pt x="1" y="64913"/>
                  <a:pt x="1" y="41815"/>
                </a:cubicBezTo>
                <a:cubicBezTo>
                  <a:pt x="1" y="18717"/>
                  <a:pt x="18717" y="0"/>
                  <a:pt x="41815" y="0"/>
                </a:cubicBezTo>
                <a:cubicBezTo>
                  <a:pt x="64913" y="0"/>
                  <a:pt x="83642" y="18717"/>
                  <a:pt x="83642" y="41815"/>
                </a:cubicBezTo>
                <a:close/>
              </a:path>
            </a:pathLst>
          </a:custGeom>
          <a:solidFill>
            <a:schemeClr val="accent6"/>
          </a:solidFill>
          <a:ln w="64000" cap="flat" cmpd="sng">
            <a:solidFill>
              <a:schemeClr val="accent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5"/>
          <p:cNvSpPr/>
          <p:nvPr/>
        </p:nvSpPr>
        <p:spPr>
          <a:xfrm>
            <a:off x="4017941" y="3992350"/>
            <a:ext cx="1130322" cy="85800"/>
          </a:xfrm>
          <a:custGeom>
            <a:avLst/>
            <a:gdLst/>
            <a:ahLst/>
            <a:cxnLst/>
            <a:rect l="l" t="t" r="r" b="b"/>
            <a:pathLst>
              <a:path w="35767" h="2715" extrusionOk="0">
                <a:moveTo>
                  <a:pt x="0" y="0"/>
                </a:moveTo>
                <a:lnTo>
                  <a:pt x="0" y="2715"/>
                </a:lnTo>
                <a:lnTo>
                  <a:pt x="35767" y="2715"/>
                </a:lnTo>
                <a:lnTo>
                  <a:pt x="35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5"/>
          <p:cNvSpPr/>
          <p:nvPr/>
        </p:nvSpPr>
        <p:spPr>
          <a:xfrm>
            <a:off x="3398603" y="2817626"/>
            <a:ext cx="2362592" cy="1136737"/>
          </a:xfrm>
          <a:custGeom>
            <a:avLst/>
            <a:gdLst/>
            <a:ahLst/>
            <a:cxnLst/>
            <a:rect l="l" t="t" r="r" b="b"/>
            <a:pathLst>
              <a:path w="74760" h="35970" extrusionOk="0">
                <a:moveTo>
                  <a:pt x="25540" y="1"/>
                </a:moveTo>
                <a:cubicBezTo>
                  <a:pt x="21039" y="537"/>
                  <a:pt x="17015" y="3073"/>
                  <a:pt x="14586" y="6894"/>
                </a:cubicBezTo>
                <a:cubicBezTo>
                  <a:pt x="9895" y="14253"/>
                  <a:pt x="2537" y="26171"/>
                  <a:pt x="1513" y="29921"/>
                </a:cubicBezTo>
                <a:cubicBezTo>
                  <a:pt x="1" y="35458"/>
                  <a:pt x="5549" y="35969"/>
                  <a:pt x="5549" y="35969"/>
                </a:cubicBezTo>
                <a:lnTo>
                  <a:pt x="29338" y="35969"/>
                </a:lnTo>
                <a:lnTo>
                  <a:pt x="25980" y="25718"/>
                </a:lnTo>
                <a:lnTo>
                  <a:pt x="14276" y="25718"/>
                </a:lnTo>
                <a:lnTo>
                  <a:pt x="18991" y="17312"/>
                </a:lnTo>
                <a:lnTo>
                  <a:pt x="55770" y="17312"/>
                </a:lnTo>
                <a:lnTo>
                  <a:pt x="60472" y="25718"/>
                </a:lnTo>
                <a:lnTo>
                  <a:pt x="48030" y="25718"/>
                </a:lnTo>
                <a:lnTo>
                  <a:pt x="44673" y="35969"/>
                </a:lnTo>
                <a:lnTo>
                  <a:pt x="69212" y="35969"/>
                </a:lnTo>
                <a:cubicBezTo>
                  <a:pt x="69212" y="35969"/>
                  <a:pt x="74760" y="35458"/>
                  <a:pt x="73248" y="29921"/>
                </a:cubicBezTo>
                <a:cubicBezTo>
                  <a:pt x="72224" y="26171"/>
                  <a:pt x="64854" y="14253"/>
                  <a:pt x="60175" y="6894"/>
                </a:cubicBezTo>
                <a:cubicBezTo>
                  <a:pt x="57734" y="3073"/>
                  <a:pt x="53710" y="537"/>
                  <a:pt x="492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5"/>
          <p:cNvSpPr/>
          <p:nvPr/>
        </p:nvSpPr>
        <p:spPr>
          <a:xfrm>
            <a:off x="4117645" y="2874069"/>
            <a:ext cx="924527" cy="304805"/>
          </a:xfrm>
          <a:custGeom>
            <a:avLst/>
            <a:gdLst/>
            <a:ahLst/>
            <a:cxnLst/>
            <a:rect l="l" t="t" r="r" b="b"/>
            <a:pathLst>
              <a:path w="29255" h="9645" extrusionOk="0">
                <a:moveTo>
                  <a:pt x="0" y="1"/>
                </a:moveTo>
                <a:lnTo>
                  <a:pt x="0" y="1"/>
                </a:lnTo>
                <a:cubicBezTo>
                  <a:pt x="3358" y="5859"/>
                  <a:pt x="8656" y="9645"/>
                  <a:pt x="14621" y="9645"/>
                </a:cubicBezTo>
                <a:cubicBezTo>
                  <a:pt x="20586" y="9645"/>
                  <a:pt x="25897" y="5859"/>
                  <a:pt x="29254" y="1"/>
                </a:cubicBezTo>
                <a:lnTo>
                  <a:pt x="29254" y="1"/>
                </a:lnTo>
                <a:cubicBezTo>
                  <a:pt x="24849" y="3043"/>
                  <a:pt x="19735" y="4564"/>
                  <a:pt x="14623" y="4564"/>
                </a:cubicBezTo>
                <a:cubicBezTo>
                  <a:pt x="9511" y="4564"/>
                  <a:pt x="4400" y="304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5"/>
          <p:cNvSpPr/>
          <p:nvPr/>
        </p:nvSpPr>
        <p:spPr>
          <a:xfrm>
            <a:off x="3998379" y="1623374"/>
            <a:ext cx="1163062" cy="1388924"/>
          </a:xfrm>
          <a:custGeom>
            <a:avLst/>
            <a:gdLst/>
            <a:ahLst/>
            <a:cxnLst/>
            <a:rect l="l" t="t" r="r" b="b"/>
            <a:pathLst>
              <a:path w="36803" h="43950" extrusionOk="0">
                <a:moveTo>
                  <a:pt x="18395" y="0"/>
                </a:moveTo>
                <a:cubicBezTo>
                  <a:pt x="8239" y="0"/>
                  <a:pt x="0" y="10978"/>
                  <a:pt x="0" y="24515"/>
                </a:cubicBezTo>
                <a:cubicBezTo>
                  <a:pt x="0" y="30111"/>
                  <a:pt x="1405" y="35255"/>
                  <a:pt x="3774" y="39386"/>
                </a:cubicBezTo>
                <a:cubicBezTo>
                  <a:pt x="8174" y="42428"/>
                  <a:pt x="13285" y="43949"/>
                  <a:pt x="18397" y="43949"/>
                </a:cubicBezTo>
                <a:cubicBezTo>
                  <a:pt x="23509" y="43949"/>
                  <a:pt x="28623" y="42428"/>
                  <a:pt x="33028" y="39386"/>
                </a:cubicBezTo>
                <a:cubicBezTo>
                  <a:pt x="35386" y="35255"/>
                  <a:pt x="36791" y="30111"/>
                  <a:pt x="36791" y="24515"/>
                </a:cubicBezTo>
                <a:cubicBezTo>
                  <a:pt x="36802" y="10978"/>
                  <a:pt x="28563" y="0"/>
                  <a:pt x="183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5"/>
          <p:cNvSpPr/>
          <p:nvPr/>
        </p:nvSpPr>
        <p:spPr>
          <a:xfrm>
            <a:off x="4138344" y="2016571"/>
            <a:ext cx="882748" cy="855287"/>
          </a:xfrm>
          <a:custGeom>
            <a:avLst/>
            <a:gdLst/>
            <a:ahLst/>
            <a:cxnLst/>
            <a:rect l="l" t="t" r="r" b="b"/>
            <a:pathLst>
              <a:path w="27933" h="27064" extrusionOk="0">
                <a:moveTo>
                  <a:pt x="4679" y="0"/>
                </a:moveTo>
                <a:lnTo>
                  <a:pt x="4679" y="0"/>
                </a:lnTo>
                <a:cubicBezTo>
                  <a:pt x="1810" y="2834"/>
                  <a:pt x="0" y="6966"/>
                  <a:pt x="0" y="11561"/>
                </a:cubicBezTo>
                <a:cubicBezTo>
                  <a:pt x="0" y="20122"/>
                  <a:pt x="6251" y="27063"/>
                  <a:pt x="13966" y="27063"/>
                </a:cubicBezTo>
                <a:cubicBezTo>
                  <a:pt x="21682" y="27063"/>
                  <a:pt x="27932" y="20122"/>
                  <a:pt x="27932" y="11561"/>
                </a:cubicBezTo>
                <a:cubicBezTo>
                  <a:pt x="27932" y="6966"/>
                  <a:pt x="26135" y="2834"/>
                  <a:pt x="23265" y="0"/>
                </a:cubicBezTo>
                <a:lnTo>
                  <a:pt x="23265" y="0"/>
                </a:lnTo>
                <a:cubicBezTo>
                  <a:pt x="25075" y="2286"/>
                  <a:pt x="26051" y="5132"/>
                  <a:pt x="26039" y="8049"/>
                </a:cubicBezTo>
                <a:cubicBezTo>
                  <a:pt x="26039" y="15038"/>
                  <a:pt x="20634" y="20693"/>
                  <a:pt x="13966" y="20693"/>
                </a:cubicBezTo>
                <a:cubicBezTo>
                  <a:pt x="7311" y="20693"/>
                  <a:pt x="1905" y="15038"/>
                  <a:pt x="1905" y="8049"/>
                </a:cubicBezTo>
                <a:cubicBezTo>
                  <a:pt x="1893" y="5132"/>
                  <a:pt x="2870" y="2286"/>
                  <a:pt x="46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5"/>
          <p:cNvSpPr/>
          <p:nvPr/>
        </p:nvSpPr>
        <p:spPr>
          <a:xfrm>
            <a:off x="4200790" y="1965027"/>
            <a:ext cx="743920" cy="705649"/>
          </a:xfrm>
          <a:custGeom>
            <a:avLst/>
            <a:gdLst/>
            <a:ahLst/>
            <a:cxnLst/>
            <a:rect l="l" t="t" r="r" b="b"/>
            <a:pathLst>
              <a:path w="23540" h="22329" extrusionOk="0">
                <a:moveTo>
                  <a:pt x="11967" y="0"/>
                </a:moveTo>
                <a:lnTo>
                  <a:pt x="11967" y="0"/>
                </a:lnTo>
                <a:cubicBezTo>
                  <a:pt x="9466" y="2774"/>
                  <a:pt x="6299" y="4870"/>
                  <a:pt x="2775" y="6084"/>
                </a:cubicBezTo>
                <a:cubicBezTo>
                  <a:pt x="2799" y="5191"/>
                  <a:pt x="2763" y="4298"/>
                  <a:pt x="2668" y="3417"/>
                </a:cubicBezTo>
                <a:cubicBezTo>
                  <a:pt x="2263" y="5489"/>
                  <a:pt x="1656" y="7513"/>
                  <a:pt x="870" y="9478"/>
                </a:cubicBezTo>
                <a:cubicBezTo>
                  <a:pt x="668" y="9978"/>
                  <a:pt x="453" y="10478"/>
                  <a:pt x="84" y="10871"/>
                </a:cubicBezTo>
                <a:cubicBezTo>
                  <a:pt x="60" y="10894"/>
                  <a:pt x="25" y="10918"/>
                  <a:pt x="1" y="10942"/>
                </a:cubicBezTo>
                <a:cubicBezTo>
                  <a:pt x="417" y="15347"/>
                  <a:pt x="2989" y="19098"/>
                  <a:pt x="6597" y="20991"/>
                </a:cubicBezTo>
                <a:cubicBezTo>
                  <a:pt x="8285" y="21882"/>
                  <a:pt x="10144" y="22329"/>
                  <a:pt x="12002" y="22329"/>
                </a:cubicBezTo>
                <a:cubicBezTo>
                  <a:pt x="13891" y="22329"/>
                  <a:pt x="15780" y="21868"/>
                  <a:pt x="17491" y="20943"/>
                </a:cubicBezTo>
                <a:cubicBezTo>
                  <a:pt x="20444" y="19324"/>
                  <a:pt x="22635" y="16586"/>
                  <a:pt x="23539" y="13335"/>
                </a:cubicBezTo>
                <a:cubicBezTo>
                  <a:pt x="23170" y="12799"/>
                  <a:pt x="22944" y="12085"/>
                  <a:pt x="22813" y="11430"/>
                </a:cubicBezTo>
                <a:cubicBezTo>
                  <a:pt x="22396" y="9382"/>
                  <a:pt x="22230" y="7275"/>
                  <a:pt x="22349" y="5191"/>
                </a:cubicBezTo>
                <a:lnTo>
                  <a:pt x="22349" y="5191"/>
                </a:lnTo>
                <a:cubicBezTo>
                  <a:pt x="21670" y="5668"/>
                  <a:pt x="20884" y="5941"/>
                  <a:pt x="20063" y="5989"/>
                </a:cubicBezTo>
                <a:cubicBezTo>
                  <a:pt x="20372" y="5013"/>
                  <a:pt x="20587" y="4025"/>
                  <a:pt x="20706" y="3013"/>
                </a:cubicBezTo>
                <a:lnTo>
                  <a:pt x="20706" y="3013"/>
                </a:lnTo>
                <a:cubicBezTo>
                  <a:pt x="19241" y="3798"/>
                  <a:pt x="17634" y="4287"/>
                  <a:pt x="15979" y="4429"/>
                </a:cubicBezTo>
                <a:lnTo>
                  <a:pt x="16681" y="1679"/>
                </a:lnTo>
                <a:lnTo>
                  <a:pt x="16681" y="1679"/>
                </a:lnTo>
                <a:cubicBezTo>
                  <a:pt x="15038" y="3155"/>
                  <a:pt x="13098" y="4251"/>
                  <a:pt x="10990" y="4882"/>
                </a:cubicBezTo>
                <a:cubicBezTo>
                  <a:pt x="11633" y="3334"/>
                  <a:pt x="11955" y="1679"/>
                  <a:pt x="119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5"/>
          <p:cNvSpPr/>
          <p:nvPr/>
        </p:nvSpPr>
        <p:spPr>
          <a:xfrm>
            <a:off x="4198167" y="1892026"/>
            <a:ext cx="763482" cy="494830"/>
          </a:xfrm>
          <a:custGeom>
            <a:avLst/>
            <a:gdLst/>
            <a:ahLst/>
            <a:cxnLst/>
            <a:rect l="l" t="t" r="r" b="b"/>
            <a:pathLst>
              <a:path w="24159" h="15658" extrusionOk="0">
                <a:moveTo>
                  <a:pt x="12073" y="0"/>
                </a:moveTo>
                <a:cubicBezTo>
                  <a:pt x="8501" y="0"/>
                  <a:pt x="5251" y="1489"/>
                  <a:pt x="2786" y="3941"/>
                </a:cubicBezTo>
                <a:cubicBezTo>
                  <a:pt x="977" y="6227"/>
                  <a:pt x="0" y="9073"/>
                  <a:pt x="12" y="11990"/>
                </a:cubicBezTo>
                <a:cubicBezTo>
                  <a:pt x="12" y="12419"/>
                  <a:pt x="36" y="12835"/>
                  <a:pt x="84" y="13252"/>
                </a:cubicBezTo>
                <a:cubicBezTo>
                  <a:pt x="108" y="13228"/>
                  <a:pt x="143" y="13204"/>
                  <a:pt x="167" y="13181"/>
                </a:cubicBezTo>
                <a:cubicBezTo>
                  <a:pt x="536" y="12788"/>
                  <a:pt x="762" y="12288"/>
                  <a:pt x="953" y="11788"/>
                </a:cubicBezTo>
                <a:cubicBezTo>
                  <a:pt x="1739" y="9823"/>
                  <a:pt x="2346" y="7787"/>
                  <a:pt x="2751" y="5727"/>
                </a:cubicBezTo>
                <a:cubicBezTo>
                  <a:pt x="2846" y="6608"/>
                  <a:pt x="2882" y="7501"/>
                  <a:pt x="2846" y="8394"/>
                </a:cubicBezTo>
                <a:cubicBezTo>
                  <a:pt x="6382" y="7180"/>
                  <a:pt x="9549" y="5084"/>
                  <a:pt x="12050" y="2310"/>
                </a:cubicBezTo>
                <a:lnTo>
                  <a:pt x="12050" y="2310"/>
                </a:lnTo>
                <a:cubicBezTo>
                  <a:pt x="12038" y="3989"/>
                  <a:pt x="11716" y="5644"/>
                  <a:pt x="11073" y="7192"/>
                </a:cubicBezTo>
                <a:cubicBezTo>
                  <a:pt x="13181" y="6561"/>
                  <a:pt x="15121" y="5465"/>
                  <a:pt x="16764" y="3989"/>
                </a:cubicBezTo>
                <a:lnTo>
                  <a:pt x="16764" y="3989"/>
                </a:lnTo>
                <a:lnTo>
                  <a:pt x="16062" y="6739"/>
                </a:lnTo>
                <a:cubicBezTo>
                  <a:pt x="17717" y="6597"/>
                  <a:pt x="19324" y="6108"/>
                  <a:pt x="20789" y="5323"/>
                </a:cubicBezTo>
                <a:lnTo>
                  <a:pt x="20789" y="5323"/>
                </a:lnTo>
                <a:cubicBezTo>
                  <a:pt x="20682" y="6335"/>
                  <a:pt x="20455" y="7335"/>
                  <a:pt x="20146" y="8299"/>
                </a:cubicBezTo>
                <a:cubicBezTo>
                  <a:pt x="20967" y="8251"/>
                  <a:pt x="21753" y="7978"/>
                  <a:pt x="22432" y="7501"/>
                </a:cubicBezTo>
                <a:lnTo>
                  <a:pt x="22432" y="7501"/>
                </a:lnTo>
                <a:cubicBezTo>
                  <a:pt x="22325" y="9597"/>
                  <a:pt x="22479" y="11692"/>
                  <a:pt x="22896" y="13740"/>
                </a:cubicBezTo>
                <a:cubicBezTo>
                  <a:pt x="23027" y="14407"/>
                  <a:pt x="23241" y="15109"/>
                  <a:pt x="23622" y="15657"/>
                </a:cubicBezTo>
                <a:cubicBezTo>
                  <a:pt x="23968" y="14467"/>
                  <a:pt x="24146" y="13228"/>
                  <a:pt x="24146" y="12002"/>
                </a:cubicBezTo>
                <a:cubicBezTo>
                  <a:pt x="24158" y="9073"/>
                  <a:pt x="23182" y="6239"/>
                  <a:pt x="21372" y="3941"/>
                </a:cubicBezTo>
                <a:cubicBezTo>
                  <a:pt x="18908" y="1489"/>
                  <a:pt x="15645" y="0"/>
                  <a:pt x="120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5"/>
          <p:cNvSpPr/>
          <p:nvPr/>
        </p:nvSpPr>
        <p:spPr>
          <a:xfrm>
            <a:off x="4211124" y="2167219"/>
            <a:ext cx="728908" cy="217045"/>
          </a:xfrm>
          <a:custGeom>
            <a:avLst/>
            <a:gdLst/>
            <a:ahLst/>
            <a:cxnLst/>
            <a:rect l="l" t="t" r="r" b="b"/>
            <a:pathLst>
              <a:path w="23065" h="6868" extrusionOk="0">
                <a:moveTo>
                  <a:pt x="20793" y="0"/>
                </a:moveTo>
                <a:cubicBezTo>
                  <a:pt x="20671" y="0"/>
                  <a:pt x="20548" y="14"/>
                  <a:pt x="20426" y="44"/>
                </a:cubicBezTo>
                <a:cubicBezTo>
                  <a:pt x="17819" y="686"/>
                  <a:pt x="15152" y="1044"/>
                  <a:pt x="12473" y="1091"/>
                </a:cubicBezTo>
                <a:cubicBezTo>
                  <a:pt x="12294" y="1091"/>
                  <a:pt x="12128" y="1175"/>
                  <a:pt x="12009" y="1306"/>
                </a:cubicBezTo>
                <a:cubicBezTo>
                  <a:pt x="11884" y="1454"/>
                  <a:pt x="11708" y="1529"/>
                  <a:pt x="11532" y="1529"/>
                </a:cubicBezTo>
                <a:cubicBezTo>
                  <a:pt x="11357" y="1529"/>
                  <a:pt x="11181" y="1454"/>
                  <a:pt x="11056" y="1306"/>
                </a:cubicBezTo>
                <a:cubicBezTo>
                  <a:pt x="10937" y="1175"/>
                  <a:pt x="10770" y="1091"/>
                  <a:pt x="10580" y="1091"/>
                </a:cubicBezTo>
                <a:cubicBezTo>
                  <a:pt x="7901" y="1044"/>
                  <a:pt x="5234" y="686"/>
                  <a:pt x="2638" y="44"/>
                </a:cubicBezTo>
                <a:cubicBezTo>
                  <a:pt x="2517" y="14"/>
                  <a:pt x="2395" y="0"/>
                  <a:pt x="2274" y="0"/>
                </a:cubicBezTo>
                <a:cubicBezTo>
                  <a:pt x="1108" y="0"/>
                  <a:pt x="0" y="1289"/>
                  <a:pt x="162" y="2734"/>
                </a:cubicBezTo>
                <a:cubicBezTo>
                  <a:pt x="329" y="4342"/>
                  <a:pt x="1364" y="6211"/>
                  <a:pt x="4472" y="6711"/>
                </a:cubicBezTo>
                <a:cubicBezTo>
                  <a:pt x="5152" y="6820"/>
                  <a:pt x="5761" y="6868"/>
                  <a:pt x="6306" y="6868"/>
                </a:cubicBezTo>
                <a:cubicBezTo>
                  <a:pt x="9530" y="6868"/>
                  <a:pt x="10518" y="5182"/>
                  <a:pt x="10782" y="4306"/>
                </a:cubicBezTo>
                <a:cubicBezTo>
                  <a:pt x="10866" y="3961"/>
                  <a:pt x="11163" y="3699"/>
                  <a:pt x="11520" y="3687"/>
                </a:cubicBezTo>
                <a:lnTo>
                  <a:pt x="11532" y="3687"/>
                </a:lnTo>
                <a:cubicBezTo>
                  <a:pt x="11890" y="3699"/>
                  <a:pt x="12199" y="3949"/>
                  <a:pt x="12282" y="4306"/>
                </a:cubicBezTo>
                <a:cubicBezTo>
                  <a:pt x="12537" y="5182"/>
                  <a:pt x="13523" y="6868"/>
                  <a:pt x="16747" y="6868"/>
                </a:cubicBezTo>
                <a:cubicBezTo>
                  <a:pt x="17292" y="6868"/>
                  <a:pt x="17901" y="6820"/>
                  <a:pt x="18581" y="6711"/>
                </a:cubicBezTo>
                <a:cubicBezTo>
                  <a:pt x="21688" y="6211"/>
                  <a:pt x="22724" y="4354"/>
                  <a:pt x="22903" y="2734"/>
                </a:cubicBezTo>
                <a:cubicBezTo>
                  <a:pt x="23065" y="1279"/>
                  <a:pt x="21958" y="0"/>
                  <a:pt x="207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5"/>
          <p:cNvSpPr/>
          <p:nvPr/>
        </p:nvSpPr>
        <p:spPr>
          <a:xfrm>
            <a:off x="4282513" y="2215981"/>
            <a:ext cx="234015" cy="113105"/>
          </a:xfrm>
          <a:custGeom>
            <a:avLst/>
            <a:gdLst/>
            <a:ahLst/>
            <a:cxnLst/>
            <a:rect l="l" t="t" r="r" b="b"/>
            <a:pathLst>
              <a:path w="7405" h="3579" extrusionOk="0">
                <a:moveTo>
                  <a:pt x="965" y="0"/>
                </a:moveTo>
                <a:cubicBezTo>
                  <a:pt x="444" y="0"/>
                  <a:pt x="1" y="434"/>
                  <a:pt x="22" y="977"/>
                </a:cubicBezTo>
                <a:cubicBezTo>
                  <a:pt x="58" y="1894"/>
                  <a:pt x="606" y="3108"/>
                  <a:pt x="3070" y="3489"/>
                </a:cubicBezTo>
                <a:cubicBezTo>
                  <a:pt x="3471" y="3551"/>
                  <a:pt x="3836" y="3579"/>
                  <a:pt x="4169" y="3579"/>
                </a:cubicBezTo>
                <a:cubicBezTo>
                  <a:pt x="5637" y="3579"/>
                  <a:pt x="6476" y="3038"/>
                  <a:pt x="6952" y="2465"/>
                </a:cubicBezTo>
                <a:cubicBezTo>
                  <a:pt x="7404" y="1918"/>
                  <a:pt x="7106" y="1072"/>
                  <a:pt x="6404" y="941"/>
                </a:cubicBezTo>
                <a:lnTo>
                  <a:pt x="1118" y="13"/>
                </a:lnTo>
                <a:cubicBezTo>
                  <a:pt x="1066" y="4"/>
                  <a:pt x="1015" y="0"/>
                  <a:pt x="9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5"/>
          <p:cNvSpPr/>
          <p:nvPr/>
        </p:nvSpPr>
        <p:spPr>
          <a:xfrm>
            <a:off x="4630863" y="2215981"/>
            <a:ext cx="234395" cy="113105"/>
          </a:xfrm>
          <a:custGeom>
            <a:avLst/>
            <a:gdLst/>
            <a:ahLst/>
            <a:cxnLst/>
            <a:rect l="l" t="t" r="r" b="b"/>
            <a:pathLst>
              <a:path w="7417" h="3579" extrusionOk="0">
                <a:moveTo>
                  <a:pt x="6443" y="0"/>
                </a:moveTo>
                <a:cubicBezTo>
                  <a:pt x="6392" y="0"/>
                  <a:pt x="6340" y="4"/>
                  <a:pt x="6287" y="13"/>
                </a:cubicBezTo>
                <a:lnTo>
                  <a:pt x="1025" y="941"/>
                </a:lnTo>
                <a:cubicBezTo>
                  <a:pt x="310" y="1072"/>
                  <a:pt x="1" y="1918"/>
                  <a:pt x="465" y="2465"/>
                </a:cubicBezTo>
                <a:cubicBezTo>
                  <a:pt x="940" y="3038"/>
                  <a:pt x="1780" y="3579"/>
                  <a:pt x="3247" y="3579"/>
                </a:cubicBezTo>
                <a:cubicBezTo>
                  <a:pt x="3580" y="3579"/>
                  <a:pt x="3946" y="3551"/>
                  <a:pt x="4346" y="3489"/>
                </a:cubicBezTo>
                <a:cubicBezTo>
                  <a:pt x="6811" y="3108"/>
                  <a:pt x="7359" y="1894"/>
                  <a:pt x="7394" y="977"/>
                </a:cubicBezTo>
                <a:cubicBezTo>
                  <a:pt x="7416" y="434"/>
                  <a:pt x="6972" y="0"/>
                  <a:pt x="64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5"/>
          <p:cNvSpPr/>
          <p:nvPr/>
        </p:nvSpPr>
        <p:spPr>
          <a:xfrm>
            <a:off x="4409237" y="2626496"/>
            <a:ext cx="344340" cy="101475"/>
          </a:xfrm>
          <a:custGeom>
            <a:avLst/>
            <a:gdLst/>
            <a:ahLst/>
            <a:cxnLst/>
            <a:rect l="l" t="t" r="r" b="b"/>
            <a:pathLst>
              <a:path w="10896" h="3211" extrusionOk="0">
                <a:moveTo>
                  <a:pt x="10895" y="0"/>
                </a:moveTo>
                <a:cubicBezTo>
                  <a:pt x="9182" y="932"/>
                  <a:pt x="7289" y="1397"/>
                  <a:pt x="5397" y="1397"/>
                </a:cubicBezTo>
                <a:cubicBezTo>
                  <a:pt x="3542" y="1397"/>
                  <a:pt x="1687" y="950"/>
                  <a:pt x="1" y="60"/>
                </a:cubicBezTo>
                <a:lnTo>
                  <a:pt x="1" y="1917"/>
                </a:lnTo>
                <a:cubicBezTo>
                  <a:pt x="1239" y="2569"/>
                  <a:pt x="3008" y="3210"/>
                  <a:pt x="5160" y="3210"/>
                </a:cubicBezTo>
                <a:cubicBezTo>
                  <a:pt x="6858" y="3210"/>
                  <a:pt x="8794" y="2811"/>
                  <a:pt x="10895" y="1703"/>
                </a:cubicBezTo>
                <a:lnTo>
                  <a:pt x="108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5"/>
          <p:cNvSpPr/>
          <p:nvPr/>
        </p:nvSpPr>
        <p:spPr>
          <a:xfrm>
            <a:off x="4409237" y="2680283"/>
            <a:ext cx="344340" cy="191479"/>
          </a:xfrm>
          <a:custGeom>
            <a:avLst/>
            <a:gdLst/>
            <a:ahLst/>
            <a:cxnLst/>
            <a:rect l="l" t="t" r="r" b="b"/>
            <a:pathLst>
              <a:path w="10896" h="6059" extrusionOk="0">
                <a:moveTo>
                  <a:pt x="10895" y="1"/>
                </a:moveTo>
                <a:cubicBezTo>
                  <a:pt x="8794" y="1109"/>
                  <a:pt x="6858" y="1508"/>
                  <a:pt x="5160" y="1508"/>
                </a:cubicBezTo>
                <a:cubicBezTo>
                  <a:pt x="3008" y="1508"/>
                  <a:pt x="1239" y="867"/>
                  <a:pt x="1" y="215"/>
                </a:cubicBezTo>
                <a:lnTo>
                  <a:pt x="1" y="4859"/>
                </a:lnTo>
                <a:cubicBezTo>
                  <a:pt x="1708" y="5659"/>
                  <a:pt x="3550" y="6058"/>
                  <a:pt x="5391" y="6058"/>
                </a:cubicBezTo>
                <a:cubicBezTo>
                  <a:pt x="7273" y="6058"/>
                  <a:pt x="9156" y="5642"/>
                  <a:pt x="10895" y="4811"/>
                </a:cubicBezTo>
                <a:lnTo>
                  <a:pt x="108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5"/>
          <p:cNvSpPr/>
          <p:nvPr/>
        </p:nvSpPr>
        <p:spPr>
          <a:xfrm>
            <a:off x="3817394" y="3328226"/>
            <a:ext cx="1506200" cy="68514"/>
          </a:xfrm>
          <a:custGeom>
            <a:avLst/>
            <a:gdLst/>
            <a:ahLst/>
            <a:cxnLst/>
            <a:rect l="l" t="t" r="r" b="b"/>
            <a:pathLst>
              <a:path w="47661" h="2168" extrusionOk="0">
                <a:moveTo>
                  <a:pt x="1548" y="1"/>
                </a:moveTo>
                <a:lnTo>
                  <a:pt x="0" y="2108"/>
                </a:lnTo>
                <a:lnTo>
                  <a:pt x="47661" y="2167"/>
                </a:lnTo>
                <a:lnTo>
                  <a:pt x="46054" y="108"/>
                </a:lnTo>
                <a:lnTo>
                  <a:pt x="15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5"/>
          <p:cNvSpPr/>
          <p:nvPr/>
        </p:nvSpPr>
        <p:spPr>
          <a:xfrm>
            <a:off x="3817394" y="3394812"/>
            <a:ext cx="1506200" cy="597916"/>
          </a:xfrm>
          <a:custGeom>
            <a:avLst/>
            <a:gdLst/>
            <a:ahLst/>
            <a:cxnLst/>
            <a:rect l="l" t="t" r="r" b="b"/>
            <a:pathLst>
              <a:path w="47661" h="18920" extrusionOk="0">
                <a:moveTo>
                  <a:pt x="0" y="1"/>
                </a:moveTo>
                <a:lnTo>
                  <a:pt x="6299" y="18920"/>
                </a:lnTo>
                <a:lnTo>
                  <a:pt x="42113" y="18920"/>
                </a:lnTo>
                <a:lnTo>
                  <a:pt x="47661" y="6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5"/>
          <p:cNvSpPr/>
          <p:nvPr/>
        </p:nvSpPr>
        <p:spPr>
          <a:xfrm>
            <a:off x="4417896" y="3584079"/>
            <a:ext cx="325883" cy="219415"/>
          </a:xfrm>
          <a:custGeom>
            <a:avLst/>
            <a:gdLst/>
            <a:ahLst/>
            <a:cxnLst/>
            <a:rect l="l" t="t" r="r" b="b"/>
            <a:pathLst>
              <a:path w="10312" h="6943" extrusionOk="0">
                <a:moveTo>
                  <a:pt x="5156" y="1"/>
                </a:moveTo>
                <a:cubicBezTo>
                  <a:pt x="2310" y="1"/>
                  <a:pt x="1" y="1549"/>
                  <a:pt x="1" y="3465"/>
                </a:cubicBezTo>
                <a:cubicBezTo>
                  <a:pt x="1" y="5382"/>
                  <a:pt x="2310" y="6942"/>
                  <a:pt x="5156" y="6942"/>
                </a:cubicBezTo>
                <a:cubicBezTo>
                  <a:pt x="8002" y="6942"/>
                  <a:pt x="10311" y="5382"/>
                  <a:pt x="10311" y="3465"/>
                </a:cubicBezTo>
                <a:cubicBezTo>
                  <a:pt x="10311" y="1549"/>
                  <a:pt x="8002" y="1"/>
                  <a:pt x="51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5"/>
          <p:cNvSpPr/>
          <p:nvPr/>
        </p:nvSpPr>
        <p:spPr>
          <a:xfrm>
            <a:off x="4453259" y="2505712"/>
            <a:ext cx="241979" cy="13305"/>
          </a:xfrm>
          <a:custGeom>
            <a:avLst/>
            <a:gdLst/>
            <a:ahLst/>
            <a:cxnLst/>
            <a:rect l="l" t="t" r="r" b="b"/>
            <a:pathLst>
              <a:path w="7657" h="421" extrusionOk="0">
                <a:moveTo>
                  <a:pt x="2906" y="1"/>
                </a:moveTo>
                <a:cubicBezTo>
                  <a:pt x="2596" y="1"/>
                  <a:pt x="2287" y="24"/>
                  <a:pt x="1977" y="24"/>
                </a:cubicBezTo>
                <a:cubicBezTo>
                  <a:pt x="1358" y="36"/>
                  <a:pt x="739" y="72"/>
                  <a:pt x="120" y="120"/>
                </a:cubicBezTo>
                <a:cubicBezTo>
                  <a:pt x="1" y="120"/>
                  <a:pt x="1" y="298"/>
                  <a:pt x="120" y="298"/>
                </a:cubicBezTo>
                <a:cubicBezTo>
                  <a:pt x="739" y="358"/>
                  <a:pt x="1358" y="382"/>
                  <a:pt x="1977" y="405"/>
                </a:cubicBezTo>
                <a:cubicBezTo>
                  <a:pt x="2225" y="405"/>
                  <a:pt x="2473" y="421"/>
                  <a:pt x="2720" y="421"/>
                </a:cubicBezTo>
                <a:cubicBezTo>
                  <a:pt x="2782" y="421"/>
                  <a:pt x="2844" y="420"/>
                  <a:pt x="2906" y="417"/>
                </a:cubicBezTo>
                <a:cubicBezTo>
                  <a:pt x="3216" y="405"/>
                  <a:pt x="3525" y="370"/>
                  <a:pt x="3835" y="358"/>
                </a:cubicBezTo>
                <a:lnTo>
                  <a:pt x="4299" y="358"/>
                </a:lnTo>
                <a:lnTo>
                  <a:pt x="4751" y="405"/>
                </a:lnTo>
                <a:cubicBezTo>
                  <a:pt x="4803" y="409"/>
                  <a:pt x="4856" y="411"/>
                  <a:pt x="4909" y="411"/>
                </a:cubicBezTo>
                <a:cubicBezTo>
                  <a:pt x="5015" y="411"/>
                  <a:pt x="5121" y="405"/>
                  <a:pt x="5216" y="405"/>
                </a:cubicBezTo>
                <a:lnTo>
                  <a:pt x="5680" y="393"/>
                </a:lnTo>
                <a:cubicBezTo>
                  <a:pt x="6299" y="370"/>
                  <a:pt x="6918" y="346"/>
                  <a:pt x="7538" y="298"/>
                </a:cubicBezTo>
                <a:cubicBezTo>
                  <a:pt x="7657" y="298"/>
                  <a:pt x="7657" y="120"/>
                  <a:pt x="7538" y="120"/>
                </a:cubicBezTo>
                <a:cubicBezTo>
                  <a:pt x="6918" y="72"/>
                  <a:pt x="6299" y="48"/>
                  <a:pt x="5680" y="24"/>
                </a:cubicBezTo>
                <a:lnTo>
                  <a:pt x="5216" y="12"/>
                </a:lnTo>
                <a:lnTo>
                  <a:pt x="4751" y="12"/>
                </a:lnTo>
                <a:lnTo>
                  <a:pt x="4299" y="60"/>
                </a:lnTo>
                <a:lnTo>
                  <a:pt x="3835" y="60"/>
                </a:lnTo>
                <a:cubicBezTo>
                  <a:pt x="3525" y="48"/>
                  <a:pt x="3216" y="12"/>
                  <a:pt x="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5"/>
          <p:cNvSpPr/>
          <p:nvPr/>
        </p:nvSpPr>
        <p:spPr>
          <a:xfrm>
            <a:off x="4511565" y="2549386"/>
            <a:ext cx="126788" cy="22564"/>
          </a:xfrm>
          <a:custGeom>
            <a:avLst/>
            <a:gdLst/>
            <a:ahLst/>
            <a:cxnLst/>
            <a:rect l="l" t="t" r="r" b="b"/>
            <a:pathLst>
              <a:path w="4012" h="714" extrusionOk="0">
                <a:moveTo>
                  <a:pt x="121" y="0"/>
                </a:moveTo>
                <a:cubicBezTo>
                  <a:pt x="55" y="0"/>
                  <a:pt x="0" y="78"/>
                  <a:pt x="37" y="143"/>
                </a:cubicBezTo>
                <a:cubicBezTo>
                  <a:pt x="156" y="285"/>
                  <a:pt x="311" y="404"/>
                  <a:pt x="489" y="464"/>
                </a:cubicBezTo>
                <a:cubicBezTo>
                  <a:pt x="656" y="535"/>
                  <a:pt x="823" y="583"/>
                  <a:pt x="990" y="619"/>
                </a:cubicBezTo>
                <a:cubicBezTo>
                  <a:pt x="1323" y="690"/>
                  <a:pt x="1668" y="714"/>
                  <a:pt x="2013" y="714"/>
                </a:cubicBezTo>
                <a:cubicBezTo>
                  <a:pt x="2347" y="714"/>
                  <a:pt x="2692" y="666"/>
                  <a:pt x="3026" y="607"/>
                </a:cubicBezTo>
                <a:cubicBezTo>
                  <a:pt x="3192" y="559"/>
                  <a:pt x="3359" y="512"/>
                  <a:pt x="3526" y="452"/>
                </a:cubicBezTo>
                <a:cubicBezTo>
                  <a:pt x="3692" y="393"/>
                  <a:pt x="3847" y="285"/>
                  <a:pt x="3966" y="143"/>
                </a:cubicBezTo>
                <a:cubicBezTo>
                  <a:pt x="4012" y="78"/>
                  <a:pt x="3959" y="0"/>
                  <a:pt x="3900" y="0"/>
                </a:cubicBezTo>
                <a:cubicBezTo>
                  <a:pt x="3882" y="0"/>
                  <a:pt x="3863" y="7"/>
                  <a:pt x="3847" y="23"/>
                </a:cubicBezTo>
                <a:cubicBezTo>
                  <a:pt x="3728" y="119"/>
                  <a:pt x="3585" y="178"/>
                  <a:pt x="3442" y="214"/>
                </a:cubicBezTo>
                <a:cubicBezTo>
                  <a:pt x="3287" y="262"/>
                  <a:pt x="3133" y="297"/>
                  <a:pt x="2978" y="321"/>
                </a:cubicBezTo>
                <a:cubicBezTo>
                  <a:pt x="2656" y="369"/>
                  <a:pt x="2335" y="393"/>
                  <a:pt x="2013" y="393"/>
                </a:cubicBezTo>
                <a:cubicBezTo>
                  <a:pt x="1692" y="393"/>
                  <a:pt x="1359" y="369"/>
                  <a:pt x="1049" y="333"/>
                </a:cubicBezTo>
                <a:cubicBezTo>
                  <a:pt x="882" y="309"/>
                  <a:pt x="728" y="273"/>
                  <a:pt x="585" y="226"/>
                </a:cubicBezTo>
                <a:cubicBezTo>
                  <a:pt x="442" y="190"/>
                  <a:pt x="299" y="119"/>
                  <a:pt x="192" y="23"/>
                </a:cubicBezTo>
                <a:lnTo>
                  <a:pt x="180" y="23"/>
                </a:lnTo>
                <a:cubicBezTo>
                  <a:pt x="161" y="7"/>
                  <a:pt x="140" y="0"/>
                  <a:pt x="1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5"/>
          <p:cNvSpPr/>
          <p:nvPr/>
        </p:nvSpPr>
        <p:spPr>
          <a:xfrm>
            <a:off x="4498419" y="2394345"/>
            <a:ext cx="147899" cy="41399"/>
          </a:xfrm>
          <a:custGeom>
            <a:avLst/>
            <a:gdLst/>
            <a:ahLst/>
            <a:cxnLst/>
            <a:rect l="l" t="t" r="r" b="b"/>
            <a:pathLst>
              <a:path w="4680" h="1310" extrusionOk="0">
                <a:moveTo>
                  <a:pt x="715" y="0"/>
                </a:moveTo>
                <a:cubicBezTo>
                  <a:pt x="620" y="12"/>
                  <a:pt x="524" y="12"/>
                  <a:pt x="429" y="12"/>
                </a:cubicBezTo>
                <a:lnTo>
                  <a:pt x="286" y="12"/>
                </a:lnTo>
                <a:cubicBezTo>
                  <a:pt x="191" y="12"/>
                  <a:pt x="120" y="48"/>
                  <a:pt x="60" y="107"/>
                </a:cubicBezTo>
                <a:cubicBezTo>
                  <a:pt x="36" y="143"/>
                  <a:pt x="24" y="167"/>
                  <a:pt x="13" y="203"/>
                </a:cubicBezTo>
                <a:cubicBezTo>
                  <a:pt x="1" y="238"/>
                  <a:pt x="1" y="274"/>
                  <a:pt x="13" y="310"/>
                </a:cubicBezTo>
                <a:cubicBezTo>
                  <a:pt x="24" y="381"/>
                  <a:pt x="60" y="453"/>
                  <a:pt x="120" y="500"/>
                </a:cubicBezTo>
                <a:cubicBezTo>
                  <a:pt x="370" y="774"/>
                  <a:pt x="691" y="977"/>
                  <a:pt x="1048" y="1096"/>
                </a:cubicBezTo>
                <a:cubicBezTo>
                  <a:pt x="1453" y="1239"/>
                  <a:pt x="1882" y="1310"/>
                  <a:pt x="2310" y="1310"/>
                </a:cubicBezTo>
                <a:cubicBezTo>
                  <a:pt x="2739" y="1310"/>
                  <a:pt x="3156" y="1239"/>
                  <a:pt x="3561" y="1096"/>
                </a:cubicBezTo>
                <a:cubicBezTo>
                  <a:pt x="3763" y="1012"/>
                  <a:pt x="3953" y="917"/>
                  <a:pt x="4132" y="810"/>
                </a:cubicBezTo>
                <a:cubicBezTo>
                  <a:pt x="4227" y="750"/>
                  <a:pt x="4311" y="703"/>
                  <a:pt x="4394" y="631"/>
                </a:cubicBezTo>
                <a:cubicBezTo>
                  <a:pt x="4537" y="524"/>
                  <a:pt x="4680" y="405"/>
                  <a:pt x="4656" y="215"/>
                </a:cubicBezTo>
                <a:cubicBezTo>
                  <a:pt x="4641" y="34"/>
                  <a:pt x="4417" y="1"/>
                  <a:pt x="4209" y="1"/>
                </a:cubicBezTo>
                <a:cubicBezTo>
                  <a:pt x="4088" y="1"/>
                  <a:pt x="3972" y="12"/>
                  <a:pt x="3906" y="12"/>
                </a:cubicBezTo>
                <a:lnTo>
                  <a:pt x="2310" y="12"/>
                </a:lnTo>
                <a:lnTo>
                  <a:pt x="1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5"/>
          <p:cNvSpPr/>
          <p:nvPr/>
        </p:nvSpPr>
        <p:spPr>
          <a:xfrm>
            <a:off x="4907412" y="2325104"/>
            <a:ext cx="113295" cy="223428"/>
          </a:xfrm>
          <a:custGeom>
            <a:avLst/>
            <a:gdLst/>
            <a:ahLst/>
            <a:cxnLst/>
            <a:rect l="l" t="t" r="r" b="b"/>
            <a:pathLst>
              <a:path w="3585" h="7070" extrusionOk="0">
                <a:moveTo>
                  <a:pt x="3501" y="1"/>
                </a:moveTo>
                <a:cubicBezTo>
                  <a:pt x="2727" y="227"/>
                  <a:pt x="1882" y="882"/>
                  <a:pt x="1215" y="1822"/>
                </a:cubicBezTo>
                <a:cubicBezTo>
                  <a:pt x="953" y="2763"/>
                  <a:pt x="584" y="3668"/>
                  <a:pt x="120" y="4537"/>
                </a:cubicBezTo>
                <a:cubicBezTo>
                  <a:pt x="1" y="5596"/>
                  <a:pt x="275" y="6489"/>
                  <a:pt x="929" y="6870"/>
                </a:cubicBezTo>
                <a:cubicBezTo>
                  <a:pt x="1160" y="7006"/>
                  <a:pt x="1415" y="7069"/>
                  <a:pt x="1686" y="7069"/>
                </a:cubicBezTo>
                <a:cubicBezTo>
                  <a:pt x="2060" y="7069"/>
                  <a:pt x="2463" y="6948"/>
                  <a:pt x="2870" y="6728"/>
                </a:cubicBezTo>
                <a:cubicBezTo>
                  <a:pt x="3001" y="6275"/>
                  <a:pt x="3120" y="5823"/>
                  <a:pt x="3215" y="5358"/>
                </a:cubicBezTo>
                <a:lnTo>
                  <a:pt x="3215" y="5358"/>
                </a:lnTo>
                <a:cubicBezTo>
                  <a:pt x="2939" y="5543"/>
                  <a:pt x="2638" y="5643"/>
                  <a:pt x="2354" y="5643"/>
                </a:cubicBezTo>
                <a:cubicBezTo>
                  <a:pt x="2197" y="5643"/>
                  <a:pt x="2045" y="5612"/>
                  <a:pt x="1906" y="5549"/>
                </a:cubicBezTo>
                <a:cubicBezTo>
                  <a:pt x="1144" y="5192"/>
                  <a:pt x="953" y="4001"/>
                  <a:pt x="1477" y="2894"/>
                </a:cubicBezTo>
                <a:cubicBezTo>
                  <a:pt x="1897" y="2002"/>
                  <a:pt x="2650" y="1434"/>
                  <a:pt x="3319" y="1434"/>
                </a:cubicBezTo>
                <a:cubicBezTo>
                  <a:pt x="3410" y="1434"/>
                  <a:pt x="3498" y="1444"/>
                  <a:pt x="3584" y="1465"/>
                </a:cubicBezTo>
                <a:cubicBezTo>
                  <a:pt x="3584" y="977"/>
                  <a:pt x="3549" y="489"/>
                  <a:pt x="35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5"/>
          <p:cNvSpPr/>
          <p:nvPr/>
        </p:nvSpPr>
        <p:spPr>
          <a:xfrm>
            <a:off x="4937529" y="2370390"/>
            <a:ext cx="83556" cy="133046"/>
          </a:xfrm>
          <a:custGeom>
            <a:avLst/>
            <a:gdLst/>
            <a:ahLst/>
            <a:cxnLst/>
            <a:rect l="l" t="t" r="r" b="b"/>
            <a:pathLst>
              <a:path w="2644" h="4210" extrusionOk="0">
                <a:moveTo>
                  <a:pt x="2375" y="1"/>
                </a:moveTo>
                <a:cubicBezTo>
                  <a:pt x="1697" y="1"/>
                  <a:pt x="944" y="569"/>
                  <a:pt x="524" y="1461"/>
                </a:cubicBezTo>
                <a:cubicBezTo>
                  <a:pt x="0" y="2568"/>
                  <a:pt x="191" y="3759"/>
                  <a:pt x="953" y="4116"/>
                </a:cubicBezTo>
                <a:cubicBezTo>
                  <a:pt x="1092" y="4179"/>
                  <a:pt x="1244" y="4210"/>
                  <a:pt x="1401" y="4210"/>
                </a:cubicBezTo>
                <a:cubicBezTo>
                  <a:pt x="1686" y="4210"/>
                  <a:pt x="1990" y="4110"/>
                  <a:pt x="2274" y="3925"/>
                </a:cubicBezTo>
                <a:cubicBezTo>
                  <a:pt x="2524" y="2759"/>
                  <a:pt x="2643" y="1556"/>
                  <a:pt x="2643" y="365"/>
                </a:cubicBezTo>
                <a:cubicBezTo>
                  <a:pt x="2643" y="258"/>
                  <a:pt x="2643" y="139"/>
                  <a:pt x="2643" y="32"/>
                </a:cubicBezTo>
                <a:cubicBezTo>
                  <a:pt x="2556" y="11"/>
                  <a:pt x="2466" y="1"/>
                  <a:pt x="23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5"/>
          <p:cNvSpPr/>
          <p:nvPr/>
        </p:nvSpPr>
        <p:spPr>
          <a:xfrm>
            <a:off x="4138724" y="2323587"/>
            <a:ext cx="118161" cy="225008"/>
          </a:xfrm>
          <a:custGeom>
            <a:avLst/>
            <a:gdLst/>
            <a:ahLst/>
            <a:cxnLst/>
            <a:rect l="l" t="t" r="r" b="b"/>
            <a:pathLst>
              <a:path w="3739" h="7120" extrusionOk="0">
                <a:moveTo>
                  <a:pt x="95" y="1"/>
                </a:moveTo>
                <a:cubicBezTo>
                  <a:pt x="36" y="501"/>
                  <a:pt x="12" y="1013"/>
                  <a:pt x="0" y="1525"/>
                </a:cubicBezTo>
                <a:cubicBezTo>
                  <a:pt x="97" y="1498"/>
                  <a:pt x="196" y="1486"/>
                  <a:pt x="298" y="1486"/>
                </a:cubicBezTo>
                <a:cubicBezTo>
                  <a:pt x="971" y="1486"/>
                  <a:pt x="1718" y="2052"/>
                  <a:pt x="2131" y="2942"/>
                </a:cubicBezTo>
                <a:cubicBezTo>
                  <a:pt x="2655" y="4049"/>
                  <a:pt x="2465" y="5240"/>
                  <a:pt x="1715" y="5597"/>
                </a:cubicBezTo>
                <a:cubicBezTo>
                  <a:pt x="1568" y="5664"/>
                  <a:pt x="1415" y="5695"/>
                  <a:pt x="1257" y="5695"/>
                </a:cubicBezTo>
                <a:cubicBezTo>
                  <a:pt x="966" y="5695"/>
                  <a:pt x="663" y="5587"/>
                  <a:pt x="369" y="5394"/>
                </a:cubicBezTo>
                <a:lnTo>
                  <a:pt x="369" y="5394"/>
                </a:lnTo>
                <a:cubicBezTo>
                  <a:pt x="465" y="5811"/>
                  <a:pt x="560" y="6216"/>
                  <a:pt x="679" y="6621"/>
                </a:cubicBezTo>
                <a:cubicBezTo>
                  <a:pt x="1174" y="6943"/>
                  <a:pt x="1678" y="7119"/>
                  <a:pt x="2135" y="7119"/>
                </a:cubicBezTo>
                <a:cubicBezTo>
                  <a:pt x="2404" y="7119"/>
                  <a:pt x="2657" y="7058"/>
                  <a:pt x="2882" y="6930"/>
                </a:cubicBezTo>
                <a:cubicBezTo>
                  <a:pt x="3453" y="6597"/>
                  <a:pt x="3739" y="5883"/>
                  <a:pt x="3727" y="5013"/>
                </a:cubicBezTo>
                <a:cubicBezTo>
                  <a:pt x="3060" y="3906"/>
                  <a:pt x="2560" y="2704"/>
                  <a:pt x="2262" y="1442"/>
                </a:cubicBezTo>
                <a:cubicBezTo>
                  <a:pt x="1596" y="656"/>
                  <a:pt x="810" y="144"/>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5"/>
          <p:cNvSpPr/>
          <p:nvPr/>
        </p:nvSpPr>
        <p:spPr>
          <a:xfrm>
            <a:off x="4138344" y="2370264"/>
            <a:ext cx="84315" cy="133331"/>
          </a:xfrm>
          <a:custGeom>
            <a:avLst/>
            <a:gdLst/>
            <a:ahLst/>
            <a:cxnLst/>
            <a:rect l="l" t="t" r="r" b="b"/>
            <a:pathLst>
              <a:path w="2668" h="4219" extrusionOk="0">
                <a:moveTo>
                  <a:pt x="296" y="1"/>
                </a:moveTo>
                <a:cubicBezTo>
                  <a:pt x="199" y="1"/>
                  <a:pt x="104" y="12"/>
                  <a:pt x="12" y="36"/>
                </a:cubicBezTo>
                <a:cubicBezTo>
                  <a:pt x="12" y="155"/>
                  <a:pt x="12" y="262"/>
                  <a:pt x="12" y="369"/>
                </a:cubicBezTo>
                <a:cubicBezTo>
                  <a:pt x="0" y="1560"/>
                  <a:pt x="131" y="2751"/>
                  <a:pt x="381" y="3917"/>
                </a:cubicBezTo>
                <a:cubicBezTo>
                  <a:pt x="667" y="4110"/>
                  <a:pt x="973" y="4218"/>
                  <a:pt x="1266" y="4218"/>
                </a:cubicBezTo>
                <a:cubicBezTo>
                  <a:pt x="1425" y="4218"/>
                  <a:pt x="1580" y="4187"/>
                  <a:pt x="1727" y="4120"/>
                </a:cubicBezTo>
                <a:cubicBezTo>
                  <a:pt x="2477" y="3763"/>
                  <a:pt x="2667" y="2572"/>
                  <a:pt x="2143" y="1465"/>
                </a:cubicBezTo>
                <a:cubicBezTo>
                  <a:pt x="1727" y="569"/>
                  <a:pt x="972" y="1"/>
                  <a:pt x="2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5"/>
          <p:cNvSpPr/>
          <p:nvPr/>
        </p:nvSpPr>
        <p:spPr>
          <a:xfrm>
            <a:off x="4751646" y="2873689"/>
            <a:ext cx="48573" cy="48573"/>
          </a:xfrm>
          <a:custGeom>
            <a:avLst/>
            <a:gdLst/>
            <a:ahLst/>
            <a:cxnLst/>
            <a:rect l="l" t="t" r="r" b="b"/>
            <a:pathLst>
              <a:path w="1537" h="1537" extrusionOk="0">
                <a:moveTo>
                  <a:pt x="763" y="1"/>
                </a:moveTo>
                <a:cubicBezTo>
                  <a:pt x="346" y="1"/>
                  <a:pt x="1" y="346"/>
                  <a:pt x="1" y="775"/>
                </a:cubicBezTo>
                <a:cubicBezTo>
                  <a:pt x="1" y="1203"/>
                  <a:pt x="346" y="1537"/>
                  <a:pt x="763" y="1537"/>
                </a:cubicBezTo>
                <a:cubicBezTo>
                  <a:pt x="1191" y="1537"/>
                  <a:pt x="1536" y="1203"/>
                  <a:pt x="1536" y="775"/>
                </a:cubicBezTo>
                <a:cubicBezTo>
                  <a:pt x="1536" y="346"/>
                  <a:pt x="1191" y="1"/>
                  <a:pt x="763" y="1"/>
                </a:cubicBez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5"/>
          <p:cNvSpPr/>
          <p:nvPr/>
        </p:nvSpPr>
        <p:spPr>
          <a:xfrm>
            <a:off x="4371631" y="2873689"/>
            <a:ext cx="48573" cy="48573"/>
          </a:xfrm>
          <a:custGeom>
            <a:avLst/>
            <a:gdLst/>
            <a:ahLst/>
            <a:cxnLst/>
            <a:rect l="l" t="t" r="r" b="b"/>
            <a:pathLst>
              <a:path w="1537" h="1537" extrusionOk="0">
                <a:moveTo>
                  <a:pt x="774" y="1"/>
                </a:moveTo>
                <a:cubicBezTo>
                  <a:pt x="345" y="1"/>
                  <a:pt x="0" y="346"/>
                  <a:pt x="0" y="775"/>
                </a:cubicBezTo>
                <a:cubicBezTo>
                  <a:pt x="0" y="1203"/>
                  <a:pt x="345" y="1537"/>
                  <a:pt x="774" y="1537"/>
                </a:cubicBezTo>
                <a:cubicBezTo>
                  <a:pt x="1191" y="1537"/>
                  <a:pt x="1536" y="1203"/>
                  <a:pt x="1536" y="775"/>
                </a:cubicBezTo>
                <a:cubicBezTo>
                  <a:pt x="1536" y="346"/>
                  <a:pt x="1191" y="1"/>
                  <a:pt x="774" y="1"/>
                </a:cubicBez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5"/>
          <p:cNvSpPr/>
          <p:nvPr/>
        </p:nvSpPr>
        <p:spPr>
          <a:xfrm>
            <a:off x="4775726" y="2898150"/>
            <a:ext cx="32" cy="312326"/>
          </a:xfrm>
          <a:custGeom>
            <a:avLst/>
            <a:gdLst/>
            <a:ahLst/>
            <a:cxnLst/>
            <a:rect l="l" t="t" r="r" b="b"/>
            <a:pathLst>
              <a:path w="1" h="9883" extrusionOk="0">
                <a:moveTo>
                  <a:pt x="1" y="1"/>
                </a:moveTo>
                <a:lnTo>
                  <a:pt x="1" y="9883"/>
                </a:lnTo>
              </a:path>
            </a:pathLst>
          </a:custGeom>
          <a:solidFill>
            <a:srgbClr val="251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5"/>
          <p:cNvSpPr/>
          <p:nvPr/>
        </p:nvSpPr>
        <p:spPr>
          <a:xfrm>
            <a:off x="4775726" y="2898150"/>
            <a:ext cx="32" cy="312326"/>
          </a:xfrm>
          <a:custGeom>
            <a:avLst/>
            <a:gdLst/>
            <a:ahLst/>
            <a:cxnLst/>
            <a:rect l="l" t="t" r="r" b="b"/>
            <a:pathLst>
              <a:path w="1" h="9883" fill="none" extrusionOk="0">
                <a:moveTo>
                  <a:pt x="1" y="1"/>
                </a:moveTo>
                <a:lnTo>
                  <a:pt x="1" y="9883"/>
                </a:lnTo>
              </a:path>
            </a:pathLst>
          </a:custGeom>
          <a:noFill/>
          <a:ln w="7150" cap="rnd" cmpd="sng">
            <a:solidFill>
              <a:srgbClr val="C3AE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5"/>
          <p:cNvSpPr/>
          <p:nvPr/>
        </p:nvSpPr>
        <p:spPr>
          <a:xfrm>
            <a:off x="4396091" y="2898150"/>
            <a:ext cx="32" cy="312326"/>
          </a:xfrm>
          <a:custGeom>
            <a:avLst/>
            <a:gdLst/>
            <a:ahLst/>
            <a:cxnLst/>
            <a:rect l="l" t="t" r="r" b="b"/>
            <a:pathLst>
              <a:path w="1" h="9883" extrusionOk="0">
                <a:moveTo>
                  <a:pt x="0" y="1"/>
                </a:moveTo>
                <a:lnTo>
                  <a:pt x="0" y="9883"/>
                </a:lnTo>
              </a:path>
            </a:pathLst>
          </a:custGeom>
          <a:solidFill>
            <a:srgbClr val="251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5"/>
          <p:cNvSpPr/>
          <p:nvPr/>
        </p:nvSpPr>
        <p:spPr>
          <a:xfrm>
            <a:off x="4396091" y="2898150"/>
            <a:ext cx="32" cy="312326"/>
          </a:xfrm>
          <a:custGeom>
            <a:avLst/>
            <a:gdLst/>
            <a:ahLst/>
            <a:cxnLst/>
            <a:rect l="l" t="t" r="r" b="b"/>
            <a:pathLst>
              <a:path w="1" h="9883" fill="none" extrusionOk="0">
                <a:moveTo>
                  <a:pt x="0" y="1"/>
                </a:moveTo>
                <a:lnTo>
                  <a:pt x="0" y="9883"/>
                </a:lnTo>
              </a:path>
            </a:pathLst>
          </a:custGeom>
          <a:noFill/>
          <a:ln w="7150" cap="rnd" cmpd="sng">
            <a:solidFill>
              <a:srgbClr val="C3AE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5"/>
          <p:cNvSpPr/>
          <p:nvPr/>
        </p:nvSpPr>
        <p:spPr>
          <a:xfrm>
            <a:off x="4754268" y="3203302"/>
            <a:ext cx="43327" cy="65511"/>
          </a:xfrm>
          <a:custGeom>
            <a:avLst/>
            <a:gdLst/>
            <a:ahLst/>
            <a:cxnLst/>
            <a:rect l="l" t="t" r="r" b="b"/>
            <a:pathLst>
              <a:path w="1371" h="2073" extrusionOk="0">
                <a:moveTo>
                  <a:pt x="144" y="1"/>
                </a:moveTo>
                <a:lnTo>
                  <a:pt x="25" y="1358"/>
                </a:lnTo>
                <a:cubicBezTo>
                  <a:pt x="1" y="1739"/>
                  <a:pt x="299" y="2072"/>
                  <a:pt x="680" y="2072"/>
                </a:cubicBezTo>
                <a:cubicBezTo>
                  <a:pt x="1061" y="2072"/>
                  <a:pt x="1370" y="1739"/>
                  <a:pt x="1334" y="1358"/>
                </a:cubicBezTo>
                <a:lnTo>
                  <a:pt x="1215" y="1"/>
                </a:ln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5"/>
          <p:cNvSpPr/>
          <p:nvPr/>
        </p:nvSpPr>
        <p:spPr>
          <a:xfrm>
            <a:off x="4374254" y="3203302"/>
            <a:ext cx="43295" cy="65511"/>
          </a:xfrm>
          <a:custGeom>
            <a:avLst/>
            <a:gdLst/>
            <a:ahLst/>
            <a:cxnLst/>
            <a:rect l="l" t="t" r="r" b="b"/>
            <a:pathLst>
              <a:path w="1370" h="2073" extrusionOk="0">
                <a:moveTo>
                  <a:pt x="155" y="1"/>
                </a:moveTo>
                <a:lnTo>
                  <a:pt x="36" y="1358"/>
                </a:lnTo>
                <a:cubicBezTo>
                  <a:pt x="1" y="1739"/>
                  <a:pt x="310" y="2072"/>
                  <a:pt x="691" y="2072"/>
                </a:cubicBezTo>
                <a:cubicBezTo>
                  <a:pt x="1072" y="2072"/>
                  <a:pt x="1370" y="1739"/>
                  <a:pt x="1346" y="1358"/>
                </a:cubicBezTo>
                <a:lnTo>
                  <a:pt x="1227" y="1"/>
                </a:ln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5"/>
          <p:cNvSpPr/>
          <p:nvPr/>
        </p:nvSpPr>
        <p:spPr>
          <a:xfrm>
            <a:off x="3614571" y="2154294"/>
            <a:ext cx="1868205" cy="1868173"/>
          </a:xfrm>
          <a:custGeom>
            <a:avLst/>
            <a:gdLst/>
            <a:ahLst/>
            <a:cxnLst/>
            <a:rect l="l" t="t" r="r" b="b"/>
            <a:pathLst>
              <a:path w="59116" h="59115" fill="none" extrusionOk="0">
                <a:moveTo>
                  <a:pt x="1" y="0"/>
                </a:moveTo>
                <a:lnTo>
                  <a:pt x="59115" y="59115"/>
                </a:lnTo>
              </a:path>
            </a:pathLst>
          </a:custGeom>
          <a:solidFill>
            <a:schemeClr val="accent6"/>
          </a:solidFill>
          <a:ln w="64000" cap="flat" cmpd="sng">
            <a:solidFill>
              <a:schemeClr val="accent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16592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248"/>
                                        </p:tgtEl>
                                        <p:attrNameLst>
                                          <p:attrName>style.visibility</p:attrName>
                                        </p:attrNameLst>
                                      </p:cBhvr>
                                      <p:to>
                                        <p:strVal val="visible"/>
                                      </p:to>
                                    </p:set>
                                    <p:animEffect transition="in" filter="wheel(1)">
                                      <p:cBhvr>
                                        <p:cTn id="7" dur="1000"/>
                                        <p:tgtEl>
                                          <p:spTgt spid="1248"/>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279"/>
                                        </p:tgtEl>
                                        <p:attrNameLst>
                                          <p:attrName>style.visibility</p:attrName>
                                        </p:attrNameLst>
                                      </p:cBhvr>
                                      <p:to>
                                        <p:strVal val="visible"/>
                                      </p:to>
                                    </p:set>
                                    <p:animEffect transition="in" filter="wipe(left)">
                                      <p:cBhvr>
                                        <p:cTn id="11" dur="250"/>
                                        <p:tgtEl>
                                          <p:spTgt spid="1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8" grpId="0" animBg="1"/>
      <p:bldP spid="127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1207" name="Google Shape;1207;p25"/>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lvl="0"/>
            <a:r>
              <a:rPr lang="en"/>
              <a:t>DIFFIE-HELLMAN INTEGRATED WITH RSA</a:t>
            </a:r>
            <a:endParaRPr/>
          </a:p>
        </p:txBody>
      </p:sp>
      <p:sp>
        <p:nvSpPr>
          <p:cNvPr id="17" name="TextBox 16"/>
          <p:cNvSpPr txBox="1"/>
          <p:nvPr/>
        </p:nvSpPr>
        <p:spPr>
          <a:xfrm>
            <a:off x="1440809" y="864082"/>
            <a:ext cx="6262382" cy="523220"/>
          </a:xfrm>
          <a:prstGeom prst="rect">
            <a:avLst/>
          </a:prstGeom>
          <a:noFill/>
        </p:spPr>
        <p:txBody>
          <a:bodyPr wrap="square" rtlCol="0">
            <a:spAutoFit/>
          </a:bodyPr>
          <a:lstStyle/>
          <a:p>
            <a:r>
              <a:rPr lang="en-US">
                <a:latin typeface="Calibri" panose="020F0502020204030204" pitchFamily="34" charset="0"/>
                <a:cs typeface="Calibri" panose="020F0502020204030204" pitchFamily="34" charset="0"/>
              </a:rPr>
              <a:t>The main idea of this method is that we use RSA algorithm to encrypt the public key that is sent from Alice to Bob and the other one from Bob to Alice:</a:t>
            </a:r>
            <a:endParaRPr lang="vi-VN">
              <a:latin typeface="Calibri" panose="020F0502020204030204" pitchFamily="34" charset="0"/>
              <a:cs typeface="Calibri" panose="020F0502020204030204" pitchFamily="34" charset="0"/>
            </a:endParaRPr>
          </a:p>
        </p:txBody>
      </p:sp>
      <p:grpSp>
        <p:nvGrpSpPr>
          <p:cNvPr id="213" name="Group 212"/>
          <p:cNvGrpSpPr/>
          <p:nvPr/>
        </p:nvGrpSpPr>
        <p:grpSpPr>
          <a:xfrm>
            <a:off x="457200" y="3839317"/>
            <a:ext cx="1101170" cy="1310863"/>
            <a:chOff x="457200" y="3369534"/>
            <a:chExt cx="1101170" cy="1310863"/>
          </a:xfrm>
        </p:grpSpPr>
        <p:grpSp>
          <p:nvGrpSpPr>
            <p:cNvPr id="214" name="Google Shape;602;p21"/>
            <p:cNvGrpSpPr/>
            <p:nvPr/>
          </p:nvGrpSpPr>
          <p:grpSpPr>
            <a:xfrm>
              <a:off x="457200" y="3369534"/>
              <a:ext cx="1101170" cy="1003086"/>
              <a:chOff x="3277844" y="2519899"/>
              <a:chExt cx="2557100" cy="2445333"/>
            </a:xfrm>
          </p:grpSpPr>
          <p:sp>
            <p:nvSpPr>
              <p:cNvPr id="216" name="Google Shape;603;p21"/>
              <p:cNvSpPr/>
              <p:nvPr/>
            </p:nvSpPr>
            <p:spPr>
              <a:xfrm>
                <a:off x="3389209" y="2519899"/>
                <a:ext cx="2445736" cy="2445333"/>
              </a:xfrm>
              <a:custGeom>
                <a:avLst/>
                <a:gdLst/>
                <a:ahLst/>
                <a:cxnLst/>
                <a:rect l="l" t="t" r="r" b="b"/>
                <a:pathLst>
                  <a:path w="78952" h="78939" extrusionOk="0">
                    <a:moveTo>
                      <a:pt x="39470" y="0"/>
                    </a:moveTo>
                    <a:cubicBezTo>
                      <a:pt x="17682" y="0"/>
                      <a:pt x="1" y="17669"/>
                      <a:pt x="1" y="39470"/>
                    </a:cubicBezTo>
                    <a:cubicBezTo>
                      <a:pt x="1" y="61270"/>
                      <a:pt x="17682" y="78939"/>
                      <a:pt x="39470" y="78939"/>
                    </a:cubicBezTo>
                    <a:cubicBezTo>
                      <a:pt x="61271" y="78939"/>
                      <a:pt x="78951" y="61270"/>
                      <a:pt x="78951" y="39470"/>
                    </a:cubicBezTo>
                    <a:cubicBezTo>
                      <a:pt x="78951" y="17669"/>
                      <a:pt x="61271" y="0"/>
                      <a:pt x="394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604;p21"/>
              <p:cNvSpPr/>
              <p:nvPr/>
            </p:nvSpPr>
            <p:spPr>
              <a:xfrm>
                <a:off x="4074121" y="2720881"/>
                <a:ext cx="1101343" cy="1310100"/>
              </a:xfrm>
              <a:custGeom>
                <a:avLst/>
                <a:gdLst/>
                <a:ahLst/>
                <a:cxnLst/>
                <a:rect l="l" t="t" r="r" b="b"/>
                <a:pathLst>
                  <a:path w="35553" h="42292" extrusionOk="0">
                    <a:moveTo>
                      <a:pt x="22080" y="0"/>
                    </a:moveTo>
                    <a:cubicBezTo>
                      <a:pt x="19805" y="0"/>
                      <a:pt x="17661" y="921"/>
                      <a:pt x="17039" y="1240"/>
                    </a:cubicBezTo>
                    <a:cubicBezTo>
                      <a:pt x="17039" y="1240"/>
                      <a:pt x="16131" y="679"/>
                      <a:pt x="14656" y="679"/>
                    </a:cubicBezTo>
                    <a:cubicBezTo>
                      <a:pt x="13670" y="679"/>
                      <a:pt x="12430" y="929"/>
                      <a:pt x="11038" y="1763"/>
                    </a:cubicBezTo>
                    <a:cubicBezTo>
                      <a:pt x="7573" y="3859"/>
                      <a:pt x="7192" y="9026"/>
                      <a:pt x="6597" y="11372"/>
                    </a:cubicBezTo>
                    <a:cubicBezTo>
                      <a:pt x="6002" y="13729"/>
                      <a:pt x="2930" y="13955"/>
                      <a:pt x="2549" y="17765"/>
                    </a:cubicBezTo>
                    <a:cubicBezTo>
                      <a:pt x="2156" y="21575"/>
                      <a:pt x="4966" y="22945"/>
                      <a:pt x="4240" y="26135"/>
                    </a:cubicBezTo>
                    <a:cubicBezTo>
                      <a:pt x="3525" y="29338"/>
                      <a:pt x="1" y="32541"/>
                      <a:pt x="3859" y="36851"/>
                    </a:cubicBezTo>
                    <a:cubicBezTo>
                      <a:pt x="6555" y="39881"/>
                      <a:pt x="14268" y="42291"/>
                      <a:pt x="20492" y="42291"/>
                    </a:cubicBezTo>
                    <a:cubicBezTo>
                      <a:pt x="23145" y="42291"/>
                      <a:pt x="25527" y="41854"/>
                      <a:pt x="27135" y="40840"/>
                    </a:cubicBezTo>
                    <a:cubicBezTo>
                      <a:pt x="32493" y="37446"/>
                      <a:pt x="34315" y="34767"/>
                      <a:pt x="33600" y="31493"/>
                    </a:cubicBezTo>
                    <a:cubicBezTo>
                      <a:pt x="32886" y="28219"/>
                      <a:pt x="33993" y="26516"/>
                      <a:pt x="34315" y="25290"/>
                    </a:cubicBezTo>
                    <a:cubicBezTo>
                      <a:pt x="34553" y="24409"/>
                      <a:pt x="35553" y="21766"/>
                      <a:pt x="33207" y="19087"/>
                    </a:cubicBezTo>
                    <a:cubicBezTo>
                      <a:pt x="30850" y="16408"/>
                      <a:pt x="29814" y="15694"/>
                      <a:pt x="29814" y="12277"/>
                    </a:cubicBezTo>
                    <a:cubicBezTo>
                      <a:pt x="29814" y="8883"/>
                      <a:pt x="29350" y="4573"/>
                      <a:pt x="26278" y="1561"/>
                    </a:cubicBezTo>
                    <a:cubicBezTo>
                      <a:pt x="25073" y="384"/>
                      <a:pt x="23549" y="0"/>
                      <a:pt x="220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605;p21"/>
              <p:cNvSpPr/>
              <p:nvPr/>
            </p:nvSpPr>
            <p:spPr>
              <a:xfrm>
                <a:off x="5223386" y="3455388"/>
                <a:ext cx="471385" cy="1014885"/>
              </a:xfrm>
              <a:custGeom>
                <a:avLst/>
                <a:gdLst/>
                <a:ahLst/>
                <a:cxnLst/>
                <a:rect l="l" t="t" r="r" b="b"/>
                <a:pathLst>
                  <a:path w="15217" h="32762" extrusionOk="0">
                    <a:moveTo>
                      <a:pt x="9689" y="1"/>
                    </a:moveTo>
                    <a:cubicBezTo>
                      <a:pt x="7408" y="1"/>
                      <a:pt x="4691" y="2197"/>
                      <a:pt x="2906" y="9294"/>
                    </a:cubicBezTo>
                    <a:cubicBezTo>
                      <a:pt x="1" y="20843"/>
                      <a:pt x="822" y="32762"/>
                      <a:pt x="822" y="32762"/>
                    </a:cubicBezTo>
                    <a:cubicBezTo>
                      <a:pt x="10538" y="23618"/>
                      <a:pt x="15217" y="4865"/>
                      <a:pt x="13133" y="1924"/>
                    </a:cubicBezTo>
                    <a:cubicBezTo>
                      <a:pt x="12381" y="864"/>
                      <a:pt x="11121" y="1"/>
                      <a:pt x="96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606;p21"/>
              <p:cNvSpPr/>
              <p:nvPr/>
            </p:nvSpPr>
            <p:spPr>
              <a:xfrm>
                <a:off x="5248850" y="3461522"/>
                <a:ext cx="312036" cy="1008751"/>
              </a:xfrm>
              <a:custGeom>
                <a:avLst/>
                <a:gdLst/>
                <a:ahLst/>
                <a:cxnLst/>
                <a:rect l="l" t="t" r="r" b="b"/>
                <a:pathLst>
                  <a:path w="10073" h="32564" fill="none" extrusionOk="0">
                    <a:moveTo>
                      <a:pt x="10073" y="0"/>
                    </a:moveTo>
                    <a:lnTo>
                      <a:pt x="0" y="32564"/>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607;p21"/>
              <p:cNvSpPr/>
              <p:nvPr/>
            </p:nvSpPr>
            <p:spPr>
              <a:xfrm>
                <a:off x="5373875" y="3575829"/>
                <a:ext cx="85591" cy="212846"/>
              </a:xfrm>
              <a:custGeom>
                <a:avLst/>
                <a:gdLst/>
                <a:ahLst/>
                <a:cxnLst/>
                <a:rect l="l" t="t" r="r" b="b"/>
                <a:pathLst>
                  <a:path w="2763" h="6871" fill="none" extrusionOk="0">
                    <a:moveTo>
                      <a:pt x="1" y="1"/>
                    </a:moveTo>
                    <a:lnTo>
                      <a:pt x="2763" y="687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608;p21"/>
              <p:cNvSpPr/>
              <p:nvPr/>
            </p:nvSpPr>
            <p:spPr>
              <a:xfrm>
                <a:off x="5416655" y="3817794"/>
                <a:ext cx="191100" cy="110311"/>
              </a:xfrm>
              <a:custGeom>
                <a:avLst/>
                <a:gdLst/>
                <a:ahLst/>
                <a:cxnLst/>
                <a:rect l="l" t="t" r="r" b="b"/>
                <a:pathLst>
                  <a:path w="6169" h="3561" fill="none" extrusionOk="0">
                    <a:moveTo>
                      <a:pt x="1" y="3560"/>
                    </a:moveTo>
                    <a:lnTo>
                      <a:pt x="6168"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609;p21"/>
              <p:cNvSpPr/>
              <p:nvPr/>
            </p:nvSpPr>
            <p:spPr>
              <a:xfrm>
                <a:off x="5282399" y="3890808"/>
                <a:ext cx="83020" cy="201787"/>
              </a:xfrm>
              <a:custGeom>
                <a:avLst/>
                <a:gdLst/>
                <a:ahLst/>
                <a:cxnLst/>
                <a:rect l="l" t="t" r="r" b="b"/>
                <a:pathLst>
                  <a:path w="2680" h="6514" fill="none" extrusionOk="0">
                    <a:moveTo>
                      <a:pt x="1" y="1"/>
                    </a:moveTo>
                    <a:lnTo>
                      <a:pt x="2680" y="6514"/>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610;p21"/>
              <p:cNvSpPr/>
              <p:nvPr/>
            </p:nvSpPr>
            <p:spPr>
              <a:xfrm>
                <a:off x="5244792" y="3605722"/>
                <a:ext cx="531512" cy="1038645"/>
              </a:xfrm>
              <a:custGeom>
                <a:avLst/>
                <a:gdLst/>
                <a:ahLst/>
                <a:cxnLst/>
                <a:rect l="l" t="t" r="r" b="b"/>
                <a:pathLst>
                  <a:path w="17158" h="33529" extrusionOk="0">
                    <a:moveTo>
                      <a:pt x="15752" y="0"/>
                    </a:moveTo>
                    <a:cubicBezTo>
                      <a:pt x="15752" y="0"/>
                      <a:pt x="15062" y="524"/>
                      <a:pt x="13835" y="1405"/>
                    </a:cubicBezTo>
                    <a:cubicBezTo>
                      <a:pt x="12621" y="2274"/>
                      <a:pt x="12169" y="5334"/>
                      <a:pt x="10514" y="5942"/>
                    </a:cubicBezTo>
                    <a:cubicBezTo>
                      <a:pt x="8859" y="6549"/>
                      <a:pt x="7037" y="8466"/>
                      <a:pt x="6858" y="10478"/>
                    </a:cubicBezTo>
                    <a:cubicBezTo>
                      <a:pt x="6680" y="12478"/>
                      <a:pt x="4096" y="13740"/>
                      <a:pt x="3536" y="14466"/>
                    </a:cubicBezTo>
                    <a:cubicBezTo>
                      <a:pt x="2977" y="15216"/>
                      <a:pt x="4108" y="18503"/>
                      <a:pt x="2215" y="21372"/>
                    </a:cubicBezTo>
                    <a:cubicBezTo>
                      <a:pt x="0" y="24741"/>
                      <a:pt x="3191" y="33528"/>
                      <a:pt x="3191" y="33528"/>
                    </a:cubicBezTo>
                    <a:cubicBezTo>
                      <a:pt x="3191" y="33528"/>
                      <a:pt x="10335" y="29052"/>
                      <a:pt x="11918" y="27027"/>
                    </a:cubicBezTo>
                    <a:cubicBezTo>
                      <a:pt x="13490" y="25015"/>
                      <a:pt x="12180" y="23979"/>
                      <a:pt x="12002" y="21622"/>
                    </a:cubicBezTo>
                    <a:cubicBezTo>
                      <a:pt x="11823" y="19277"/>
                      <a:pt x="15490" y="19110"/>
                      <a:pt x="15395" y="16776"/>
                    </a:cubicBezTo>
                    <a:cubicBezTo>
                      <a:pt x="15324" y="14443"/>
                      <a:pt x="14181" y="12919"/>
                      <a:pt x="15050" y="12038"/>
                    </a:cubicBezTo>
                    <a:cubicBezTo>
                      <a:pt x="15931" y="11168"/>
                      <a:pt x="17157" y="8466"/>
                      <a:pt x="15752" y="6370"/>
                    </a:cubicBezTo>
                    <a:cubicBezTo>
                      <a:pt x="14359" y="4275"/>
                      <a:pt x="15752" y="1"/>
                      <a:pt x="15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611;p21"/>
              <p:cNvSpPr/>
              <p:nvPr/>
            </p:nvSpPr>
            <p:spPr>
              <a:xfrm>
                <a:off x="5343641" y="3606094"/>
                <a:ext cx="388768" cy="1038273"/>
              </a:xfrm>
              <a:custGeom>
                <a:avLst/>
                <a:gdLst/>
                <a:ahLst/>
                <a:cxnLst/>
                <a:rect l="l" t="t" r="r" b="b"/>
                <a:pathLst>
                  <a:path w="12550" h="33517" fill="none" extrusionOk="0">
                    <a:moveTo>
                      <a:pt x="0" y="33516"/>
                    </a:moveTo>
                    <a:cubicBezTo>
                      <a:pt x="0" y="33516"/>
                      <a:pt x="4322" y="19050"/>
                      <a:pt x="12549" y="0"/>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612;p21"/>
              <p:cNvSpPr/>
              <p:nvPr/>
            </p:nvSpPr>
            <p:spPr>
              <a:xfrm>
                <a:off x="5334410" y="4224962"/>
                <a:ext cx="78218" cy="207332"/>
              </a:xfrm>
              <a:custGeom>
                <a:avLst/>
                <a:gdLst/>
                <a:ahLst/>
                <a:cxnLst/>
                <a:rect l="l" t="t" r="r" b="b"/>
                <a:pathLst>
                  <a:path w="2525" h="6693" fill="none" extrusionOk="0">
                    <a:moveTo>
                      <a:pt x="1" y="1"/>
                    </a:moveTo>
                    <a:lnTo>
                      <a:pt x="2525" y="6692"/>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613;p21"/>
              <p:cNvSpPr/>
              <p:nvPr/>
            </p:nvSpPr>
            <p:spPr>
              <a:xfrm>
                <a:off x="5468294" y="4210589"/>
                <a:ext cx="185555" cy="63845"/>
              </a:xfrm>
              <a:custGeom>
                <a:avLst/>
                <a:gdLst/>
                <a:ahLst/>
                <a:cxnLst/>
                <a:rect l="l" t="t" r="r" b="b"/>
                <a:pathLst>
                  <a:path w="5990" h="2061" fill="none" extrusionOk="0">
                    <a:moveTo>
                      <a:pt x="1" y="2060"/>
                    </a:moveTo>
                    <a:lnTo>
                      <a:pt x="5989" y="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614;p21"/>
              <p:cNvSpPr/>
              <p:nvPr/>
            </p:nvSpPr>
            <p:spPr>
              <a:xfrm>
                <a:off x="5474552" y="3875319"/>
                <a:ext cx="53901" cy="234624"/>
              </a:xfrm>
              <a:custGeom>
                <a:avLst/>
                <a:gdLst/>
                <a:ahLst/>
                <a:cxnLst/>
                <a:rect l="l" t="t" r="r" b="b"/>
                <a:pathLst>
                  <a:path w="1740" h="7574" fill="none" extrusionOk="0">
                    <a:moveTo>
                      <a:pt x="1" y="1"/>
                    </a:moveTo>
                    <a:lnTo>
                      <a:pt x="1739" y="7573"/>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615;p21"/>
              <p:cNvSpPr/>
              <p:nvPr/>
            </p:nvSpPr>
            <p:spPr>
              <a:xfrm>
                <a:off x="5613982" y="3803420"/>
                <a:ext cx="118427" cy="87419"/>
              </a:xfrm>
              <a:custGeom>
                <a:avLst/>
                <a:gdLst/>
                <a:ahLst/>
                <a:cxnLst/>
                <a:rect l="l" t="t" r="r" b="b"/>
                <a:pathLst>
                  <a:path w="3823" h="2822" fill="none" extrusionOk="0">
                    <a:moveTo>
                      <a:pt x="0" y="2822"/>
                    </a:moveTo>
                    <a:lnTo>
                      <a:pt x="3822"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616;p21"/>
              <p:cNvSpPr/>
              <p:nvPr/>
            </p:nvSpPr>
            <p:spPr>
              <a:xfrm>
                <a:off x="3277844" y="3758782"/>
                <a:ext cx="531884" cy="962657"/>
              </a:xfrm>
              <a:custGeom>
                <a:avLst/>
                <a:gdLst/>
                <a:ahLst/>
                <a:cxnLst/>
                <a:rect l="l" t="t" r="r" b="b"/>
                <a:pathLst>
                  <a:path w="17170" h="31076" extrusionOk="0">
                    <a:moveTo>
                      <a:pt x="3394" y="0"/>
                    </a:moveTo>
                    <a:cubicBezTo>
                      <a:pt x="3394" y="0"/>
                      <a:pt x="2786" y="5192"/>
                      <a:pt x="1381" y="8692"/>
                    </a:cubicBezTo>
                    <a:cubicBezTo>
                      <a:pt x="0" y="12192"/>
                      <a:pt x="1905" y="13812"/>
                      <a:pt x="3394" y="15824"/>
                    </a:cubicBezTo>
                    <a:cubicBezTo>
                      <a:pt x="4882" y="17836"/>
                      <a:pt x="4358" y="20432"/>
                      <a:pt x="5489" y="24599"/>
                    </a:cubicBezTo>
                    <a:cubicBezTo>
                      <a:pt x="6620" y="28766"/>
                      <a:pt x="14216" y="31076"/>
                      <a:pt x="14216" y="31076"/>
                    </a:cubicBezTo>
                    <a:cubicBezTo>
                      <a:pt x="14216" y="31076"/>
                      <a:pt x="16657" y="26551"/>
                      <a:pt x="16919" y="24622"/>
                    </a:cubicBezTo>
                    <a:cubicBezTo>
                      <a:pt x="17169" y="22682"/>
                      <a:pt x="15955" y="17753"/>
                      <a:pt x="15431" y="15550"/>
                    </a:cubicBezTo>
                    <a:cubicBezTo>
                      <a:pt x="14895" y="13347"/>
                      <a:pt x="11930" y="12180"/>
                      <a:pt x="11502" y="11478"/>
                    </a:cubicBezTo>
                    <a:cubicBezTo>
                      <a:pt x="11073" y="10776"/>
                      <a:pt x="12288" y="6144"/>
                      <a:pt x="8454" y="5108"/>
                    </a:cubicBezTo>
                    <a:cubicBezTo>
                      <a:pt x="4608" y="4049"/>
                      <a:pt x="3394" y="0"/>
                      <a:pt x="3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617;p21"/>
              <p:cNvSpPr/>
              <p:nvPr/>
            </p:nvSpPr>
            <p:spPr>
              <a:xfrm>
                <a:off x="3383323" y="3758782"/>
                <a:ext cx="334929" cy="962657"/>
              </a:xfrm>
              <a:custGeom>
                <a:avLst/>
                <a:gdLst/>
                <a:ahLst/>
                <a:cxnLst/>
                <a:rect l="l" t="t" r="r" b="b"/>
                <a:pathLst>
                  <a:path w="10812" h="31076" fill="none" extrusionOk="0">
                    <a:moveTo>
                      <a:pt x="0" y="0"/>
                    </a:moveTo>
                    <a:cubicBezTo>
                      <a:pt x="0" y="0"/>
                      <a:pt x="6287" y="20955"/>
                      <a:pt x="10811" y="31076"/>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618;p21"/>
              <p:cNvSpPr/>
              <p:nvPr/>
            </p:nvSpPr>
            <p:spPr>
              <a:xfrm>
                <a:off x="3306963" y="4112111"/>
                <a:ext cx="226507" cy="116568"/>
              </a:xfrm>
              <a:custGeom>
                <a:avLst/>
                <a:gdLst/>
                <a:ahLst/>
                <a:cxnLst/>
                <a:rect l="l" t="t" r="r" b="b"/>
                <a:pathLst>
                  <a:path w="7312" h="3763" fill="none" extrusionOk="0">
                    <a:moveTo>
                      <a:pt x="1" y="1"/>
                    </a:moveTo>
                    <a:cubicBezTo>
                      <a:pt x="1" y="1"/>
                      <a:pt x="3692" y="2584"/>
                      <a:pt x="7311" y="3763"/>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619;p21"/>
              <p:cNvSpPr/>
              <p:nvPr/>
            </p:nvSpPr>
            <p:spPr>
              <a:xfrm>
                <a:off x="3503918" y="3928817"/>
                <a:ext cx="65703" cy="211731"/>
              </a:xfrm>
              <a:custGeom>
                <a:avLst/>
                <a:gdLst/>
                <a:ahLst/>
                <a:cxnLst/>
                <a:rect l="l" t="t" r="r" b="b"/>
                <a:pathLst>
                  <a:path w="2121" h="6835" fill="none" extrusionOk="0">
                    <a:moveTo>
                      <a:pt x="1" y="6834"/>
                    </a:moveTo>
                    <a:cubicBezTo>
                      <a:pt x="1" y="6834"/>
                      <a:pt x="989" y="3191"/>
                      <a:pt x="2120" y="0"/>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620;p21"/>
              <p:cNvSpPr/>
              <p:nvPr/>
            </p:nvSpPr>
            <p:spPr>
              <a:xfrm>
                <a:off x="3427218" y="4415288"/>
                <a:ext cx="200672" cy="81533"/>
              </a:xfrm>
              <a:custGeom>
                <a:avLst/>
                <a:gdLst/>
                <a:ahLst/>
                <a:cxnLst/>
                <a:rect l="l" t="t" r="r" b="b"/>
                <a:pathLst>
                  <a:path w="6478" h="2632" fill="none" extrusionOk="0">
                    <a:moveTo>
                      <a:pt x="0" y="0"/>
                    </a:moveTo>
                    <a:cubicBezTo>
                      <a:pt x="0" y="0"/>
                      <a:pt x="4775" y="2537"/>
                      <a:pt x="6477" y="2632"/>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621;p21"/>
              <p:cNvSpPr/>
              <p:nvPr/>
            </p:nvSpPr>
            <p:spPr>
              <a:xfrm>
                <a:off x="3598338" y="4180355"/>
                <a:ext cx="120286" cy="234964"/>
              </a:xfrm>
              <a:custGeom>
                <a:avLst/>
                <a:gdLst/>
                <a:ahLst/>
                <a:cxnLst/>
                <a:rect l="l" t="t" r="r" b="b"/>
                <a:pathLst>
                  <a:path w="3883" h="7585" fill="none" extrusionOk="0">
                    <a:moveTo>
                      <a:pt x="1" y="7584"/>
                    </a:moveTo>
                    <a:cubicBezTo>
                      <a:pt x="1" y="7584"/>
                      <a:pt x="2656" y="3429"/>
                      <a:pt x="3882" y="0"/>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622;p21"/>
              <p:cNvSpPr/>
              <p:nvPr/>
            </p:nvSpPr>
            <p:spPr>
              <a:xfrm>
                <a:off x="4343378" y="2851110"/>
                <a:ext cx="506048" cy="711305"/>
              </a:xfrm>
              <a:custGeom>
                <a:avLst/>
                <a:gdLst/>
                <a:ahLst/>
                <a:cxnLst/>
                <a:rect l="l" t="t" r="r" b="b"/>
                <a:pathLst>
                  <a:path w="16336" h="22962" extrusionOk="0">
                    <a:moveTo>
                      <a:pt x="8037" y="0"/>
                    </a:moveTo>
                    <a:cubicBezTo>
                      <a:pt x="8037" y="0"/>
                      <a:pt x="7323" y="3977"/>
                      <a:pt x="465" y="8680"/>
                    </a:cubicBezTo>
                    <a:cubicBezTo>
                      <a:pt x="465" y="8680"/>
                      <a:pt x="0" y="14550"/>
                      <a:pt x="977" y="16788"/>
                    </a:cubicBezTo>
                    <a:cubicBezTo>
                      <a:pt x="1965" y="19014"/>
                      <a:pt x="5227" y="22408"/>
                      <a:pt x="8502" y="22932"/>
                    </a:cubicBezTo>
                    <a:cubicBezTo>
                      <a:pt x="8627" y="22952"/>
                      <a:pt x="8753" y="22961"/>
                      <a:pt x="8882" y="22961"/>
                    </a:cubicBezTo>
                    <a:cubicBezTo>
                      <a:pt x="12117" y="22961"/>
                      <a:pt x="16336" y="16859"/>
                      <a:pt x="16336" y="16859"/>
                    </a:cubicBezTo>
                    <a:cubicBezTo>
                      <a:pt x="16336" y="16859"/>
                      <a:pt x="16014" y="13919"/>
                      <a:pt x="15681" y="10787"/>
                    </a:cubicBezTo>
                    <a:lnTo>
                      <a:pt x="15360" y="7644"/>
                    </a:lnTo>
                    <a:cubicBezTo>
                      <a:pt x="15360" y="7644"/>
                      <a:pt x="13062" y="6013"/>
                      <a:pt x="11561" y="3655"/>
                    </a:cubicBezTo>
                    <a:cubicBezTo>
                      <a:pt x="10061" y="1310"/>
                      <a:pt x="8037" y="0"/>
                      <a:pt x="8037" y="0"/>
                    </a:cubicBezTo>
                    <a:close/>
                  </a:path>
                </a:pathLst>
              </a:custGeom>
              <a:solidFill>
                <a:srgbClr val="F2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623;p21"/>
              <p:cNvSpPr/>
              <p:nvPr/>
            </p:nvSpPr>
            <p:spPr>
              <a:xfrm>
                <a:off x="4273306" y="3173183"/>
                <a:ext cx="90764" cy="165544"/>
              </a:xfrm>
              <a:custGeom>
                <a:avLst/>
                <a:gdLst/>
                <a:ahLst/>
                <a:cxnLst/>
                <a:rect l="l" t="t" r="r" b="b"/>
                <a:pathLst>
                  <a:path w="2930" h="5344" extrusionOk="0">
                    <a:moveTo>
                      <a:pt x="1563" y="0"/>
                    </a:moveTo>
                    <a:cubicBezTo>
                      <a:pt x="1472" y="0"/>
                      <a:pt x="1376" y="14"/>
                      <a:pt x="1274" y="45"/>
                    </a:cubicBezTo>
                    <a:cubicBezTo>
                      <a:pt x="429" y="319"/>
                      <a:pt x="0" y="4891"/>
                      <a:pt x="2929" y="5343"/>
                    </a:cubicBezTo>
                    <a:cubicBezTo>
                      <a:pt x="2643" y="4010"/>
                      <a:pt x="2584" y="2212"/>
                      <a:pt x="2620" y="759"/>
                    </a:cubicBezTo>
                    <a:cubicBezTo>
                      <a:pt x="2620" y="759"/>
                      <a:pt x="2240" y="0"/>
                      <a:pt x="1563" y="0"/>
                    </a:cubicBezTo>
                    <a:close/>
                  </a:path>
                </a:pathLst>
              </a:custGeom>
              <a:solidFill>
                <a:srgbClr val="F2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624;p21"/>
              <p:cNvSpPr/>
              <p:nvPr/>
            </p:nvSpPr>
            <p:spPr>
              <a:xfrm>
                <a:off x="4445541" y="3144312"/>
                <a:ext cx="71217" cy="95937"/>
              </a:xfrm>
              <a:custGeom>
                <a:avLst/>
                <a:gdLst/>
                <a:ahLst/>
                <a:cxnLst/>
                <a:rect l="l" t="t" r="r" b="b"/>
                <a:pathLst>
                  <a:path w="2299" h="3097" extrusionOk="0">
                    <a:moveTo>
                      <a:pt x="1155" y="1"/>
                    </a:moveTo>
                    <a:cubicBezTo>
                      <a:pt x="512" y="1"/>
                      <a:pt x="0" y="691"/>
                      <a:pt x="0" y="1548"/>
                    </a:cubicBezTo>
                    <a:cubicBezTo>
                      <a:pt x="0" y="2406"/>
                      <a:pt x="512" y="3096"/>
                      <a:pt x="1155" y="3096"/>
                    </a:cubicBezTo>
                    <a:cubicBezTo>
                      <a:pt x="1786" y="3096"/>
                      <a:pt x="2298" y="2406"/>
                      <a:pt x="2298" y="1548"/>
                    </a:cubicBezTo>
                    <a:cubicBezTo>
                      <a:pt x="2298" y="691"/>
                      <a:pt x="1786" y="1"/>
                      <a:pt x="11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625;p21"/>
              <p:cNvSpPr/>
              <p:nvPr/>
            </p:nvSpPr>
            <p:spPr>
              <a:xfrm>
                <a:off x="4680103" y="3144312"/>
                <a:ext cx="71217" cy="95937"/>
              </a:xfrm>
              <a:custGeom>
                <a:avLst/>
                <a:gdLst/>
                <a:ahLst/>
                <a:cxnLst/>
                <a:rect l="l" t="t" r="r" b="b"/>
                <a:pathLst>
                  <a:path w="2299" h="3097" extrusionOk="0">
                    <a:moveTo>
                      <a:pt x="1156" y="1"/>
                    </a:moveTo>
                    <a:cubicBezTo>
                      <a:pt x="525" y="1"/>
                      <a:pt x="1" y="691"/>
                      <a:pt x="1" y="1548"/>
                    </a:cubicBezTo>
                    <a:cubicBezTo>
                      <a:pt x="1" y="2406"/>
                      <a:pt x="525" y="3096"/>
                      <a:pt x="1156" y="3096"/>
                    </a:cubicBezTo>
                    <a:cubicBezTo>
                      <a:pt x="1787" y="3096"/>
                      <a:pt x="2299" y="2406"/>
                      <a:pt x="2299" y="1548"/>
                    </a:cubicBezTo>
                    <a:cubicBezTo>
                      <a:pt x="2299" y="691"/>
                      <a:pt x="1787" y="1"/>
                      <a:pt x="11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626;p21"/>
              <p:cNvSpPr/>
              <p:nvPr/>
            </p:nvSpPr>
            <p:spPr>
              <a:xfrm>
                <a:off x="4548820" y="3107449"/>
                <a:ext cx="47241" cy="201013"/>
              </a:xfrm>
              <a:custGeom>
                <a:avLst/>
                <a:gdLst/>
                <a:ahLst/>
                <a:cxnLst/>
                <a:rect l="l" t="t" r="r" b="b"/>
                <a:pathLst>
                  <a:path w="1525" h="6489" extrusionOk="0">
                    <a:moveTo>
                      <a:pt x="1310" y="0"/>
                    </a:moveTo>
                    <a:cubicBezTo>
                      <a:pt x="1215" y="0"/>
                      <a:pt x="1119" y="83"/>
                      <a:pt x="1119" y="191"/>
                    </a:cubicBezTo>
                    <a:cubicBezTo>
                      <a:pt x="1119" y="226"/>
                      <a:pt x="1072" y="2643"/>
                      <a:pt x="417" y="3798"/>
                    </a:cubicBezTo>
                    <a:cubicBezTo>
                      <a:pt x="84" y="4405"/>
                      <a:pt x="0" y="5013"/>
                      <a:pt x="215" y="5536"/>
                    </a:cubicBezTo>
                    <a:cubicBezTo>
                      <a:pt x="393" y="5977"/>
                      <a:pt x="798" y="6334"/>
                      <a:pt x="1250" y="6477"/>
                    </a:cubicBezTo>
                    <a:cubicBezTo>
                      <a:pt x="1274" y="6489"/>
                      <a:pt x="1298" y="6489"/>
                      <a:pt x="1310" y="6489"/>
                    </a:cubicBezTo>
                    <a:cubicBezTo>
                      <a:pt x="1393" y="6489"/>
                      <a:pt x="1477" y="6429"/>
                      <a:pt x="1489" y="6334"/>
                    </a:cubicBezTo>
                    <a:cubicBezTo>
                      <a:pt x="1524" y="6239"/>
                      <a:pt x="1465" y="6120"/>
                      <a:pt x="1358" y="6084"/>
                    </a:cubicBezTo>
                    <a:cubicBezTo>
                      <a:pt x="1012" y="5977"/>
                      <a:pt x="715" y="5727"/>
                      <a:pt x="584" y="5382"/>
                    </a:cubicBezTo>
                    <a:cubicBezTo>
                      <a:pt x="465" y="5108"/>
                      <a:pt x="405" y="4632"/>
                      <a:pt x="762" y="4001"/>
                    </a:cubicBezTo>
                    <a:cubicBezTo>
                      <a:pt x="1465" y="2750"/>
                      <a:pt x="1512" y="310"/>
                      <a:pt x="1512" y="202"/>
                    </a:cubicBezTo>
                    <a:cubicBezTo>
                      <a:pt x="1512" y="83"/>
                      <a:pt x="1417" y="0"/>
                      <a:pt x="13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627;p21"/>
              <p:cNvSpPr/>
              <p:nvPr/>
            </p:nvSpPr>
            <p:spPr>
              <a:xfrm>
                <a:off x="4485378" y="3359575"/>
                <a:ext cx="31380" cy="18617"/>
              </a:xfrm>
              <a:custGeom>
                <a:avLst/>
                <a:gdLst/>
                <a:ahLst/>
                <a:cxnLst/>
                <a:rect l="l" t="t" r="r" b="b"/>
                <a:pathLst>
                  <a:path w="1013" h="601" extrusionOk="0">
                    <a:moveTo>
                      <a:pt x="221" y="0"/>
                    </a:moveTo>
                    <a:cubicBezTo>
                      <a:pt x="140" y="0"/>
                      <a:pt x="66" y="54"/>
                      <a:pt x="48" y="136"/>
                    </a:cubicBezTo>
                    <a:cubicBezTo>
                      <a:pt x="0" y="243"/>
                      <a:pt x="60" y="362"/>
                      <a:pt x="167" y="386"/>
                    </a:cubicBezTo>
                    <a:lnTo>
                      <a:pt x="715" y="576"/>
                    </a:lnTo>
                    <a:cubicBezTo>
                      <a:pt x="727" y="600"/>
                      <a:pt x="762" y="600"/>
                      <a:pt x="774" y="600"/>
                    </a:cubicBezTo>
                    <a:cubicBezTo>
                      <a:pt x="858" y="600"/>
                      <a:pt x="941" y="553"/>
                      <a:pt x="965" y="457"/>
                    </a:cubicBezTo>
                    <a:cubicBezTo>
                      <a:pt x="1012" y="362"/>
                      <a:pt x="953" y="243"/>
                      <a:pt x="846" y="207"/>
                    </a:cubicBezTo>
                    <a:lnTo>
                      <a:pt x="298" y="17"/>
                    </a:lnTo>
                    <a:cubicBezTo>
                      <a:pt x="273" y="5"/>
                      <a:pt x="246" y="0"/>
                      <a:pt x="2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628;p21"/>
              <p:cNvSpPr/>
              <p:nvPr/>
            </p:nvSpPr>
            <p:spPr>
              <a:xfrm>
                <a:off x="4520786" y="3359141"/>
                <a:ext cx="174837" cy="27167"/>
              </a:xfrm>
              <a:custGeom>
                <a:avLst/>
                <a:gdLst/>
                <a:ahLst/>
                <a:cxnLst/>
                <a:rect l="l" t="t" r="r" b="b"/>
                <a:pathLst>
                  <a:path w="5644" h="877" extrusionOk="0">
                    <a:moveTo>
                      <a:pt x="5414" y="0"/>
                    </a:moveTo>
                    <a:cubicBezTo>
                      <a:pt x="5387" y="0"/>
                      <a:pt x="5360" y="6"/>
                      <a:pt x="5334" y="19"/>
                    </a:cubicBezTo>
                    <a:cubicBezTo>
                      <a:pt x="4484" y="369"/>
                      <a:pt x="3326" y="462"/>
                      <a:pt x="2328" y="462"/>
                    </a:cubicBezTo>
                    <a:cubicBezTo>
                      <a:pt x="1188" y="462"/>
                      <a:pt x="258" y="340"/>
                      <a:pt x="238" y="340"/>
                    </a:cubicBezTo>
                    <a:cubicBezTo>
                      <a:pt x="232" y="340"/>
                      <a:pt x="225" y="339"/>
                      <a:pt x="218" y="339"/>
                    </a:cubicBezTo>
                    <a:cubicBezTo>
                      <a:pt x="119" y="339"/>
                      <a:pt x="35" y="419"/>
                      <a:pt x="12" y="519"/>
                    </a:cubicBezTo>
                    <a:cubicBezTo>
                      <a:pt x="0" y="626"/>
                      <a:pt x="96" y="733"/>
                      <a:pt x="191" y="745"/>
                    </a:cubicBezTo>
                    <a:cubicBezTo>
                      <a:pt x="274" y="757"/>
                      <a:pt x="1191" y="876"/>
                      <a:pt x="2322" y="876"/>
                    </a:cubicBezTo>
                    <a:cubicBezTo>
                      <a:pt x="3346" y="876"/>
                      <a:pt x="4572" y="769"/>
                      <a:pt x="5489" y="388"/>
                    </a:cubicBezTo>
                    <a:cubicBezTo>
                      <a:pt x="5596" y="340"/>
                      <a:pt x="5644" y="221"/>
                      <a:pt x="5596" y="114"/>
                    </a:cubicBezTo>
                    <a:cubicBezTo>
                      <a:pt x="5561" y="44"/>
                      <a:pt x="5488" y="0"/>
                      <a:pt x="54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629;p21"/>
              <p:cNvSpPr/>
              <p:nvPr/>
            </p:nvSpPr>
            <p:spPr>
              <a:xfrm>
                <a:off x="4409762" y="3055747"/>
                <a:ext cx="125056" cy="26641"/>
              </a:xfrm>
              <a:custGeom>
                <a:avLst/>
                <a:gdLst/>
                <a:ahLst/>
                <a:cxnLst/>
                <a:rect l="l" t="t" r="r" b="b"/>
                <a:pathLst>
                  <a:path w="4037" h="860" extrusionOk="0">
                    <a:moveTo>
                      <a:pt x="2197" y="1"/>
                    </a:moveTo>
                    <a:cubicBezTo>
                      <a:pt x="1597" y="1"/>
                      <a:pt x="883" y="114"/>
                      <a:pt x="132" y="478"/>
                    </a:cubicBezTo>
                    <a:cubicBezTo>
                      <a:pt x="48" y="526"/>
                      <a:pt x="1" y="645"/>
                      <a:pt x="48" y="740"/>
                    </a:cubicBezTo>
                    <a:cubicBezTo>
                      <a:pt x="72" y="824"/>
                      <a:pt x="143" y="859"/>
                      <a:pt x="227" y="859"/>
                    </a:cubicBezTo>
                    <a:cubicBezTo>
                      <a:pt x="251" y="859"/>
                      <a:pt x="286" y="847"/>
                      <a:pt x="310" y="847"/>
                    </a:cubicBezTo>
                    <a:cubicBezTo>
                      <a:pt x="994" y="519"/>
                      <a:pt x="1652" y="418"/>
                      <a:pt x="2204" y="418"/>
                    </a:cubicBezTo>
                    <a:cubicBezTo>
                      <a:pt x="3093" y="418"/>
                      <a:pt x="3708" y="681"/>
                      <a:pt x="3715" y="681"/>
                    </a:cubicBezTo>
                    <a:cubicBezTo>
                      <a:pt x="3744" y="694"/>
                      <a:pt x="3774" y="699"/>
                      <a:pt x="3802" y="699"/>
                    </a:cubicBezTo>
                    <a:cubicBezTo>
                      <a:pt x="3881" y="699"/>
                      <a:pt x="3954" y="655"/>
                      <a:pt x="3989" y="586"/>
                    </a:cubicBezTo>
                    <a:cubicBezTo>
                      <a:pt x="4037" y="478"/>
                      <a:pt x="3989" y="359"/>
                      <a:pt x="3882" y="312"/>
                    </a:cubicBezTo>
                    <a:cubicBezTo>
                      <a:pt x="3838" y="297"/>
                      <a:pt x="3167" y="1"/>
                      <a:pt x="21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630;p21"/>
              <p:cNvSpPr/>
              <p:nvPr/>
            </p:nvSpPr>
            <p:spPr>
              <a:xfrm>
                <a:off x="4662043" y="3051782"/>
                <a:ext cx="140917" cy="23357"/>
              </a:xfrm>
              <a:custGeom>
                <a:avLst/>
                <a:gdLst/>
                <a:ahLst/>
                <a:cxnLst/>
                <a:rect l="l" t="t" r="r" b="b"/>
                <a:pathLst>
                  <a:path w="4549" h="754" extrusionOk="0">
                    <a:moveTo>
                      <a:pt x="2336" y="0"/>
                    </a:moveTo>
                    <a:cubicBezTo>
                      <a:pt x="1119" y="0"/>
                      <a:pt x="218" y="345"/>
                      <a:pt x="155" y="368"/>
                    </a:cubicBezTo>
                    <a:cubicBezTo>
                      <a:pt x="60" y="392"/>
                      <a:pt x="0" y="511"/>
                      <a:pt x="36" y="618"/>
                    </a:cubicBezTo>
                    <a:cubicBezTo>
                      <a:pt x="63" y="700"/>
                      <a:pt x="139" y="754"/>
                      <a:pt x="221" y="754"/>
                    </a:cubicBezTo>
                    <a:cubicBezTo>
                      <a:pt x="246" y="754"/>
                      <a:pt x="273" y="749"/>
                      <a:pt x="298" y="737"/>
                    </a:cubicBezTo>
                    <a:cubicBezTo>
                      <a:pt x="314" y="729"/>
                      <a:pt x="1175" y="407"/>
                      <a:pt x="2334" y="407"/>
                    </a:cubicBezTo>
                    <a:cubicBezTo>
                      <a:pt x="2920" y="407"/>
                      <a:pt x="3583" y="489"/>
                      <a:pt x="4251" y="737"/>
                    </a:cubicBezTo>
                    <a:cubicBezTo>
                      <a:pt x="4287" y="749"/>
                      <a:pt x="4299" y="749"/>
                      <a:pt x="4322" y="749"/>
                    </a:cubicBezTo>
                    <a:cubicBezTo>
                      <a:pt x="4418" y="749"/>
                      <a:pt x="4489" y="714"/>
                      <a:pt x="4513" y="618"/>
                    </a:cubicBezTo>
                    <a:cubicBezTo>
                      <a:pt x="4549" y="511"/>
                      <a:pt x="4501" y="416"/>
                      <a:pt x="4406" y="368"/>
                    </a:cubicBezTo>
                    <a:cubicBezTo>
                      <a:pt x="3680" y="92"/>
                      <a:pt x="2966" y="0"/>
                      <a:pt x="23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631;p21"/>
              <p:cNvSpPr/>
              <p:nvPr/>
            </p:nvSpPr>
            <p:spPr>
              <a:xfrm>
                <a:off x="4113586" y="3193411"/>
                <a:ext cx="78218" cy="494958"/>
              </a:xfrm>
              <a:custGeom>
                <a:avLst/>
                <a:gdLst/>
                <a:ahLst/>
                <a:cxnLst/>
                <a:rect l="l" t="t" r="r" b="b"/>
                <a:pathLst>
                  <a:path w="2525" h="15978" extrusionOk="0">
                    <a:moveTo>
                      <a:pt x="2288" y="1"/>
                    </a:moveTo>
                    <a:cubicBezTo>
                      <a:pt x="2246" y="1"/>
                      <a:pt x="2204" y="16"/>
                      <a:pt x="2168" y="47"/>
                    </a:cubicBezTo>
                    <a:cubicBezTo>
                      <a:pt x="2084" y="130"/>
                      <a:pt x="144" y="1773"/>
                      <a:pt x="48" y="4964"/>
                    </a:cubicBezTo>
                    <a:cubicBezTo>
                      <a:pt x="1" y="6643"/>
                      <a:pt x="465" y="7595"/>
                      <a:pt x="930" y="8500"/>
                    </a:cubicBezTo>
                    <a:cubicBezTo>
                      <a:pt x="1346" y="9357"/>
                      <a:pt x="1751" y="10155"/>
                      <a:pt x="1787" y="11560"/>
                    </a:cubicBezTo>
                    <a:cubicBezTo>
                      <a:pt x="1882" y="14441"/>
                      <a:pt x="1108" y="15644"/>
                      <a:pt x="1108" y="15668"/>
                    </a:cubicBezTo>
                    <a:cubicBezTo>
                      <a:pt x="1049" y="15751"/>
                      <a:pt x="1072" y="15882"/>
                      <a:pt x="1168" y="15942"/>
                    </a:cubicBezTo>
                    <a:cubicBezTo>
                      <a:pt x="1191" y="15965"/>
                      <a:pt x="1227" y="15977"/>
                      <a:pt x="1275" y="15977"/>
                    </a:cubicBezTo>
                    <a:cubicBezTo>
                      <a:pt x="1334" y="15977"/>
                      <a:pt x="1406" y="15942"/>
                      <a:pt x="1430" y="15882"/>
                    </a:cubicBezTo>
                    <a:cubicBezTo>
                      <a:pt x="1465" y="15823"/>
                      <a:pt x="2287" y="14572"/>
                      <a:pt x="2192" y="11536"/>
                    </a:cubicBezTo>
                    <a:cubicBezTo>
                      <a:pt x="2144" y="10048"/>
                      <a:pt x="1715" y="9179"/>
                      <a:pt x="1287" y="8322"/>
                    </a:cubicBezTo>
                    <a:cubicBezTo>
                      <a:pt x="834" y="7417"/>
                      <a:pt x="406" y="6560"/>
                      <a:pt x="453" y="4976"/>
                    </a:cubicBezTo>
                    <a:cubicBezTo>
                      <a:pt x="525" y="1976"/>
                      <a:pt x="2406" y="380"/>
                      <a:pt x="2418" y="368"/>
                    </a:cubicBezTo>
                    <a:cubicBezTo>
                      <a:pt x="2501" y="285"/>
                      <a:pt x="2525" y="166"/>
                      <a:pt x="2442" y="83"/>
                    </a:cubicBezTo>
                    <a:cubicBezTo>
                      <a:pt x="2401" y="28"/>
                      <a:pt x="2344" y="1"/>
                      <a:pt x="22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632;p21"/>
              <p:cNvSpPr/>
              <p:nvPr/>
            </p:nvSpPr>
            <p:spPr>
              <a:xfrm>
                <a:off x="5088758" y="3380825"/>
                <a:ext cx="73819" cy="384617"/>
              </a:xfrm>
              <a:custGeom>
                <a:avLst/>
                <a:gdLst/>
                <a:ahLst/>
                <a:cxnLst/>
                <a:rect l="l" t="t" r="r" b="b"/>
                <a:pathLst>
                  <a:path w="2383" h="12416" extrusionOk="0">
                    <a:moveTo>
                      <a:pt x="1020" y="1"/>
                    </a:moveTo>
                    <a:cubicBezTo>
                      <a:pt x="981" y="1"/>
                      <a:pt x="941" y="11"/>
                      <a:pt x="906" y="33"/>
                    </a:cubicBezTo>
                    <a:cubicBezTo>
                      <a:pt x="823" y="93"/>
                      <a:pt x="787" y="224"/>
                      <a:pt x="846" y="307"/>
                    </a:cubicBezTo>
                    <a:cubicBezTo>
                      <a:pt x="870" y="343"/>
                      <a:pt x="1977" y="2129"/>
                      <a:pt x="1977" y="4093"/>
                    </a:cubicBezTo>
                    <a:cubicBezTo>
                      <a:pt x="1977" y="6022"/>
                      <a:pt x="1656" y="7510"/>
                      <a:pt x="834" y="9237"/>
                    </a:cubicBezTo>
                    <a:cubicBezTo>
                      <a:pt x="49" y="10927"/>
                      <a:pt x="13" y="12154"/>
                      <a:pt x="13" y="12201"/>
                    </a:cubicBezTo>
                    <a:cubicBezTo>
                      <a:pt x="1" y="12320"/>
                      <a:pt x="96" y="12416"/>
                      <a:pt x="215" y="12416"/>
                    </a:cubicBezTo>
                    <a:cubicBezTo>
                      <a:pt x="311" y="12416"/>
                      <a:pt x="406" y="12320"/>
                      <a:pt x="418" y="12190"/>
                    </a:cubicBezTo>
                    <a:cubicBezTo>
                      <a:pt x="418" y="12178"/>
                      <a:pt x="453" y="10987"/>
                      <a:pt x="1204" y="9392"/>
                    </a:cubicBezTo>
                    <a:cubicBezTo>
                      <a:pt x="2037" y="7606"/>
                      <a:pt x="2382" y="6070"/>
                      <a:pt x="2382" y="4081"/>
                    </a:cubicBezTo>
                    <a:cubicBezTo>
                      <a:pt x="2382" y="1998"/>
                      <a:pt x="1239" y="164"/>
                      <a:pt x="1192" y="93"/>
                    </a:cubicBezTo>
                    <a:cubicBezTo>
                      <a:pt x="1154" y="32"/>
                      <a:pt x="1088" y="1"/>
                      <a:pt x="10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633;p21"/>
              <p:cNvSpPr/>
              <p:nvPr/>
            </p:nvSpPr>
            <p:spPr>
              <a:xfrm>
                <a:off x="4584971" y="2844295"/>
                <a:ext cx="240478" cy="249152"/>
              </a:xfrm>
              <a:custGeom>
                <a:avLst/>
                <a:gdLst/>
                <a:ahLst/>
                <a:cxnLst/>
                <a:rect l="l" t="t" r="r" b="b"/>
                <a:pathLst>
                  <a:path w="7763" h="8043" extrusionOk="0">
                    <a:moveTo>
                      <a:pt x="234" y="1"/>
                    </a:moveTo>
                    <a:cubicBezTo>
                      <a:pt x="198" y="1"/>
                      <a:pt x="163" y="10"/>
                      <a:pt x="131" y="30"/>
                    </a:cubicBezTo>
                    <a:cubicBezTo>
                      <a:pt x="48" y="65"/>
                      <a:pt x="0" y="208"/>
                      <a:pt x="60" y="292"/>
                    </a:cubicBezTo>
                    <a:cubicBezTo>
                      <a:pt x="71" y="327"/>
                      <a:pt x="1334" y="2590"/>
                      <a:pt x="2560" y="4149"/>
                    </a:cubicBezTo>
                    <a:cubicBezTo>
                      <a:pt x="4358" y="6471"/>
                      <a:pt x="7346" y="7971"/>
                      <a:pt x="7465" y="8031"/>
                    </a:cubicBezTo>
                    <a:cubicBezTo>
                      <a:pt x="7501" y="8043"/>
                      <a:pt x="7525" y="8043"/>
                      <a:pt x="7561" y="8043"/>
                    </a:cubicBezTo>
                    <a:cubicBezTo>
                      <a:pt x="7632" y="8043"/>
                      <a:pt x="7703" y="8007"/>
                      <a:pt x="7727" y="7924"/>
                    </a:cubicBezTo>
                    <a:cubicBezTo>
                      <a:pt x="7763" y="7828"/>
                      <a:pt x="7739" y="7709"/>
                      <a:pt x="7632" y="7662"/>
                    </a:cubicBezTo>
                    <a:cubicBezTo>
                      <a:pt x="7608" y="7650"/>
                      <a:pt x="4608" y="6138"/>
                      <a:pt x="2869" y="3899"/>
                    </a:cubicBezTo>
                    <a:cubicBezTo>
                      <a:pt x="1667" y="2351"/>
                      <a:pt x="417" y="125"/>
                      <a:pt x="405" y="101"/>
                    </a:cubicBezTo>
                    <a:cubicBezTo>
                      <a:pt x="373" y="38"/>
                      <a:pt x="304" y="1"/>
                      <a:pt x="2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634;p21"/>
              <p:cNvSpPr/>
              <p:nvPr/>
            </p:nvSpPr>
            <p:spPr>
              <a:xfrm>
                <a:off x="4193632" y="3457464"/>
                <a:ext cx="812540" cy="570637"/>
              </a:xfrm>
              <a:custGeom>
                <a:avLst/>
                <a:gdLst/>
                <a:ahLst/>
                <a:cxnLst/>
                <a:rect l="l" t="t" r="r" b="b"/>
                <a:pathLst>
                  <a:path w="26230" h="18421" extrusionOk="0">
                    <a:moveTo>
                      <a:pt x="18955" y="0"/>
                    </a:moveTo>
                    <a:lnTo>
                      <a:pt x="18955" y="0"/>
                    </a:lnTo>
                    <a:cubicBezTo>
                      <a:pt x="17457" y="1620"/>
                      <a:pt x="15442" y="3374"/>
                      <a:pt x="13710" y="3374"/>
                    </a:cubicBezTo>
                    <a:cubicBezTo>
                      <a:pt x="13584" y="3374"/>
                      <a:pt x="13459" y="3365"/>
                      <a:pt x="13336" y="3346"/>
                    </a:cubicBezTo>
                    <a:cubicBezTo>
                      <a:pt x="12062" y="3131"/>
                      <a:pt x="10799" y="2512"/>
                      <a:pt x="9668" y="1679"/>
                    </a:cubicBezTo>
                    <a:lnTo>
                      <a:pt x="9668" y="1679"/>
                    </a:lnTo>
                    <a:cubicBezTo>
                      <a:pt x="9716" y="3774"/>
                      <a:pt x="9716" y="8072"/>
                      <a:pt x="8990" y="9727"/>
                    </a:cubicBezTo>
                    <a:cubicBezTo>
                      <a:pt x="8013" y="11966"/>
                      <a:pt x="1" y="13097"/>
                      <a:pt x="1" y="13097"/>
                    </a:cubicBezTo>
                    <a:cubicBezTo>
                      <a:pt x="1" y="13097"/>
                      <a:pt x="5954" y="17716"/>
                      <a:pt x="13728" y="18371"/>
                    </a:cubicBezTo>
                    <a:cubicBezTo>
                      <a:pt x="14135" y="18405"/>
                      <a:pt x="14533" y="18421"/>
                      <a:pt x="14923" y="18421"/>
                    </a:cubicBezTo>
                    <a:cubicBezTo>
                      <a:pt x="21995" y="18421"/>
                      <a:pt x="26230" y="13180"/>
                      <a:pt x="26230" y="13180"/>
                    </a:cubicBezTo>
                    <a:cubicBezTo>
                      <a:pt x="26230" y="13180"/>
                      <a:pt x="20277" y="12930"/>
                      <a:pt x="18812" y="9727"/>
                    </a:cubicBezTo>
                    <a:cubicBezTo>
                      <a:pt x="18098" y="8180"/>
                      <a:pt x="18634" y="2691"/>
                      <a:pt x="18955" y="0"/>
                    </a:cubicBezTo>
                    <a:close/>
                  </a:path>
                </a:pathLst>
              </a:custGeom>
              <a:solidFill>
                <a:srgbClr val="F2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635;p21"/>
              <p:cNvSpPr/>
              <p:nvPr/>
            </p:nvSpPr>
            <p:spPr>
              <a:xfrm>
                <a:off x="3513521" y="3570624"/>
                <a:ext cx="437093" cy="912938"/>
              </a:xfrm>
              <a:custGeom>
                <a:avLst/>
                <a:gdLst/>
                <a:ahLst/>
                <a:cxnLst/>
                <a:rect l="l" t="t" r="r" b="b"/>
                <a:pathLst>
                  <a:path w="14110" h="29471" extrusionOk="0">
                    <a:moveTo>
                      <a:pt x="6358" y="0"/>
                    </a:moveTo>
                    <a:cubicBezTo>
                      <a:pt x="6137" y="0"/>
                      <a:pt x="5903" y="24"/>
                      <a:pt x="5656" y="74"/>
                    </a:cubicBezTo>
                    <a:cubicBezTo>
                      <a:pt x="1917" y="836"/>
                      <a:pt x="0" y="9599"/>
                      <a:pt x="2263" y="16314"/>
                    </a:cubicBezTo>
                    <a:cubicBezTo>
                      <a:pt x="4525" y="23029"/>
                      <a:pt x="10442" y="27815"/>
                      <a:pt x="10442" y="27815"/>
                    </a:cubicBezTo>
                    <a:cubicBezTo>
                      <a:pt x="12371" y="29220"/>
                      <a:pt x="14109" y="29470"/>
                      <a:pt x="14109" y="29470"/>
                    </a:cubicBezTo>
                    <a:lnTo>
                      <a:pt x="12704" y="27256"/>
                    </a:lnTo>
                    <a:cubicBezTo>
                      <a:pt x="11323" y="25041"/>
                      <a:pt x="10883" y="13349"/>
                      <a:pt x="10442" y="8920"/>
                    </a:cubicBezTo>
                    <a:cubicBezTo>
                      <a:pt x="10042" y="4772"/>
                      <a:pt x="9486" y="0"/>
                      <a:pt x="63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636;p21"/>
              <p:cNvSpPr/>
              <p:nvPr/>
            </p:nvSpPr>
            <p:spPr>
              <a:xfrm>
                <a:off x="3602396" y="3573629"/>
                <a:ext cx="348218" cy="910305"/>
              </a:xfrm>
              <a:custGeom>
                <a:avLst/>
                <a:gdLst/>
                <a:ahLst/>
                <a:cxnLst/>
                <a:rect l="l" t="t" r="r" b="b"/>
                <a:pathLst>
                  <a:path w="11241" h="29386" fill="none" extrusionOk="0">
                    <a:moveTo>
                      <a:pt x="2787" y="0"/>
                    </a:moveTo>
                    <a:cubicBezTo>
                      <a:pt x="2787" y="0"/>
                      <a:pt x="1" y="19717"/>
                      <a:pt x="11240" y="29385"/>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637;p21"/>
              <p:cNvSpPr/>
              <p:nvPr/>
            </p:nvSpPr>
            <p:spPr>
              <a:xfrm>
                <a:off x="3563302" y="3770956"/>
                <a:ext cx="129858" cy="178183"/>
              </a:xfrm>
              <a:custGeom>
                <a:avLst/>
                <a:gdLst/>
                <a:ahLst/>
                <a:cxnLst/>
                <a:rect l="l" t="t" r="r" b="b"/>
                <a:pathLst>
                  <a:path w="4192" h="5752" fill="none" extrusionOk="0">
                    <a:moveTo>
                      <a:pt x="1" y="0"/>
                    </a:moveTo>
                    <a:lnTo>
                      <a:pt x="4192" y="575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638;p21"/>
              <p:cNvSpPr/>
              <p:nvPr/>
            </p:nvSpPr>
            <p:spPr>
              <a:xfrm>
                <a:off x="3718221" y="3846944"/>
                <a:ext cx="118799" cy="232362"/>
              </a:xfrm>
              <a:custGeom>
                <a:avLst/>
                <a:gdLst/>
                <a:ahLst/>
                <a:cxnLst/>
                <a:rect l="l" t="t" r="r" b="b"/>
                <a:pathLst>
                  <a:path w="3835" h="7501" fill="none" extrusionOk="0">
                    <a:moveTo>
                      <a:pt x="0" y="7501"/>
                    </a:moveTo>
                    <a:lnTo>
                      <a:pt x="3834"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639;p21"/>
              <p:cNvSpPr/>
              <p:nvPr/>
            </p:nvSpPr>
            <p:spPr>
              <a:xfrm>
                <a:off x="3615685" y="4154519"/>
                <a:ext cx="174125" cy="119914"/>
              </a:xfrm>
              <a:custGeom>
                <a:avLst/>
                <a:gdLst/>
                <a:ahLst/>
                <a:cxnLst/>
                <a:rect l="l" t="t" r="r" b="b"/>
                <a:pathLst>
                  <a:path w="5621" h="3871" fill="none" extrusionOk="0">
                    <a:moveTo>
                      <a:pt x="0" y="1"/>
                    </a:moveTo>
                    <a:lnTo>
                      <a:pt x="5620" y="387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640;p21"/>
              <p:cNvSpPr/>
              <p:nvPr/>
            </p:nvSpPr>
            <p:spPr>
              <a:xfrm>
                <a:off x="3620858" y="3862959"/>
                <a:ext cx="1947060" cy="1050013"/>
              </a:xfrm>
              <a:custGeom>
                <a:avLst/>
                <a:gdLst/>
                <a:ahLst/>
                <a:cxnLst/>
                <a:rect l="l" t="t" r="r" b="b"/>
                <a:pathLst>
                  <a:path w="62854" h="33896" extrusionOk="0">
                    <a:moveTo>
                      <a:pt x="18242" y="1"/>
                    </a:moveTo>
                    <a:cubicBezTo>
                      <a:pt x="17215" y="1"/>
                      <a:pt x="13256" y="259"/>
                      <a:pt x="10990" y="4091"/>
                    </a:cubicBezTo>
                    <a:cubicBezTo>
                      <a:pt x="8370" y="8544"/>
                      <a:pt x="3322" y="19962"/>
                      <a:pt x="1655" y="25796"/>
                    </a:cubicBezTo>
                    <a:cubicBezTo>
                      <a:pt x="0" y="31630"/>
                      <a:pt x="4965" y="33547"/>
                      <a:pt x="12275" y="33547"/>
                    </a:cubicBezTo>
                    <a:cubicBezTo>
                      <a:pt x="17157" y="33547"/>
                      <a:pt x="32617" y="33896"/>
                      <a:pt x="43647" y="33896"/>
                    </a:cubicBezTo>
                    <a:cubicBezTo>
                      <a:pt x="49162" y="33896"/>
                      <a:pt x="53570" y="33809"/>
                      <a:pt x="54995" y="33547"/>
                    </a:cubicBezTo>
                    <a:cubicBezTo>
                      <a:pt x="59269" y="32761"/>
                      <a:pt x="62139" y="32939"/>
                      <a:pt x="62496" y="28665"/>
                    </a:cubicBezTo>
                    <a:cubicBezTo>
                      <a:pt x="62853" y="24415"/>
                      <a:pt x="54650" y="6531"/>
                      <a:pt x="53793" y="4436"/>
                    </a:cubicBezTo>
                    <a:cubicBezTo>
                      <a:pt x="52942" y="2413"/>
                      <a:pt x="49263" y="69"/>
                      <a:pt x="45164" y="69"/>
                    </a:cubicBezTo>
                    <a:cubicBezTo>
                      <a:pt x="45017" y="69"/>
                      <a:pt x="44869" y="72"/>
                      <a:pt x="44720" y="78"/>
                    </a:cubicBezTo>
                    <a:cubicBezTo>
                      <a:pt x="44720" y="78"/>
                      <a:pt x="40495" y="5319"/>
                      <a:pt x="33415" y="5319"/>
                    </a:cubicBezTo>
                    <a:cubicBezTo>
                      <a:pt x="33025" y="5319"/>
                      <a:pt x="32626" y="5303"/>
                      <a:pt x="32218" y="5269"/>
                    </a:cubicBezTo>
                    <a:cubicBezTo>
                      <a:pt x="24444" y="4626"/>
                      <a:pt x="18491" y="7"/>
                      <a:pt x="18491" y="7"/>
                    </a:cubicBezTo>
                    <a:cubicBezTo>
                      <a:pt x="18491" y="7"/>
                      <a:pt x="18402" y="1"/>
                      <a:pt x="182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641;p21"/>
              <p:cNvSpPr/>
              <p:nvPr/>
            </p:nvSpPr>
            <p:spPr>
              <a:xfrm>
                <a:off x="4026199" y="4373251"/>
                <a:ext cx="1136379" cy="279882"/>
              </a:xfrm>
              <a:custGeom>
                <a:avLst/>
                <a:gdLst/>
                <a:ahLst/>
                <a:cxnLst/>
                <a:rect l="l" t="t" r="r" b="b"/>
                <a:pathLst>
                  <a:path w="36684" h="9035" extrusionOk="0">
                    <a:moveTo>
                      <a:pt x="0" y="0"/>
                    </a:moveTo>
                    <a:lnTo>
                      <a:pt x="976" y="7108"/>
                    </a:lnTo>
                    <a:lnTo>
                      <a:pt x="3608" y="7823"/>
                    </a:lnTo>
                    <a:cubicBezTo>
                      <a:pt x="3608" y="7823"/>
                      <a:pt x="14348" y="9034"/>
                      <a:pt x="21478" y="9034"/>
                    </a:cubicBezTo>
                    <a:cubicBezTo>
                      <a:pt x="23316" y="9034"/>
                      <a:pt x="24914" y="8954"/>
                      <a:pt x="26027" y="8751"/>
                    </a:cubicBezTo>
                    <a:cubicBezTo>
                      <a:pt x="31444" y="7775"/>
                      <a:pt x="36278" y="6251"/>
                      <a:pt x="36278" y="6251"/>
                    </a:cubicBezTo>
                    <a:lnTo>
                      <a:pt x="36683" y="1357"/>
                    </a:lnTo>
                    <a:lnTo>
                      <a:pt x="36683" y="1357"/>
                    </a:lnTo>
                    <a:cubicBezTo>
                      <a:pt x="36683" y="1358"/>
                      <a:pt x="31563" y="8017"/>
                      <a:pt x="20765" y="8017"/>
                    </a:cubicBezTo>
                    <a:cubicBezTo>
                      <a:pt x="20167" y="8017"/>
                      <a:pt x="19552" y="7997"/>
                      <a:pt x="18919" y="7954"/>
                    </a:cubicBezTo>
                    <a:cubicBezTo>
                      <a:pt x="6823" y="7132"/>
                      <a:pt x="0" y="1"/>
                      <a:pt x="0" y="0"/>
                    </a:cubicBezTo>
                    <a:close/>
                  </a:path>
                </a:pathLst>
              </a:custGeom>
              <a:solidFill>
                <a:srgbClr val="5F5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642;p21"/>
              <p:cNvSpPr/>
              <p:nvPr/>
            </p:nvSpPr>
            <p:spPr>
              <a:xfrm>
                <a:off x="3779432" y="4555058"/>
                <a:ext cx="359649" cy="64588"/>
              </a:xfrm>
              <a:custGeom>
                <a:avLst/>
                <a:gdLst/>
                <a:ahLst/>
                <a:cxnLst/>
                <a:rect l="l" t="t" r="r" b="b"/>
                <a:pathLst>
                  <a:path w="11610" h="2085" extrusionOk="0">
                    <a:moveTo>
                      <a:pt x="4621" y="0"/>
                    </a:moveTo>
                    <a:cubicBezTo>
                      <a:pt x="2066" y="0"/>
                      <a:pt x="174" y="1672"/>
                      <a:pt x="96" y="1739"/>
                    </a:cubicBezTo>
                    <a:cubicBezTo>
                      <a:pt x="13" y="1811"/>
                      <a:pt x="1" y="1930"/>
                      <a:pt x="72" y="2025"/>
                    </a:cubicBezTo>
                    <a:cubicBezTo>
                      <a:pt x="117" y="2064"/>
                      <a:pt x="173" y="2085"/>
                      <a:pt x="228" y="2085"/>
                    </a:cubicBezTo>
                    <a:cubicBezTo>
                      <a:pt x="274" y="2085"/>
                      <a:pt x="320" y="2070"/>
                      <a:pt x="358" y="2037"/>
                    </a:cubicBezTo>
                    <a:cubicBezTo>
                      <a:pt x="369" y="2015"/>
                      <a:pt x="2208" y="394"/>
                      <a:pt x="4613" y="394"/>
                    </a:cubicBezTo>
                    <a:cubicBezTo>
                      <a:pt x="4776" y="394"/>
                      <a:pt x="4941" y="402"/>
                      <a:pt x="5109" y="418"/>
                    </a:cubicBezTo>
                    <a:cubicBezTo>
                      <a:pt x="7787" y="668"/>
                      <a:pt x="11264" y="2049"/>
                      <a:pt x="11300" y="2073"/>
                    </a:cubicBezTo>
                    <a:cubicBezTo>
                      <a:pt x="11324" y="2085"/>
                      <a:pt x="11347" y="2085"/>
                      <a:pt x="11371" y="2085"/>
                    </a:cubicBezTo>
                    <a:cubicBezTo>
                      <a:pt x="11467" y="2085"/>
                      <a:pt x="11538" y="2025"/>
                      <a:pt x="11562" y="1977"/>
                    </a:cubicBezTo>
                    <a:cubicBezTo>
                      <a:pt x="11609" y="1870"/>
                      <a:pt x="11562" y="1751"/>
                      <a:pt x="11467" y="1715"/>
                    </a:cubicBezTo>
                    <a:cubicBezTo>
                      <a:pt x="11419" y="1692"/>
                      <a:pt x="7895" y="299"/>
                      <a:pt x="5156" y="25"/>
                    </a:cubicBezTo>
                    <a:cubicBezTo>
                      <a:pt x="4975" y="8"/>
                      <a:pt x="4796" y="0"/>
                      <a:pt x="46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643;p21"/>
              <p:cNvSpPr/>
              <p:nvPr/>
            </p:nvSpPr>
            <p:spPr>
              <a:xfrm>
                <a:off x="3882339" y="4489975"/>
                <a:ext cx="99624" cy="83206"/>
              </a:xfrm>
              <a:custGeom>
                <a:avLst/>
                <a:gdLst/>
                <a:ahLst/>
                <a:cxnLst/>
                <a:rect l="l" t="t" r="r" b="b"/>
                <a:pathLst>
                  <a:path w="3216" h="2686" extrusionOk="0">
                    <a:moveTo>
                      <a:pt x="240" y="1"/>
                    </a:moveTo>
                    <a:cubicBezTo>
                      <a:pt x="169" y="1"/>
                      <a:pt x="99" y="35"/>
                      <a:pt x="60" y="90"/>
                    </a:cubicBezTo>
                    <a:cubicBezTo>
                      <a:pt x="1" y="185"/>
                      <a:pt x="24" y="316"/>
                      <a:pt x="120" y="376"/>
                    </a:cubicBezTo>
                    <a:cubicBezTo>
                      <a:pt x="132" y="387"/>
                      <a:pt x="1679" y="1447"/>
                      <a:pt x="2870" y="2614"/>
                    </a:cubicBezTo>
                    <a:cubicBezTo>
                      <a:pt x="2906" y="2662"/>
                      <a:pt x="2965" y="2685"/>
                      <a:pt x="3001" y="2685"/>
                    </a:cubicBezTo>
                    <a:cubicBezTo>
                      <a:pt x="3061" y="2685"/>
                      <a:pt x="3108" y="2662"/>
                      <a:pt x="3144" y="2602"/>
                    </a:cubicBezTo>
                    <a:cubicBezTo>
                      <a:pt x="3215" y="2531"/>
                      <a:pt x="3215" y="2400"/>
                      <a:pt x="3144" y="2316"/>
                    </a:cubicBezTo>
                    <a:cubicBezTo>
                      <a:pt x="1929" y="1114"/>
                      <a:pt x="358" y="42"/>
                      <a:pt x="346" y="30"/>
                    </a:cubicBezTo>
                    <a:cubicBezTo>
                      <a:pt x="313" y="10"/>
                      <a:pt x="277" y="1"/>
                      <a:pt x="2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644;p21"/>
              <p:cNvSpPr/>
              <p:nvPr/>
            </p:nvSpPr>
            <p:spPr>
              <a:xfrm>
                <a:off x="4016968" y="4346642"/>
                <a:ext cx="45754" cy="246829"/>
              </a:xfrm>
              <a:custGeom>
                <a:avLst/>
                <a:gdLst/>
                <a:ahLst/>
                <a:cxnLst/>
                <a:rect l="l" t="t" r="r" b="b"/>
                <a:pathLst>
                  <a:path w="1477" h="7968" extrusionOk="0">
                    <a:moveTo>
                      <a:pt x="202" y="1"/>
                    </a:moveTo>
                    <a:cubicBezTo>
                      <a:pt x="195" y="1"/>
                      <a:pt x="187" y="1"/>
                      <a:pt x="179" y="2"/>
                    </a:cubicBezTo>
                    <a:cubicBezTo>
                      <a:pt x="72" y="14"/>
                      <a:pt x="0" y="121"/>
                      <a:pt x="12" y="228"/>
                    </a:cubicBezTo>
                    <a:lnTo>
                      <a:pt x="1072" y="7789"/>
                    </a:lnTo>
                    <a:cubicBezTo>
                      <a:pt x="1084" y="7884"/>
                      <a:pt x="1155" y="7967"/>
                      <a:pt x="1262" y="7967"/>
                    </a:cubicBezTo>
                    <a:cubicBezTo>
                      <a:pt x="1262" y="7967"/>
                      <a:pt x="1274" y="7967"/>
                      <a:pt x="1298" y="7943"/>
                    </a:cubicBezTo>
                    <a:cubicBezTo>
                      <a:pt x="1393" y="7931"/>
                      <a:pt x="1477" y="7824"/>
                      <a:pt x="1453" y="7729"/>
                    </a:cubicBezTo>
                    <a:lnTo>
                      <a:pt x="405" y="169"/>
                    </a:lnTo>
                    <a:cubicBezTo>
                      <a:pt x="383" y="69"/>
                      <a:pt x="300" y="1"/>
                      <a:pt x="2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645;p21"/>
              <p:cNvSpPr/>
              <p:nvPr/>
            </p:nvSpPr>
            <p:spPr>
              <a:xfrm>
                <a:off x="5086559" y="4542234"/>
                <a:ext cx="291777" cy="51237"/>
              </a:xfrm>
              <a:custGeom>
                <a:avLst/>
                <a:gdLst/>
                <a:ahLst/>
                <a:cxnLst/>
                <a:rect l="l" t="t" r="r" b="b"/>
                <a:pathLst>
                  <a:path w="9419" h="1654" extrusionOk="0">
                    <a:moveTo>
                      <a:pt x="5405" y="0"/>
                    </a:moveTo>
                    <a:cubicBezTo>
                      <a:pt x="2775" y="0"/>
                      <a:pt x="288" y="1182"/>
                      <a:pt x="132" y="1260"/>
                    </a:cubicBezTo>
                    <a:cubicBezTo>
                      <a:pt x="48" y="1308"/>
                      <a:pt x="1" y="1427"/>
                      <a:pt x="48" y="1534"/>
                    </a:cubicBezTo>
                    <a:cubicBezTo>
                      <a:pt x="72" y="1606"/>
                      <a:pt x="143" y="1653"/>
                      <a:pt x="227" y="1653"/>
                    </a:cubicBezTo>
                    <a:cubicBezTo>
                      <a:pt x="251" y="1653"/>
                      <a:pt x="286" y="1629"/>
                      <a:pt x="310" y="1629"/>
                    </a:cubicBezTo>
                    <a:cubicBezTo>
                      <a:pt x="350" y="1614"/>
                      <a:pt x="2849" y="421"/>
                      <a:pt x="5434" y="421"/>
                    </a:cubicBezTo>
                    <a:cubicBezTo>
                      <a:pt x="6724" y="421"/>
                      <a:pt x="8035" y="718"/>
                      <a:pt x="9073" y="1606"/>
                    </a:cubicBezTo>
                    <a:cubicBezTo>
                      <a:pt x="9115" y="1632"/>
                      <a:pt x="9162" y="1647"/>
                      <a:pt x="9207" y="1647"/>
                    </a:cubicBezTo>
                    <a:cubicBezTo>
                      <a:pt x="9264" y="1647"/>
                      <a:pt x="9319" y="1623"/>
                      <a:pt x="9359" y="1570"/>
                    </a:cubicBezTo>
                    <a:cubicBezTo>
                      <a:pt x="9418" y="1487"/>
                      <a:pt x="9418" y="1367"/>
                      <a:pt x="9335" y="1296"/>
                    </a:cubicBezTo>
                    <a:cubicBezTo>
                      <a:pt x="8195" y="323"/>
                      <a:pt x="6780" y="0"/>
                      <a:pt x="54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646;p21"/>
              <p:cNvSpPr/>
              <p:nvPr/>
            </p:nvSpPr>
            <p:spPr>
              <a:xfrm>
                <a:off x="5143743" y="4372880"/>
                <a:ext cx="22149" cy="194012"/>
              </a:xfrm>
              <a:custGeom>
                <a:avLst/>
                <a:gdLst/>
                <a:ahLst/>
                <a:cxnLst/>
                <a:rect l="l" t="t" r="r" b="b"/>
                <a:pathLst>
                  <a:path w="715" h="6263" extrusionOk="0">
                    <a:moveTo>
                      <a:pt x="500" y="0"/>
                    </a:moveTo>
                    <a:cubicBezTo>
                      <a:pt x="405" y="0"/>
                      <a:pt x="310" y="96"/>
                      <a:pt x="310" y="191"/>
                    </a:cubicBezTo>
                    <a:lnTo>
                      <a:pt x="12" y="6061"/>
                    </a:lnTo>
                    <a:cubicBezTo>
                      <a:pt x="0" y="6168"/>
                      <a:pt x="83" y="6263"/>
                      <a:pt x="202" y="6263"/>
                    </a:cubicBezTo>
                    <a:cubicBezTo>
                      <a:pt x="310" y="6263"/>
                      <a:pt x="405" y="6180"/>
                      <a:pt x="417" y="6072"/>
                    </a:cubicBezTo>
                    <a:lnTo>
                      <a:pt x="714" y="215"/>
                    </a:lnTo>
                    <a:cubicBezTo>
                      <a:pt x="714" y="107"/>
                      <a:pt x="619" y="0"/>
                      <a:pt x="5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647;p21"/>
              <p:cNvSpPr/>
              <p:nvPr/>
            </p:nvSpPr>
            <p:spPr>
              <a:xfrm>
                <a:off x="5186895" y="4451810"/>
                <a:ext cx="132801" cy="103279"/>
              </a:xfrm>
              <a:custGeom>
                <a:avLst/>
                <a:gdLst/>
                <a:ahLst/>
                <a:cxnLst/>
                <a:rect l="l" t="t" r="r" b="b"/>
                <a:pathLst>
                  <a:path w="4287" h="3334" extrusionOk="0">
                    <a:moveTo>
                      <a:pt x="4077" y="1"/>
                    </a:moveTo>
                    <a:cubicBezTo>
                      <a:pt x="4055" y="1"/>
                      <a:pt x="4033" y="4"/>
                      <a:pt x="4012" y="12"/>
                    </a:cubicBezTo>
                    <a:cubicBezTo>
                      <a:pt x="2012" y="679"/>
                      <a:pt x="143" y="2917"/>
                      <a:pt x="60" y="3001"/>
                    </a:cubicBezTo>
                    <a:cubicBezTo>
                      <a:pt x="0" y="3096"/>
                      <a:pt x="0" y="3215"/>
                      <a:pt x="95" y="3286"/>
                    </a:cubicBezTo>
                    <a:cubicBezTo>
                      <a:pt x="143" y="3322"/>
                      <a:pt x="179" y="3334"/>
                      <a:pt x="226" y="3334"/>
                    </a:cubicBezTo>
                    <a:cubicBezTo>
                      <a:pt x="286" y="3334"/>
                      <a:pt x="333" y="3298"/>
                      <a:pt x="357" y="3251"/>
                    </a:cubicBezTo>
                    <a:cubicBezTo>
                      <a:pt x="381" y="3239"/>
                      <a:pt x="2238" y="1024"/>
                      <a:pt x="4132" y="393"/>
                    </a:cubicBezTo>
                    <a:cubicBezTo>
                      <a:pt x="4251" y="369"/>
                      <a:pt x="4286" y="250"/>
                      <a:pt x="4262" y="143"/>
                    </a:cubicBezTo>
                    <a:cubicBezTo>
                      <a:pt x="4235" y="50"/>
                      <a:pt x="4156" y="1"/>
                      <a:pt x="40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648;p21"/>
              <p:cNvSpPr/>
              <p:nvPr/>
            </p:nvSpPr>
            <p:spPr>
              <a:xfrm>
                <a:off x="4493123" y="3457464"/>
                <a:ext cx="287719" cy="137881"/>
              </a:xfrm>
              <a:custGeom>
                <a:avLst/>
                <a:gdLst/>
                <a:ahLst/>
                <a:cxnLst/>
                <a:rect l="l" t="t" r="r" b="b"/>
                <a:pathLst>
                  <a:path w="9288" h="4451" extrusionOk="0">
                    <a:moveTo>
                      <a:pt x="9287" y="0"/>
                    </a:moveTo>
                    <a:lnTo>
                      <a:pt x="9287" y="0"/>
                    </a:lnTo>
                    <a:cubicBezTo>
                      <a:pt x="7789" y="1620"/>
                      <a:pt x="5774" y="3374"/>
                      <a:pt x="4042" y="3374"/>
                    </a:cubicBezTo>
                    <a:cubicBezTo>
                      <a:pt x="3916" y="3374"/>
                      <a:pt x="3791" y="3365"/>
                      <a:pt x="3668" y="3346"/>
                    </a:cubicBezTo>
                    <a:cubicBezTo>
                      <a:pt x="2394" y="3131"/>
                      <a:pt x="1131" y="2512"/>
                      <a:pt x="0" y="1679"/>
                    </a:cubicBezTo>
                    <a:lnTo>
                      <a:pt x="0" y="1679"/>
                    </a:lnTo>
                    <a:cubicBezTo>
                      <a:pt x="1" y="1679"/>
                      <a:pt x="3310" y="4451"/>
                      <a:pt x="6910" y="4451"/>
                    </a:cubicBezTo>
                    <a:cubicBezTo>
                      <a:pt x="7564" y="4451"/>
                      <a:pt x="8228" y="4359"/>
                      <a:pt x="8882" y="4143"/>
                    </a:cubicBezTo>
                    <a:cubicBezTo>
                      <a:pt x="8990" y="2596"/>
                      <a:pt x="9156" y="1084"/>
                      <a:pt x="92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649;p21"/>
              <p:cNvSpPr/>
              <p:nvPr/>
            </p:nvSpPr>
            <p:spPr>
              <a:xfrm>
                <a:off x="4363668" y="3255335"/>
                <a:ext cx="92963" cy="60871"/>
              </a:xfrm>
              <a:custGeom>
                <a:avLst/>
                <a:gdLst/>
                <a:ahLst/>
                <a:cxnLst/>
                <a:rect l="l" t="t" r="r" b="b"/>
                <a:pathLst>
                  <a:path w="3001" h="1965" extrusionOk="0">
                    <a:moveTo>
                      <a:pt x="1500" y="0"/>
                    </a:moveTo>
                    <a:cubicBezTo>
                      <a:pt x="667" y="0"/>
                      <a:pt x="0" y="441"/>
                      <a:pt x="0" y="977"/>
                    </a:cubicBezTo>
                    <a:cubicBezTo>
                      <a:pt x="0" y="1524"/>
                      <a:pt x="667" y="1965"/>
                      <a:pt x="1500" y="1965"/>
                    </a:cubicBezTo>
                    <a:cubicBezTo>
                      <a:pt x="2334" y="1965"/>
                      <a:pt x="3001" y="1524"/>
                      <a:pt x="3001" y="977"/>
                    </a:cubicBezTo>
                    <a:cubicBezTo>
                      <a:pt x="3001" y="441"/>
                      <a:pt x="2334" y="0"/>
                      <a:pt x="1500" y="0"/>
                    </a:cubicBezTo>
                    <a:close/>
                  </a:path>
                </a:pathLst>
              </a:custGeom>
              <a:solidFill>
                <a:srgbClr val="DF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650;p21"/>
              <p:cNvSpPr/>
              <p:nvPr/>
            </p:nvSpPr>
            <p:spPr>
              <a:xfrm>
                <a:off x="3620858" y="4566520"/>
                <a:ext cx="1937828" cy="347010"/>
              </a:xfrm>
              <a:custGeom>
                <a:avLst/>
                <a:gdLst/>
                <a:ahLst/>
                <a:cxnLst/>
                <a:rect l="l" t="t" r="r" b="b"/>
                <a:pathLst>
                  <a:path w="62556" h="11202" extrusionOk="0">
                    <a:moveTo>
                      <a:pt x="2655" y="0"/>
                    </a:moveTo>
                    <a:cubicBezTo>
                      <a:pt x="2250" y="1131"/>
                      <a:pt x="1905" y="2179"/>
                      <a:pt x="1655" y="3096"/>
                    </a:cubicBezTo>
                    <a:cubicBezTo>
                      <a:pt x="0" y="8930"/>
                      <a:pt x="4965" y="10847"/>
                      <a:pt x="12275" y="10847"/>
                    </a:cubicBezTo>
                    <a:cubicBezTo>
                      <a:pt x="17157" y="10847"/>
                      <a:pt x="32617" y="11201"/>
                      <a:pt x="43647" y="11201"/>
                    </a:cubicBezTo>
                    <a:cubicBezTo>
                      <a:pt x="49162" y="11201"/>
                      <a:pt x="53570" y="11113"/>
                      <a:pt x="54995" y="10847"/>
                    </a:cubicBezTo>
                    <a:cubicBezTo>
                      <a:pt x="59269" y="10061"/>
                      <a:pt x="62139" y="10239"/>
                      <a:pt x="62496" y="5965"/>
                    </a:cubicBezTo>
                    <a:cubicBezTo>
                      <a:pt x="62556" y="5179"/>
                      <a:pt x="62329" y="3929"/>
                      <a:pt x="61913" y="2417"/>
                    </a:cubicBezTo>
                    <a:cubicBezTo>
                      <a:pt x="61091" y="4513"/>
                      <a:pt x="59448" y="7382"/>
                      <a:pt x="56317" y="8227"/>
                    </a:cubicBezTo>
                    <a:cubicBezTo>
                      <a:pt x="53729" y="8939"/>
                      <a:pt x="42122" y="9400"/>
                      <a:pt x="30686" y="9400"/>
                    </a:cubicBezTo>
                    <a:cubicBezTo>
                      <a:pt x="19551" y="9400"/>
                      <a:pt x="8577" y="8963"/>
                      <a:pt x="6251" y="7894"/>
                    </a:cubicBezTo>
                    <a:cubicBezTo>
                      <a:pt x="3846" y="6775"/>
                      <a:pt x="2953" y="3215"/>
                      <a:pt x="26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651;p21"/>
              <p:cNvSpPr/>
              <p:nvPr/>
            </p:nvSpPr>
            <p:spPr>
              <a:xfrm>
                <a:off x="4734345" y="3255335"/>
                <a:ext cx="92963" cy="60871"/>
              </a:xfrm>
              <a:custGeom>
                <a:avLst/>
                <a:gdLst/>
                <a:ahLst/>
                <a:cxnLst/>
                <a:rect l="l" t="t" r="r" b="b"/>
                <a:pathLst>
                  <a:path w="3001" h="1965" extrusionOk="0">
                    <a:moveTo>
                      <a:pt x="1500" y="0"/>
                    </a:moveTo>
                    <a:cubicBezTo>
                      <a:pt x="667" y="0"/>
                      <a:pt x="0" y="441"/>
                      <a:pt x="0" y="977"/>
                    </a:cubicBezTo>
                    <a:cubicBezTo>
                      <a:pt x="0" y="1524"/>
                      <a:pt x="667" y="1965"/>
                      <a:pt x="1500" y="1965"/>
                    </a:cubicBezTo>
                    <a:cubicBezTo>
                      <a:pt x="2334" y="1965"/>
                      <a:pt x="3000" y="1524"/>
                      <a:pt x="3000" y="977"/>
                    </a:cubicBezTo>
                    <a:cubicBezTo>
                      <a:pt x="3000" y="441"/>
                      <a:pt x="2334" y="0"/>
                      <a:pt x="1500" y="0"/>
                    </a:cubicBezTo>
                    <a:close/>
                  </a:path>
                </a:pathLst>
              </a:custGeom>
              <a:solidFill>
                <a:srgbClr val="DF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652;p21"/>
              <p:cNvSpPr/>
              <p:nvPr/>
            </p:nvSpPr>
            <p:spPr>
              <a:xfrm>
                <a:off x="4093327" y="4335614"/>
                <a:ext cx="1037158" cy="618187"/>
              </a:xfrm>
              <a:custGeom>
                <a:avLst/>
                <a:gdLst/>
                <a:ahLst/>
                <a:cxnLst/>
                <a:rect l="l" t="t" r="r" b="b"/>
                <a:pathLst>
                  <a:path w="33481" h="19956" extrusionOk="0">
                    <a:moveTo>
                      <a:pt x="0" y="1"/>
                    </a:moveTo>
                    <a:lnTo>
                      <a:pt x="2750" y="19956"/>
                    </a:lnTo>
                    <a:lnTo>
                      <a:pt x="30563" y="19956"/>
                    </a:lnTo>
                    <a:lnTo>
                      <a:pt x="33480" y="1"/>
                    </a:lnTo>
                    <a:close/>
                  </a:path>
                </a:pathLst>
              </a:custGeom>
              <a:solidFill>
                <a:srgbClr val="EAE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653;p21"/>
              <p:cNvSpPr/>
              <p:nvPr/>
            </p:nvSpPr>
            <p:spPr>
              <a:xfrm>
                <a:off x="4093327" y="4302437"/>
                <a:ext cx="1037158" cy="33208"/>
              </a:xfrm>
              <a:custGeom>
                <a:avLst/>
                <a:gdLst/>
                <a:ahLst/>
                <a:cxnLst/>
                <a:rect l="l" t="t" r="r" b="b"/>
                <a:pathLst>
                  <a:path w="33481" h="1072" extrusionOk="0">
                    <a:moveTo>
                      <a:pt x="619" y="0"/>
                    </a:moveTo>
                    <a:lnTo>
                      <a:pt x="0" y="1072"/>
                    </a:lnTo>
                    <a:lnTo>
                      <a:pt x="33480" y="1072"/>
                    </a:lnTo>
                    <a:lnTo>
                      <a:pt x="3307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654;p21"/>
              <p:cNvSpPr/>
              <p:nvPr/>
            </p:nvSpPr>
            <p:spPr>
              <a:xfrm>
                <a:off x="4507496" y="4570578"/>
                <a:ext cx="184440" cy="184440"/>
              </a:xfrm>
              <a:custGeom>
                <a:avLst/>
                <a:gdLst/>
                <a:ahLst/>
                <a:cxnLst/>
                <a:rect l="l" t="t" r="r" b="b"/>
                <a:pathLst>
                  <a:path w="5954" h="5954" extrusionOk="0">
                    <a:moveTo>
                      <a:pt x="2977" y="0"/>
                    </a:moveTo>
                    <a:cubicBezTo>
                      <a:pt x="1334" y="0"/>
                      <a:pt x="1" y="1334"/>
                      <a:pt x="1" y="2977"/>
                    </a:cubicBezTo>
                    <a:cubicBezTo>
                      <a:pt x="1" y="4620"/>
                      <a:pt x="1334" y="5953"/>
                      <a:pt x="2977" y="5953"/>
                    </a:cubicBezTo>
                    <a:cubicBezTo>
                      <a:pt x="4620" y="5953"/>
                      <a:pt x="5954" y="4620"/>
                      <a:pt x="5954" y="2977"/>
                    </a:cubicBezTo>
                    <a:cubicBezTo>
                      <a:pt x="5954" y="1334"/>
                      <a:pt x="4620" y="0"/>
                      <a:pt x="29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TextBox 214"/>
            <p:cNvSpPr txBox="1"/>
            <p:nvPr/>
          </p:nvSpPr>
          <p:spPr>
            <a:xfrm>
              <a:off x="564733" y="4372620"/>
              <a:ext cx="937902" cy="307777"/>
            </a:xfrm>
            <a:prstGeom prst="rect">
              <a:avLst/>
            </a:prstGeom>
            <a:noFill/>
          </p:spPr>
          <p:txBody>
            <a:bodyPr wrap="square" rtlCol="0">
              <a:spAutoFit/>
            </a:bodyPr>
            <a:lstStyle/>
            <a:p>
              <a:pPr algn="ctr"/>
              <a:r>
                <a:rPr lang="en-US"/>
                <a:t>Alice</a:t>
              </a:r>
            </a:p>
          </p:txBody>
        </p:sp>
      </p:grpSp>
      <p:grpSp>
        <p:nvGrpSpPr>
          <p:cNvPr id="268" name="Group 267"/>
          <p:cNvGrpSpPr/>
          <p:nvPr/>
        </p:nvGrpSpPr>
        <p:grpSpPr>
          <a:xfrm>
            <a:off x="7278261" y="3639948"/>
            <a:ext cx="1410940" cy="1504461"/>
            <a:chOff x="7278261" y="3170165"/>
            <a:chExt cx="1410940" cy="1504461"/>
          </a:xfrm>
        </p:grpSpPr>
        <p:grpSp>
          <p:nvGrpSpPr>
            <p:cNvPr id="269" name="Google Shape;2335;p32"/>
            <p:cNvGrpSpPr/>
            <p:nvPr/>
          </p:nvGrpSpPr>
          <p:grpSpPr>
            <a:xfrm>
              <a:off x="7278261" y="3170165"/>
              <a:ext cx="1410940" cy="1158212"/>
              <a:chOff x="2874288" y="1572950"/>
              <a:chExt cx="3360871" cy="2758870"/>
            </a:xfrm>
          </p:grpSpPr>
          <p:sp>
            <p:nvSpPr>
              <p:cNvPr id="271" name="Google Shape;2336;p32"/>
              <p:cNvSpPr/>
              <p:nvPr/>
            </p:nvSpPr>
            <p:spPr>
              <a:xfrm>
                <a:off x="2874288" y="1848875"/>
                <a:ext cx="3360871" cy="2282562"/>
              </a:xfrm>
              <a:custGeom>
                <a:avLst/>
                <a:gdLst/>
                <a:ahLst/>
                <a:cxnLst/>
                <a:rect l="l" t="t" r="r" b="b"/>
                <a:pathLst>
                  <a:path w="84833" h="57615" extrusionOk="0">
                    <a:moveTo>
                      <a:pt x="84833" y="57615"/>
                    </a:moveTo>
                    <a:lnTo>
                      <a:pt x="84833" y="42422"/>
                    </a:lnTo>
                    <a:cubicBezTo>
                      <a:pt x="84833" y="18991"/>
                      <a:pt x="65842" y="1"/>
                      <a:pt x="42423" y="1"/>
                    </a:cubicBezTo>
                    <a:lnTo>
                      <a:pt x="42423" y="1"/>
                    </a:lnTo>
                    <a:cubicBezTo>
                      <a:pt x="18991" y="1"/>
                      <a:pt x="1" y="18991"/>
                      <a:pt x="1" y="42422"/>
                    </a:cubicBezTo>
                    <a:lnTo>
                      <a:pt x="1" y="57615"/>
                    </a:ln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337;p32"/>
              <p:cNvSpPr/>
              <p:nvPr/>
            </p:nvSpPr>
            <p:spPr>
              <a:xfrm>
                <a:off x="2874288" y="3930851"/>
                <a:ext cx="3360871" cy="400969"/>
              </a:xfrm>
              <a:custGeom>
                <a:avLst/>
                <a:gdLst/>
                <a:ahLst/>
                <a:cxnLst/>
                <a:rect l="l" t="t" r="r" b="b"/>
                <a:pathLst>
                  <a:path w="84833" h="10121" extrusionOk="0">
                    <a:moveTo>
                      <a:pt x="84833" y="5061"/>
                    </a:moveTo>
                    <a:cubicBezTo>
                      <a:pt x="84833" y="7847"/>
                      <a:pt x="65842" y="10121"/>
                      <a:pt x="42423" y="10121"/>
                    </a:cubicBezTo>
                    <a:cubicBezTo>
                      <a:pt x="18991" y="10121"/>
                      <a:pt x="1" y="7847"/>
                      <a:pt x="1" y="5061"/>
                    </a:cubicBezTo>
                    <a:cubicBezTo>
                      <a:pt x="1" y="2263"/>
                      <a:pt x="18991" y="1"/>
                      <a:pt x="42423" y="1"/>
                    </a:cubicBezTo>
                    <a:cubicBezTo>
                      <a:pt x="65842" y="1"/>
                      <a:pt x="84833" y="2263"/>
                      <a:pt x="84833" y="5061"/>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338;p32"/>
              <p:cNvSpPr/>
              <p:nvPr/>
            </p:nvSpPr>
            <p:spPr>
              <a:xfrm>
                <a:off x="2874288" y="2124800"/>
                <a:ext cx="2059001" cy="2195800"/>
              </a:xfrm>
              <a:custGeom>
                <a:avLst/>
                <a:gdLst/>
                <a:ahLst/>
                <a:cxnLst/>
                <a:rect l="l" t="t" r="r" b="b"/>
                <a:pathLst>
                  <a:path w="51972" h="55425" extrusionOk="0">
                    <a:moveTo>
                      <a:pt x="18896" y="1"/>
                    </a:moveTo>
                    <a:lnTo>
                      <a:pt x="1" y="50650"/>
                    </a:lnTo>
                    <a:lnTo>
                      <a:pt x="28397" y="55424"/>
                    </a:lnTo>
                    <a:lnTo>
                      <a:pt x="18670" y="47757"/>
                    </a:lnTo>
                    <a:lnTo>
                      <a:pt x="51971" y="36100"/>
                    </a:lnTo>
                    <a:lnTo>
                      <a:pt x="38517" y="1"/>
                    </a:ln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339;p32"/>
              <p:cNvSpPr/>
              <p:nvPr/>
            </p:nvSpPr>
            <p:spPr>
              <a:xfrm>
                <a:off x="3261059" y="2124800"/>
                <a:ext cx="1500037" cy="1918913"/>
              </a:xfrm>
              <a:custGeom>
                <a:avLst/>
                <a:gdLst/>
                <a:ahLst/>
                <a:cxnLst/>
                <a:rect l="l" t="t" r="r" b="b"/>
                <a:pathLst>
                  <a:path w="37863" h="48436" extrusionOk="0">
                    <a:moveTo>
                      <a:pt x="25754" y="1"/>
                    </a:moveTo>
                    <a:lnTo>
                      <a:pt x="18932" y="1"/>
                    </a:lnTo>
                    <a:lnTo>
                      <a:pt x="12133" y="1"/>
                    </a:lnTo>
                    <a:lnTo>
                      <a:pt x="1" y="48435"/>
                    </a:lnTo>
                    <a:lnTo>
                      <a:pt x="18932" y="48435"/>
                    </a:lnTo>
                    <a:lnTo>
                      <a:pt x="37863" y="48435"/>
                    </a:lnTo>
                    <a:close/>
                  </a:path>
                </a:pathLst>
              </a:custGeom>
              <a:solidFill>
                <a:srgbClr val="FFFFFF">
                  <a:alpha val="35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340;p32"/>
              <p:cNvSpPr/>
              <p:nvPr/>
            </p:nvSpPr>
            <p:spPr>
              <a:xfrm>
                <a:off x="3976128" y="1963959"/>
                <a:ext cx="69846" cy="2014193"/>
              </a:xfrm>
              <a:custGeom>
                <a:avLst/>
                <a:gdLst/>
                <a:ahLst/>
                <a:cxnLst/>
                <a:rect l="l" t="t" r="r" b="b"/>
                <a:pathLst>
                  <a:path w="1763" h="50841" extrusionOk="0">
                    <a:moveTo>
                      <a:pt x="1" y="1"/>
                    </a:moveTo>
                    <a:lnTo>
                      <a:pt x="1763" y="1"/>
                    </a:lnTo>
                    <a:lnTo>
                      <a:pt x="1763" y="50840"/>
                    </a:lnTo>
                    <a:lnTo>
                      <a:pt x="1" y="5084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341;p32"/>
              <p:cNvSpPr/>
              <p:nvPr/>
            </p:nvSpPr>
            <p:spPr>
              <a:xfrm>
                <a:off x="4378468" y="2284254"/>
                <a:ext cx="1268433" cy="1108022"/>
              </a:xfrm>
              <a:custGeom>
                <a:avLst/>
                <a:gdLst/>
                <a:ahLst/>
                <a:cxnLst/>
                <a:rect l="l" t="t" r="r" b="b"/>
                <a:pathLst>
                  <a:path w="32017" h="27968" extrusionOk="0">
                    <a:moveTo>
                      <a:pt x="32016" y="0"/>
                    </a:moveTo>
                    <a:lnTo>
                      <a:pt x="10311" y="0"/>
                    </a:lnTo>
                    <a:lnTo>
                      <a:pt x="8133" y="0"/>
                    </a:lnTo>
                    <a:lnTo>
                      <a:pt x="7192" y="0"/>
                    </a:lnTo>
                    <a:cubicBezTo>
                      <a:pt x="4858" y="0"/>
                      <a:pt x="2894" y="1750"/>
                      <a:pt x="2632" y="4072"/>
                    </a:cubicBezTo>
                    <a:lnTo>
                      <a:pt x="1" y="27968"/>
                    </a:lnTo>
                    <a:lnTo>
                      <a:pt x="12478" y="27968"/>
                    </a:lnTo>
                    <a:lnTo>
                      <a:pt x="12478" y="23836"/>
                    </a:lnTo>
                    <a:lnTo>
                      <a:pt x="32005" y="23836"/>
                    </a:lnTo>
                    <a:lnTo>
                      <a:pt x="32005" y="0"/>
                    </a:ln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342;p32"/>
              <p:cNvSpPr/>
              <p:nvPr/>
            </p:nvSpPr>
            <p:spPr>
              <a:xfrm>
                <a:off x="5297282" y="2284254"/>
                <a:ext cx="493911" cy="1108498"/>
              </a:xfrm>
              <a:custGeom>
                <a:avLst/>
                <a:gdLst/>
                <a:ahLst/>
                <a:cxnLst/>
                <a:rect l="l" t="t" r="r" b="b"/>
                <a:pathLst>
                  <a:path w="12467" h="27980" extrusionOk="0">
                    <a:moveTo>
                      <a:pt x="12467" y="27980"/>
                    </a:moveTo>
                    <a:lnTo>
                      <a:pt x="1" y="27980"/>
                    </a:lnTo>
                    <a:lnTo>
                      <a:pt x="2632" y="4072"/>
                    </a:lnTo>
                    <a:cubicBezTo>
                      <a:pt x="2882" y="1750"/>
                      <a:pt x="4847" y="0"/>
                      <a:pt x="7180" y="0"/>
                    </a:cubicBezTo>
                    <a:lnTo>
                      <a:pt x="10300" y="0"/>
                    </a:lnTo>
                    <a:cubicBezTo>
                      <a:pt x="11502" y="0"/>
                      <a:pt x="12467" y="964"/>
                      <a:pt x="12467" y="2167"/>
                    </a:cubicBez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343;p32"/>
              <p:cNvSpPr/>
              <p:nvPr/>
            </p:nvSpPr>
            <p:spPr>
              <a:xfrm>
                <a:off x="3779910" y="2935144"/>
                <a:ext cx="786843" cy="1108537"/>
              </a:xfrm>
              <a:custGeom>
                <a:avLst/>
                <a:gdLst/>
                <a:ahLst/>
                <a:cxnLst/>
                <a:rect l="l" t="t" r="r" b="b"/>
                <a:pathLst>
                  <a:path w="19861" h="27981" extrusionOk="0">
                    <a:moveTo>
                      <a:pt x="1" y="1"/>
                    </a:moveTo>
                    <a:lnTo>
                      <a:pt x="1" y="27980"/>
                    </a:lnTo>
                    <a:lnTo>
                      <a:pt x="18312" y="27980"/>
                    </a:lnTo>
                    <a:cubicBezTo>
                      <a:pt x="19158" y="27980"/>
                      <a:pt x="19860" y="27290"/>
                      <a:pt x="19836" y="26432"/>
                    </a:cubicBezTo>
                    <a:lnTo>
                      <a:pt x="19836" y="1525"/>
                    </a:lnTo>
                    <a:cubicBezTo>
                      <a:pt x="19836" y="679"/>
                      <a:pt x="19158" y="1"/>
                      <a:pt x="18312" y="1"/>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344;p32"/>
              <p:cNvSpPr/>
              <p:nvPr/>
            </p:nvSpPr>
            <p:spPr>
              <a:xfrm>
                <a:off x="3593596" y="2935144"/>
                <a:ext cx="372682" cy="1108537"/>
              </a:xfrm>
              <a:custGeom>
                <a:avLst/>
                <a:gdLst/>
                <a:ahLst/>
                <a:cxnLst/>
                <a:rect l="l" t="t" r="r" b="b"/>
                <a:pathLst>
                  <a:path w="9407" h="27981" extrusionOk="0">
                    <a:moveTo>
                      <a:pt x="9407" y="27980"/>
                    </a:moveTo>
                    <a:lnTo>
                      <a:pt x="1167" y="27980"/>
                    </a:lnTo>
                    <a:cubicBezTo>
                      <a:pt x="524" y="27980"/>
                      <a:pt x="1" y="27456"/>
                      <a:pt x="1" y="26813"/>
                    </a:cubicBezTo>
                    <a:lnTo>
                      <a:pt x="1" y="2763"/>
                    </a:lnTo>
                    <a:cubicBezTo>
                      <a:pt x="1" y="1227"/>
                      <a:pt x="1239" y="1"/>
                      <a:pt x="2775" y="1"/>
                    </a:cubicBezTo>
                    <a:lnTo>
                      <a:pt x="6632" y="1"/>
                    </a:lnTo>
                    <a:cubicBezTo>
                      <a:pt x="8156" y="1"/>
                      <a:pt x="9395" y="1227"/>
                      <a:pt x="9395" y="2763"/>
                    </a:cubicBezTo>
                    <a:lnTo>
                      <a:pt x="9395" y="27980"/>
                    </a:ln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345;p32"/>
              <p:cNvSpPr/>
              <p:nvPr/>
            </p:nvSpPr>
            <p:spPr>
              <a:xfrm>
                <a:off x="3966224" y="3360619"/>
                <a:ext cx="1150492" cy="332074"/>
              </a:xfrm>
              <a:custGeom>
                <a:avLst/>
                <a:gdLst/>
                <a:ahLst/>
                <a:cxnLst/>
                <a:rect l="l" t="t" r="r" b="b"/>
                <a:pathLst>
                  <a:path w="29040" h="8382" extrusionOk="0">
                    <a:moveTo>
                      <a:pt x="1" y="0"/>
                    </a:moveTo>
                    <a:lnTo>
                      <a:pt x="29040" y="0"/>
                    </a:lnTo>
                    <a:lnTo>
                      <a:pt x="29040" y="8382"/>
                    </a:lnTo>
                    <a:lnTo>
                      <a:pt x="1" y="8382"/>
                    </a:ln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346;p32"/>
              <p:cNvSpPr/>
              <p:nvPr/>
            </p:nvSpPr>
            <p:spPr>
              <a:xfrm>
                <a:off x="3966224" y="3692680"/>
                <a:ext cx="1150492" cy="350496"/>
              </a:xfrm>
              <a:custGeom>
                <a:avLst/>
                <a:gdLst/>
                <a:ahLst/>
                <a:cxnLst/>
                <a:rect l="l" t="t" r="r" b="b"/>
                <a:pathLst>
                  <a:path w="29040" h="8847" extrusionOk="0">
                    <a:moveTo>
                      <a:pt x="1" y="0"/>
                    </a:moveTo>
                    <a:lnTo>
                      <a:pt x="29040" y="0"/>
                    </a:lnTo>
                    <a:lnTo>
                      <a:pt x="29040" y="8846"/>
                    </a:lnTo>
                    <a:lnTo>
                      <a:pt x="1" y="8846"/>
                    </a:ln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347;p32"/>
              <p:cNvSpPr/>
              <p:nvPr/>
            </p:nvSpPr>
            <p:spPr>
              <a:xfrm>
                <a:off x="4909124" y="3211069"/>
                <a:ext cx="259455" cy="149596"/>
              </a:xfrm>
              <a:custGeom>
                <a:avLst/>
                <a:gdLst/>
                <a:ahLst/>
                <a:cxnLst/>
                <a:rect l="l" t="t" r="r" b="b"/>
                <a:pathLst>
                  <a:path w="6549" h="3776" extrusionOk="0">
                    <a:moveTo>
                      <a:pt x="0" y="1"/>
                    </a:moveTo>
                    <a:lnTo>
                      <a:pt x="0" y="3775"/>
                    </a:lnTo>
                    <a:lnTo>
                      <a:pt x="6549" y="3775"/>
                    </a:lnTo>
                    <a:lnTo>
                      <a:pt x="6549" y="1"/>
                    </a:lnTo>
                    <a:close/>
                  </a:path>
                </a:pathLst>
              </a:custGeom>
              <a:solidFill>
                <a:srgbClr val="763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348;p32"/>
              <p:cNvSpPr/>
              <p:nvPr/>
            </p:nvSpPr>
            <p:spPr>
              <a:xfrm>
                <a:off x="4553452" y="2567548"/>
                <a:ext cx="320347" cy="384924"/>
              </a:xfrm>
              <a:custGeom>
                <a:avLst/>
                <a:gdLst/>
                <a:ahLst/>
                <a:cxnLst/>
                <a:rect l="l" t="t" r="r" b="b"/>
                <a:pathLst>
                  <a:path w="8086" h="9716" extrusionOk="0">
                    <a:moveTo>
                      <a:pt x="5476" y="0"/>
                    </a:moveTo>
                    <a:cubicBezTo>
                      <a:pt x="4671" y="0"/>
                      <a:pt x="3891" y="428"/>
                      <a:pt x="3477" y="1183"/>
                    </a:cubicBezTo>
                    <a:lnTo>
                      <a:pt x="608" y="6315"/>
                    </a:lnTo>
                    <a:cubicBezTo>
                      <a:pt x="1" y="7410"/>
                      <a:pt x="406" y="8815"/>
                      <a:pt x="1501" y="9422"/>
                    </a:cubicBezTo>
                    <a:cubicBezTo>
                      <a:pt x="1856" y="9621"/>
                      <a:pt x="2241" y="9715"/>
                      <a:pt x="2621" y="9715"/>
                    </a:cubicBezTo>
                    <a:cubicBezTo>
                      <a:pt x="3427" y="9715"/>
                      <a:pt x="4208" y="9290"/>
                      <a:pt x="4620" y="8530"/>
                    </a:cubicBezTo>
                    <a:lnTo>
                      <a:pt x="7478" y="3398"/>
                    </a:lnTo>
                    <a:cubicBezTo>
                      <a:pt x="8085" y="2291"/>
                      <a:pt x="7680" y="898"/>
                      <a:pt x="6585" y="290"/>
                    </a:cubicBezTo>
                    <a:cubicBezTo>
                      <a:pt x="6233" y="93"/>
                      <a:pt x="5851" y="0"/>
                      <a:pt x="5476" y="0"/>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349;p32"/>
              <p:cNvSpPr/>
              <p:nvPr/>
            </p:nvSpPr>
            <p:spPr>
              <a:xfrm>
                <a:off x="4265285" y="2811582"/>
                <a:ext cx="553338" cy="155697"/>
              </a:xfrm>
              <a:custGeom>
                <a:avLst/>
                <a:gdLst/>
                <a:ahLst/>
                <a:cxnLst/>
                <a:rect l="l" t="t" r="r" b="b"/>
                <a:pathLst>
                  <a:path w="13967" h="3930" extrusionOk="0">
                    <a:moveTo>
                      <a:pt x="13966" y="1965"/>
                    </a:moveTo>
                    <a:lnTo>
                      <a:pt x="13966" y="1965"/>
                    </a:lnTo>
                    <a:cubicBezTo>
                      <a:pt x="13966" y="3048"/>
                      <a:pt x="13085" y="3929"/>
                      <a:pt x="12002" y="3929"/>
                    </a:cubicBezTo>
                    <a:lnTo>
                      <a:pt x="1965" y="3929"/>
                    </a:lnTo>
                    <a:cubicBezTo>
                      <a:pt x="881" y="3929"/>
                      <a:pt x="0" y="3060"/>
                      <a:pt x="0" y="1965"/>
                    </a:cubicBezTo>
                    <a:lnTo>
                      <a:pt x="0" y="1965"/>
                    </a:lnTo>
                    <a:cubicBezTo>
                      <a:pt x="0" y="881"/>
                      <a:pt x="881" y="0"/>
                      <a:pt x="1965" y="0"/>
                    </a:cubicBezTo>
                    <a:lnTo>
                      <a:pt x="12002" y="0"/>
                    </a:lnTo>
                    <a:cubicBezTo>
                      <a:pt x="13073" y="0"/>
                      <a:pt x="13966" y="881"/>
                      <a:pt x="13966" y="1965"/>
                    </a:cubicBezTo>
                    <a:close/>
                  </a:path>
                </a:pathLst>
              </a:custGeom>
              <a:solidFill>
                <a:srgbClr val="BCBA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350;p32"/>
              <p:cNvSpPr/>
              <p:nvPr/>
            </p:nvSpPr>
            <p:spPr>
              <a:xfrm>
                <a:off x="4179913" y="2811582"/>
                <a:ext cx="216985" cy="207120"/>
              </a:xfrm>
              <a:custGeom>
                <a:avLst/>
                <a:gdLst/>
                <a:ahLst/>
                <a:cxnLst/>
                <a:rect l="l" t="t" r="r" b="b"/>
                <a:pathLst>
                  <a:path w="5477" h="5228" extrusionOk="0">
                    <a:moveTo>
                      <a:pt x="1465" y="0"/>
                    </a:moveTo>
                    <a:cubicBezTo>
                      <a:pt x="655" y="0"/>
                      <a:pt x="0" y="655"/>
                      <a:pt x="0" y="1477"/>
                    </a:cubicBezTo>
                    <a:lnTo>
                      <a:pt x="0" y="4525"/>
                    </a:lnTo>
                    <a:cubicBezTo>
                      <a:pt x="0" y="4917"/>
                      <a:pt x="310" y="5227"/>
                      <a:pt x="703" y="5227"/>
                    </a:cubicBezTo>
                    <a:lnTo>
                      <a:pt x="4774" y="5227"/>
                    </a:lnTo>
                    <a:cubicBezTo>
                      <a:pt x="5167" y="5227"/>
                      <a:pt x="5477" y="4917"/>
                      <a:pt x="5477" y="4525"/>
                    </a:cubicBezTo>
                    <a:lnTo>
                      <a:pt x="5477" y="703"/>
                    </a:lnTo>
                    <a:cubicBezTo>
                      <a:pt x="5477" y="310"/>
                      <a:pt x="5167" y="0"/>
                      <a:pt x="4774" y="0"/>
                    </a:cubicBez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351;p32"/>
              <p:cNvSpPr/>
              <p:nvPr/>
            </p:nvSpPr>
            <p:spPr>
              <a:xfrm>
                <a:off x="4226580"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352;p32"/>
              <p:cNvSpPr/>
              <p:nvPr/>
            </p:nvSpPr>
            <p:spPr>
              <a:xfrm>
                <a:off x="4277051"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353;p32"/>
              <p:cNvSpPr/>
              <p:nvPr/>
            </p:nvSpPr>
            <p:spPr>
              <a:xfrm>
                <a:off x="4328473"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354;p32"/>
              <p:cNvSpPr/>
              <p:nvPr/>
            </p:nvSpPr>
            <p:spPr>
              <a:xfrm>
                <a:off x="3932273" y="3071264"/>
                <a:ext cx="809465" cy="289604"/>
              </a:xfrm>
              <a:custGeom>
                <a:avLst/>
                <a:gdLst/>
                <a:ahLst/>
                <a:cxnLst/>
                <a:rect l="l" t="t" r="r" b="b"/>
                <a:pathLst>
                  <a:path w="20432" h="7310" extrusionOk="0">
                    <a:moveTo>
                      <a:pt x="3384" y="1"/>
                    </a:moveTo>
                    <a:cubicBezTo>
                      <a:pt x="1651" y="1"/>
                      <a:pt x="200" y="1350"/>
                      <a:pt x="107" y="3101"/>
                    </a:cubicBezTo>
                    <a:cubicBezTo>
                      <a:pt x="0" y="4911"/>
                      <a:pt x="1381" y="6459"/>
                      <a:pt x="3203" y="6554"/>
                    </a:cubicBezTo>
                    <a:lnTo>
                      <a:pt x="16871" y="7304"/>
                    </a:lnTo>
                    <a:cubicBezTo>
                      <a:pt x="16937" y="7308"/>
                      <a:pt x="17002" y="7310"/>
                      <a:pt x="17067" y="7310"/>
                    </a:cubicBezTo>
                    <a:cubicBezTo>
                      <a:pt x="18802" y="7310"/>
                      <a:pt x="20244" y="5942"/>
                      <a:pt x="20324" y="4208"/>
                    </a:cubicBezTo>
                    <a:cubicBezTo>
                      <a:pt x="20431" y="2411"/>
                      <a:pt x="19050" y="863"/>
                      <a:pt x="17229" y="756"/>
                    </a:cubicBezTo>
                    <a:lnTo>
                      <a:pt x="3560" y="6"/>
                    </a:lnTo>
                    <a:cubicBezTo>
                      <a:pt x="3501" y="2"/>
                      <a:pt x="3442" y="1"/>
                      <a:pt x="3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355;p32"/>
              <p:cNvSpPr/>
              <p:nvPr/>
            </p:nvSpPr>
            <p:spPr>
              <a:xfrm>
                <a:off x="4693534" y="2398863"/>
                <a:ext cx="475053" cy="812278"/>
              </a:xfrm>
              <a:custGeom>
                <a:avLst/>
                <a:gdLst/>
                <a:ahLst/>
                <a:cxnLst/>
                <a:rect l="l" t="t" r="r" b="b"/>
                <a:pathLst>
                  <a:path w="11991" h="20503" extrusionOk="0">
                    <a:moveTo>
                      <a:pt x="11991" y="20503"/>
                    </a:moveTo>
                    <a:lnTo>
                      <a:pt x="1" y="20503"/>
                    </a:lnTo>
                    <a:lnTo>
                      <a:pt x="1" y="3501"/>
                    </a:lnTo>
                    <a:cubicBezTo>
                      <a:pt x="1" y="1512"/>
                      <a:pt x="1846" y="0"/>
                      <a:pt x="3787" y="417"/>
                    </a:cubicBezTo>
                    <a:lnTo>
                      <a:pt x="3787" y="417"/>
                    </a:lnTo>
                    <a:cubicBezTo>
                      <a:pt x="8573" y="1429"/>
                      <a:pt x="11991" y="5644"/>
                      <a:pt x="11991" y="10525"/>
                    </a:cubicBez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356;p32"/>
              <p:cNvSpPr/>
              <p:nvPr/>
            </p:nvSpPr>
            <p:spPr>
              <a:xfrm>
                <a:off x="4646391" y="2344035"/>
                <a:ext cx="308066" cy="287187"/>
              </a:xfrm>
              <a:custGeom>
                <a:avLst/>
                <a:gdLst/>
                <a:ahLst/>
                <a:cxnLst/>
                <a:rect l="l" t="t" r="r" b="b"/>
                <a:pathLst>
                  <a:path w="7776" h="7249" extrusionOk="0">
                    <a:moveTo>
                      <a:pt x="2922" y="0"/>
                    </a:moveTo>
                    <a:cubicBezTo>
                      <a:pt x="2242" y="0"/>
                      <a:pt x="1560" y="259"/>
                      <a:pt x="1036" y="777"/>
                    </a:cubicBezTo>
                    <a:cubicBezTo>
                      <a:pt x="0" y="1825"/>
                      <a:pt x="0" y="3504"/>
                      <a:pt x="1036" y="4539"/>
                    </a:cubicBezTo>
                    <a:lnTo>
                      <a:pt x="2977" y="6480"/>
                    </a:lnTo>
                    <a:cubicBezTo>
                      <a:pt x="3489" y="6992"/>
                      <a:pt x="4168" y="7248"/>
                      <a:pt x="4849" y="7248"/>
                    </a:cubicBezTo>
                    <a:cubicBezTo>
                      <a:pt x="5531" y="7248"/>
                      <a:pt x="6215" y="6992"/>
                      <a:pt x="6739" y="6480"/>
                    </a:cubicBezTo>
                    <a:cubicBezTo>
                      <a:pt x="7775" y="5432"/>
                      <a:pt x="7775" y="3754"/>
                      <a:pt x="6739" y="2718"/>
                    </a:cubicBezTo>
                    <a:lnTo>
                      <a:pt x="4799" y="777"/>
                    </a:lnTo>
                    <a:cubicBezTo>
                      <a:pt x="4281" y="259"/>
                      <a:pt x="3602" y="0"/>
                      <a:pt x="2922" y="0"/>
                    </a:cubicBez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357;p32"/>
              <p:cNvSpPr/>
              <p:nvPr/>
            </p:nvSpPr>
            <p:spPr>
              <a:xfrm>
                <a:off x="4562445" y="2263495"/>
                <a:ext cx="354260" cy="337303"/>
              </a:xfrm>
              <a:custGeom>
                <a:avLst/>
                <a:gdLst/>
                <a:ahLst/>
                <a:cxnLst/>
                <a:rect l="l" t="t" r="r" b="b"/>
                <a:pathLst>
                  <a:path w="8942" h="8514" extrusionOk="0">
                    <a:moveTo>
                      <a:pt x="6537" y="8513"/>
                    </a:moveTo>
                    <a:lnTo>
                      <a:pt x="2084" y="8513"/>
                    </a:lnTo>
                    <a:cubicBezTo>
                      <a:pt x="929" y="8513"/>
                      <a:pt x="0" y="7573"/>
                      <a:pt x="0" y="6430"/>
                    </a:cubicBezTo>
                    <a:lnTo>
                      <a:pt x="0" y="0"/>
                    </a:lnTo>
                    <a:lnTo>
                      <a:pt x="8942" y="0"/>
                    </a:lnTo>
                    <a:lnTo>
                      <a:pt x="8942" y="6132"/>
                    </a:lnTo>
                    <a:cubicBezTo>
                      <a:pt x="8930" y="7442"/>
                      <a:pt x="7858" y="8513"/>
                      <a:pt x="6537" y="8513"/>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358;p32"/>
              <p:cNvSpPr/>
              <p:nvPr/>
            </p:nvSpPr>
            <p:spPr>
              <a:xfrm>
                <a:off x="4475171" y="2088472"/>
                <a:ext cx="483056" cy="364679"/>
              </a:xfrm>
              <a:custGeom>
                <a:avLst/>
                <a:gdLst/>
                <a:ahLst/>
                <a:cxnLst/>
                <a:rect l="l" t="t" r="r" b="b"/>
                <a:pathLst>
                  <a:path w="12193" h="9205" extrusionOk="0">
                    <a:moveTo>
                      <a:pt x="10776" y="2751"/>
                    </a:moveTo>
                    <a:lnTo>
                      <a:pt x="10192" y="2180"/>
                    </a:lnTo>
                    <a:cubicBezTo>
                      <a:pt x="9811" y="1799"/>
                      <a:pt x="9275" y="1584"/>
                      <a:pt x="8740" y="1584"/>
                    </a:cubicBezTo>
                    <a:lnTo>
                      <a:pt x="8085" y="1584"/>
                    </a:lnTo>
                    <a:cubicBezTo>
                      <a:pt x="7847" y="989"/>
                      <a:pt x="7251" y="561"/>
                      <a:pt x="6561" y="561"/>
                    </a:cubicBezTo>
                    <a:cubicBezTo>
                      <a:pt x="6311" y="561"/>
                      <a:pt x="6084" y="620"/>
                      <a:pt x="5858" y="715"/>
                    </a:cubicBezTo>
                    <a:cubicBezTo>
                      <a:pt x="5561" y="275"/>
                      <a:pt x="5072" y="1"/>
                      <a:pt x="4513" y="1"/>
                    </a:cubicBezTo>
                    <a:cubicBezTo>
                      <a:pt x="4108" y="1"/>
                      <a:pt x="3739" y="144"/>
                      <a:pt x="3441" y="382"/>
                    </a:cubicBezTo>
                    <a:cubicBezTo>
                      <a:pt x="3084" y="132"/>
                      <a:pt x="2644" y="1"/>
                      <a:pt x="2191" y="1"/>
                    </a:cubicBezTo>
                    <a:cubicBezTo>
                      <a:pt x="977" y="1"/>
                      <a:pt x="0" y="977"/>
                      <a:pt x="0" y="2180"/>
                    </a:cubicBezTo>
                    <a:cubicBezTo>
                      <a:pt x="0" y="3394"/>
                      <a:pt x="977" y="4371"/>
                      <a:pt x="2191" y="4371"/>
                    </a:cubicBezTo>
                    <a:lnTo>
                      <a:pt x="8990" y="4371"/>
                    </a:lnTo>
                    <a:lnTo>
                      <a:pt x="8990" y="7585"/>
                    </a:lnTo>
                    <a:cubicBezTo>
                      <a:pt x="8990" y="7978"/>
                      <a:pt x="9216" y="8311"/>
                      <a:pt x="9549" y="8478"/>
                    </a:cubicBezTo>
                    <a:lnTo>
                      <a:pt x="11121" y="9204"/>
                    </a:lnTo>
                    <a:lnTo>
                      <a:pt x="11121" y="9193"/>
                    </a:lnTo>
                    <a:cubicBezTo>
                      <a:pt x="11811" y="7811"/>
                      <a:pt x="12169" y="6276"/>
                      <a:pt x="12169" y="4728"/>
                    </a:cubicBezTo>
                    <a:cubicBezTo>
                      <a:pt x="12192" y="3835"/>
                      <a:pt x="11621" y="3049"/>
                      <a:pt x="10776" y="2751"/>
                    </a:cubicBez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359;p32"/>
              <p:cNvSpPr/>
              <p:nvPr/>
            </p:nvSpPr>
            <p:spPr>
              <a:xfrm>
                <a:off x="3962460" y="2766776"/>
                <a:ext cx="536342" cy="336828"/>
              </a:xfrm>
              <a:custGeom>
                <a:avLst/>
                <a:gdLst/>
                <a:ahLst/>
                <a:cxnLst/>
                <a:rect l="l" t="t" r="r" b="b"/>
                <a:pathLst>
                  <a:path w="13538" h="8502" extrusionOk="0">
                    <a:moveTo>
                      <a:pt x="738" y="0"/>
                    </a:moveTo>
                    <a:cubicBezTo>
                      <a:pt x="250" y="0"/>
                      <a:pt x="0" y="393"/>
                      <a:pt x="155" y="881"/>
                    </a:cubicBezTo>
                    <a:lnTo>
                      <a:pt x="2774" y="8501"/>
                    </a:lnTo>
                    <a:lnTo>
                      <a:pt x="13538" y="8501"/>
                    </a:lnTo>
                    <a:lnTo>
                      <a:pt x="10918" y="881"/>
                    </a:lnTo>
                    <a:cubicBezTo>
                      <a:pt x="10752" y="393"/>
                      <a:pt x="10228" y="0"/>
                      <a:pt x="9740" y="0"/>
                    </a:cubicBez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360;p32"/>
              <p:cNvSpPr/>
              <p:nvPr/>
            </p:nvSpPr>
            <p:spPr>
              <a:xfrm>
                <a:off x="4474220" y="3067699"/>
                <a:ext cx="258068" cy="35893"/>
              </a:xfrm>
              <a:custGeom>
                <a:avLst/>
                <a:gdLst/>
                <a:ahLst/>
                <a:cxnLst/>
                <a:rect l="l" t="t" r="r" b="b"/>
                <a:pathLst>
                  <a:path w="6514" h="906" extrusionOk="0">
                    <a:moveTo>
                      <a:pt x="1" y="0"/>
                    </a:moveTo>
                    <a:lnTo>
                      <a:pt x="1" y="905"/>
                    </a:lnTo>
                    <a:lnTo>
                      <a:pt x="6513" y="905"/>
                    </a:lnTo>
                    <a:lnTo>
                      <a:pt x="6513" y="0"/>
                    </a:ln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361;p32"/>
              <p:cNvSpPr/>
              <p:nvPr/>
            </p:nvSpPr>
            <p:spPr>
              <a:xfrm>
                <a:off x="3937463" y="2766776"/>
                <a:ext cx="536817" cy="336828"/>
              </a:xfrm>
              <a:custGeom>
                <a:avLst/>
                <a:gdLst/>
                <a:ahLst/>
                <a:cxnLst/>
                <a:rect l="l" t="t" r="r" b="b"/>
                <a:pathLst>
                  <a:path w="13550" h="8502" extrusionOk="0">
                    <a:moveTo>
                      <a:pt x="13550" y="8501"/>
                    </a:moveTo>
                    <a:lnTo>
                      <a:pt x="2786" y="8501"/>
                    </a:lnTo>
                    <a:lnTo>
                      <a:pt x="167" y="881"/>
                    </a:lnTo>
                    <a:cubicBezTo>
                      <a:pt x="0" y="393"/>
                      <a:pt x="250" y="0"/>
                      <a:pt x="750" y="0"/>
                    </a:cubicBezTo>
                    <a:lnTo>
                      <a:pt x="9751" y="0"/>
                    </a:lnTo>
                    <a:cubicBezTo>
                      <a:pt x="10240" y="0"/>
                      <a:pt x="10763" y="393"/>
                      <a:pt x="10930" y="881"/>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362;p32"/>
              <p:cNvSpPr/>
              <p:nvPr/>
            </p:nvSpPr>
            <p:spPr>
              <a:xfrm>
                <a:off x="4125163" y="2915336"/>
                <a:ext cx="155697" cy="39657"/>
              </a:xfrm>
              <a:custGeom>
                <a:avLst/>
                <a:gdLst/>
                <a:ahLst/>
                <a:cxnLst/>
                <a:rect l="l" t="t" r="r" b="b"/>
                <a:pathLst>
                  <a:path w="3930" h="1001" extrusionOk="0">
                    <a:moveTo>
                      <a:pt x="1" y="1"/>
                    </a:moveTo>
                    <a:lnTo>
                      <a:pt x="334" y="1001"/>
                    </a:lnTo>
                    <a:lnTo>
                      <a:pt x="3930" y="1001"/>
                    </a:lnTo>
                    <a:lnTo>
                      <a:pt x="3585" y="1"/>
                    </a:ln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363;p32"/>
              <p:cNvSpPr/>
              <p:nvPr/>
            </p:nvSpPr>
            <p:spPr>
              <a:xfrm>
                <a:off x="3906800" y="3068650"/>
                <a:ext cx="639189" cy="437298"/>
              </a:xfrm>
              <a:custGeom>
                <a:avLst/>
                <a:gdLst/>
                <a:ahLst/>
                <a:cxnLst/>
                <a:rect l="l" t="t" r="r" b="b"/>
                <a:pathLst>
                  <a:path w="16134" h="11038" extrusionOk="0">
                    <a:moveTo>
                      <a:pt x="12573" y="10680"/>
                    </a:moveTo>
                    <a:lnTo>
                      <a:pt x="1239" y="5870"/>
                    </a:lnTo>
                    <a:cubicBezTo>
                      <a:pt x="405" y="5513"/>
                      <a:pt x="0" y="4548"/>
                      <a:pt x="358" y="3715"/>
                    </a:cubicBezTo>
                    <a:lnTo>
                      <a:pt x="1405" y="1238"/>
                    </a:lnTo>
                    <a:cubicBezTo>
                      <a:pt x="1751" y="405"/>
                      <a:pt x="2727" y="0"/>
                      <a:pt x="3560" y="357"/>
                    </a:cubicBezTo>
                    <a:lnTo>
                      <a:pt x="14895" y="5167"/>
                    </a:lnTo>
                    <a:cubicBezTo>
                      <a:pt x="15728" y="5525"/>
                      <a:pt x="16133" y="6489"/>
                      <a:pt x="15776" y="7322"/>
                    </a:cubicBezTo>
                    <a:lnTo>
                      <a:pt x="14740" y="9799"/>
                    </a:lnTo>
                    <a:cubicBezTo>
                      <a:pt x="14395" y="10644"/>
                      <a:pt x="13431" y="11037"/>
                      <a:pt x="12573" y="10680"/>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364;p32"/>
              <p:cNvSpPr/>
              <p:nvPr/>
            </p:nvSpPr>
            <p:spPr>
              <a:xfrm>
                <a:off x="4554878" y="3095628"/>
                <a:ext cx="630235" cy="383260"/>
              </a:xfrm>
              <a:custGeom>
                <a:avLst/>
                <a:gdLst/>
                <a:ahLst/>
                <a:cxnLst/>
                <a:rect l="l" t="t" r="r" b="b"/>
                <a:pathLst>
                  <a:path w="15908" h="9674" extrusionOk="0">
                    <a:moveTo>
                      <a:pt x="3712" y="1"/>
                    </a:moveTo>
                    <a:cubicBezTo>
                      <a:pt x="2377" y="1"/>
                      <a:pt x="1113" y="822"/>
                      <a:pt x="620" y="2153"/>
                    </a:cubicBezTo>
                    <a:cubicBezTo>
                      <a:pt x="1" y="3843"/>
                      <a:pt x="870" y="5737"/>
                      <a:pt x="2572" y="6368"/>
                    </a:cubicBezTo>
                    <a:lnTo>
                      <a:pt x="11073" y="9475"/>
                    </a:lnTo>
                    <a:cubicBezTo>
                      <a:pt x="11443" y="9610"/>
                      <a:pt x="11822" y="9673"/>
                      <a:pt x="12195" y="9673"/>
                    </a:cubicBezTo>
                    <a:cubicBezTo>
                      <a:pt x="13538" y="9673"/>
                      <a:pt x="14801" y="8846"/>
                      <a:pt x="15276" y="7522"/>
                    </a:cubicBezTo>
                    <a:cubicBezTo>
                      <a:pt x="15907" y="5832"/>
                      <a:pt x="15026" y="3939"/>
                      <a:pt x="13336" y="3308"/>
                    </a:cubicBezTo>
                    <a:lnTo>
                      <a:pt x="4834" y="200"/>
                    </a:lnTo>
                    <a:cubicBezTo>
                      <a:pt x="4465" y="65"/>
                      <a:pt x="4086" y="1"/>
                      <a:pt x="3712" y="1"/>
                    </a:cubicBezTo>
                    <a:close/>
                  </a:path>
                </a:pathLst>
              </a:custGeom>
              <a:solidFill>
                <a:srgbClr val="9D4E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365;p32"/>
              <p:cNvSpPr/>
              <p:nvPr/>
            </p:nvSpPr>
            <p:spPr>
              <a:xfrm>
                <a:off x="4944026" y="2631409"/>
                <a:ext cx="181646" cy="414637"/>
              </a:xfrm>
              <a:custGeom>
                <a:avLst/>
                <a:gdLst/>
                <a:ahLst/>
                <a:cxnLst/>
                <a:rect l="l" t="t" r="r" b="b"/>
                <a:pathLst>
                  <a:path w="4585" h="10466" extrusionOk="0">
                    <a:moveTo>
                      <a:pt x="2286" y="0"/>
                    </a:moveTo>
                    <a:cubicBezTo>
                      <a:pt x="1024" y="0"/>
                      <a:pt x="0" y="1024"/>
                      <a:pt x="0" y="2286"/>
                    </a:cubicBezTo>
                    <a:lnTo>
                      <a:pt x="0" y="8168"/>
                    </a:lnTo>
                    <a:cubicBezTo>
                      <a:pt x="0" y="9430"/>
                      <a:pt x="1024" y="10466"/>
                      <a:pt x="2286" y="10466"/>
                    </a:cubicBezTo>
                    <a:cubicBezTo>
                      <a:pt x="3548" y="10466"/>
                      <a:pt x="4584" y="9430"/>
                      <a:pt x="4584" y="8168"/>
                    </a:cubicBezTo>
                    <a:lnTo>
                      <a:pt x="4584" y="2286"/>
                    </a:lnTo>
                    <a:cubicBezTo>
                      <a:pt x="4584" y="1024"/>
                      <a:pt x="3548" y="0"/>
                      <a:pt x="2286" y="0"/>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366;p32"/>
              <p:cNvSpPr/>
              <p:nvPr/>
            </p:nvSpPr>
            <p:spPr>
              <a:xfrm>
                <a:off x="4257719" y="3222875"/>
                <a:ext cx="470775" cy="379298"/>
              </a:xfrm>
              <a:custGeom>
                <a:avLst/>
                <a:gdLst/>
                <a:ahLst/>
                <a:cxnLst/>
                <a:rect l="l" t="t" r="r" b="b"/>
                <a:pathLst>
                  <a:path w="11883" h="9574" extrusionOk="0">
                    <a:moveTo>
                      <a:pt x="1" y="6465"/>
                    </a:moveTo>
                    <a:lnTo>
                      <a:pt x="5942" y="9085"/>
                    </a:lnTo>
                    <a:cubicBezTo>
                      <a:pt x="7037" y="9573"/>
                      <a:pt x="8311" y="9073"/>
                      <a:pt x="8787" y="7989"/>
                    </a:cubicBezTo>
                    <a:lnTo>
                      <a:pt x="11466" y="1941"/>
                    </a:lnTo>
                    <a:cubicBezTo>
                      <a:pt x="11883" y="1012"/>
                      <a:pt x="11085" y="0"/>
                      <a:pt x="10085" y="179"/>
                    </a:cubicBezTo>
                    <a:lnTo>
                      <a:pt x="3989" y="1286"/>
                    </a:lnTo>
                    <a:lnTo>
                      <a:pt x="2572" y="667"/>
                    </a:ln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367;p32"/>
              <p:cNvSpPr/>
              <p:nvPr/>
            </p:nvSpPr>
            <p:spPr>
              <a:xfrm>
                <a:off x="4428464" y="3229134"/>
                <a:ext cx="298280" cy="361391"/>
              </a:xfrm>
              <a:custGeom>
                <a:avLst/>
                <a:gdLst/>
                <a:ahLst/>
                <a:cxnLst/>
                <a:rect l="l" t="t" r="r" b="b"/>
                <a:pathLst>
                  <a:path w="7529" h="9122" extrusionOk="0">
                    <a:moveTo>
                      <a:pt x="1" y="8212"/>
                    </a:moveTo>
                    <a:lnTo>
                      <a:pt x="1" y="8212"/>
                    </a:lnTo>
                    <a:cubicBezTo>
                      <a:pt x="9" y="8216"/>
                      <a:pt x="17" y="8220"/>
                      <a:pt x="25" y="8223"/>
                    </a:cubicBezTo>
                    <a:lnTo>
                      <a:pt x="25" y="8223"/>
                    </a:lnTo>
                    <a:lnTo>
                      <a:pt x="1" y="8212"/>
                    </a:lnTo>
                    <a:close/>
                    <a:moveTo>
                      <a:pt x="5994" y="0"/>
                    </a:moveTo>
                    <a:cubicBezTo>
                      <a:pt x="5919" y="0"/>
                      <a:pt x="5842" y="7"/>
                      <a:pt x="5763" y="21"/>
                    </a:cubicBezTo>
                    <a:lnTo>
                      <a:pt x="5549" y="57"/>
                    </a:lnTo>
                    <a:cubicBezTo>
                      <a:pt x="5680" y="378"/>
                      <a:pt x="5692" y="735"/>
                      <a:pt x="5537" y="1069"/>
                    </a:cubicBezTo>
                    <a:lnTo>
                      <a:pt x="2858" y="7117"/>
                    </a:lnTo>
                    <a:cubicBezTo>
                      <a:pt x="2507" y="7917"/>
                      <a:pt x="1721" y="8405"/>
                      <a:pt x="888" y="8405"/>
                    </a:cubicBezTo>
                    <a:cubicBezTo>
                      <a:pt x="601" y="8405"/>
                      <a:pt x="308" y="8347"/>
                      <a:pt x="25" y="8223"/>
                    </a:cubicBezTo>
                    <a:lnTo>
                      <a:pt x="25" y="8223"/>
                    </a:lnTo>
                    <a:lnTo>
                      <a:pt x="1608" y="8927"/>
                    </a:lnTo>
                    <a:cubicBezTo>
                      <a:pt x="1897" y="9059"/>
                      <a:pt x="2199" y="9121"/>
                      <a:pt x="2496" y="9121"/>
                    </a:cubicBezTo>
                    <a:cubicBezTo>
                      <a:pt x="3321" y="9121"/>
                      <a:pt x="4106" y="8638"/>
                      <a:pt x="4465" y="7831"/>
                    </a:cubicBezTo>
                    <a:lnTo>
                      <a:pt x="7144" y="1783"/>
                    </a:lnTo>
                    <a:cubicBezTo>
                      <a:pt x="7528" y="927"/>
                      <a:pt x="6881" y="0"/>
                      <a:pt x="59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368;p32"/>
              <p:cNvSpPr/>
              <p:nvPr/>
            </p:nvSpPr>
            <p:spPr>
              <a:xfrm>
                <a:off x="4572349" y="2864390"/>
                <a:ext cx="553338" cy="181646"/>
              </a:xfrm>
              <a:custGeom>
                <a:avLst/>
                <a:gdLst/>
                <a:ahLst/>
                <a:cxnLst/>
                <a:rect l="l" t="t" r="r" b="b"/>
                <a:pathLst>
                  <a:path w="13967" h="4585" extrusionOk="0">
                    <a:moveTo>
                      <a:pt x="13966" y="2287"/>
                    </a:moveTo>
                    <a:lnTo>
                      <a:pt x="13966" y="2287"/>
                    </a:lnTo>
                    <a:cubicBezTo>
                      <a:pt x="13966" y="3549"/>
                      <a:pt x="12930" y="4585"/>
                      <a:pt x="11668" y="4585"/>
                    </a:cubicBezTo>
                    <a:lnTo>
                      <a:pt x="2298" y="4585"/>
                    </a:lnTo>
                    <a:cubicBezTo>
                      <a:pt x="1024" y="4585"/>
                      <a:pt x="0" y="3549"/>
                      <a:pt x="0" y="2287"/>
                    </a:cubicBezTo>
                    <a:lnTo>
                      <a:pt x="0" y="2287"/>
                    </a:lnTo>
                    <a:cubicBezTo>
                      <a:pt x="0" y="1025"/>
                      <a:pt x="1024" y="1"/>
                      <a:pt x="2298" y="1"/>
                    </a:cubicBezTo>
                    <a:lnTo>
                      <a:pt x="11668" y="1"/>
                    </a:lnTo>
                    <a:cubicBezTo>
                      <a:pt x="12930" y="1"/>
                      <a:pt x="13966" y="1025"/>
                      <a:pt x="13966" y="2287"/>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369;p32"/>
              <p:cNvSpPr/>
              <p:nvPr/>
            </p:nvSpPr>
            <p:spPr>
              <a:xfrm>
                <a:off x="4486976" y="2864390"/>
                <a:ext cx="216985" cy="206645"/>
              </a:xfrm>
              <a:custGeom>
                <a:avLst/>
                <a:gdLst/>
                <a:ahLst/>
                <a:cxnLst/>
                <a:rect l="l" t="t" r="r" b="b"/>
                <a:pathLst>
                  <a:path w="5477" h="5216" extrusionOk="0">
                    <a:moveTo>
                      <a:pt x="5477" y="691"/>
                    </a:moveTo>
                    <a:lnTo>
                      <a:pt x="5477" y="4525"/>
                    </a:lnTo>
                    <a:cubicBezTo>
                      <a:pt x="5477" y="4906"/>
                      <a:pt x="5167" y="5216"/>
                      <a:pt x="4774" y="5216"/>
                    </a:cubicBezTo>
                    <a:lnTo>
                      <a:pt x="702" y="5216"/>
                    </a:lnTo>
                    <a:cubicBezTo>
                      <a:pt x="310" y="5216"/>
                      <a:pt x="0" y="4906"/>
                      <a:pt x="0" y="4525"/>
                    </a:cubicBezTo>
                    <a:lnTo>
                      <a:pt x="0" y="1465"/>
                    </a:lnTo>
                    <a:cubicBezTo>
                      <a:pt x="0" y="656"/>
                      <a:pt x="655" y="1"/>
                      <a:pt x="1476" y="1"/>
                    </a:cubicBezTo>
                    <a:lnTo>
                      <a:pt x="4774" y="1"/>
                    </a:lnTo>
                    <a:cubicBezTo>
                      <a:pt x="5167" y="1"/>
                      <a:pt x="5477" y="310"/>
                      <a:pt x="5477" y="691"/>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370;p32"/>
              <p:cNvSpPr/>
              <p:nvPr/>
            </p:nvSpPr>
            <p:spPr>
              <a:xfrm>
                <a:off x="4533644" y="2967233"/>
                <a:ext cx="21750" cy="103798"/>
              </a:xfrm>
              <a:custGeom>
                <a:avLst/>
                <a:gdLst/>
                <a:ahLst/>
                <a:cxnLst/>
                <a:rect l="l" t="t" r="r" b="b"/>
                <a:pathLst>
                  <a:path w="549" h="2620" extrusionOk="0">
                    <a:moveTo>
                      <a:pt x="1" y="0"/>
                    </a:moveTo>
                    <a:lnTo>
                      <a:pt x="1"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371;p32"/>
              <p:cNvSpPr/>
              <p:nvPr/>
            </p:nvSpPr>
            <p:spPr>
              <a:xfrm>
                <a:off x="4584115" y="2967233"/>
                <a:ext cx="21750" cy="103798"/>
              </a:xfrm>
              <a:custGeom>
                <a:avLst/>
                <a:gdLst/>
                <a:ahLst/>
                <a:cxnLst/>
                <a:rect l="l" t="t" r="r" b="b"/>
                <a:pathLst>
                  <a:path w="549" h="2620" extrusionOk="0">
                    <a:moveTo>
                      <a:pt x="1" y="0"/>
                    </a:moveTo>
                    <a:lnTo>
                      <a:pt x="1"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372;p32"/>
              <p:cNvSpPr/>
              <p:nvPr/>
            </p:nvSpPr>
            <p:spPr>
              <a:xfrm>
                <a:off x="4635536" y="2967233"/>
                <a:ext cx="21750" cy="103798"/>
              </a:xfrm>
              <a:custGeom>
                <a:avLst/>
                <a:gdLst/>
                <a:ahLst/>
                <a:cxnLst/>
                <a:rect l="l" t="t" r="r" b="b"/>
                <a:pathLst>
                  <a:path w="549" h="2620" extrusionOk="0">
                    <a:moveTo>
                      <a:pt x="0" y="0"/>
                    </a:moveTo>
                    <a:lnTo>
                      <a:pt x="0"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373;p32"/>
              <p:cNvSpPr/>
              <p:nvPr/>
            </p:nvSpPr>
            <p:spPr>
              <a:xfrm>
                <a:off x="3910564" y="3222875"/>
                <a:ext cx="470775" cy="379298"/>
              </a:xfrm>
              <a:custGeom>
                <a:avLst/>
                <a:gdLst/>
                <a:ahLst/>
                <a:cxnLst/>
                <a:rect l="l" t="t" r="r" b="b"/>
                <a:pathLst>
                  <a:path w="11883" h="9574" extrusionOk="0">
                    <a:moveTo>
                      <a:pt x="11883" y="6465"/>
                    </a:moveTo>
                    <a:lnTo>
                      <a:pt x="5954" y="9085"/>
                    </a:lnTo>
                    <a:cubicBezTo>
                      <a:pt x="4846" y="9573"/>
                      <a:pt x="3572" y="9073"/>
                      <a:pt x="3096" y="7989"/>
                    </a:cubicBezTo>
                    <a:lnTo>
                      <a:pt x="417" y="1941"/>
                    </a:lnTo>
                    <a:cubicBezTo>
                      <a:pt x="1" y="1012"/>
                      <a:pt x="798" y="0"/>
                      <a:pt x="1798" y="179"/>
                    </a:cubicBezTo>
                    <a:lnTo>
                      <a:pt x="7894" y="1286"/>
                    </a:lnTo>
                    <a:lnTo>
                      <a:pt x="9311" y="667"/>
                    </a:ln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374;p32"/>
              <p:cNvSpPr/>
              <p:nvPr/>
            </p:nvSpPr>
            <p:spPr>
              <a:xfrm>
                <a:off x="3912346" y="3229134"/>
                <a:ext cx="298241" cy="361391"/>
              </a:xfrm>
              <a:custGeom>
                <a:avLst/>
                <a:gdLst/>
                <a:ahLst/>
                <a:cxnLst/>
                <a:rect l="l" t="t" r="r" b="b"/>
                <a:pathLst>
                  <a:path w="7528" h="9122" extrusionOk="0">
                    <a:moveTo>
                      <a:pt x="7528" y="8212"/>
                    </a:moveTo>
                    <a:lnTo>
                      <a:pt x="7504" y="8223"/>
                    </a:lnTo>
                    <a:lnTo>
                      <a:pt x="7504" y="8223"/>
                    </a:lnTo>
                    <a:cubicBezTo>
                      <a:pt x="7512" y="8220"/>
                      <a:pt x="7520" y="8216"/>
                      <a:pt x="7528" y="8212"/>
                    </a:cubicBezTo>
                    <a:close/>
                    <a:moveTo>
                      <a:pt x="1535" y="0"/>
                    </a:moveTo>
                    <a:cubicBezTo>
                      <a:pt x="648" y="0"/>
                      <a:pt x="0" y="927"/>
                      <a:pt x="384" y="1783"/>
                    </a:cubicBezTo>
                    <a:lnTo>
                      <a:pt x="3063" y="7831"/>
                    </a:lnTo>
                    <a:cubicBezTo>
                      <a:pt x="3422" y="8638"/>
                      <a:pt x="4214" y="9121"/>
                      <a:pt x="5038" y="9121"/>
                    </a:cubicBezTo>
                    <a:cubicBezTo>
                      <a:pt x="5334" y="9121"/>
                      <a:pt x="5634" y="9059"/>
                      <a:pt x="5921" y="8927"/>
                    </a:cubicBezTo>
                    <a:lnTo>
                      <a:pt x="7504" y="8223"/>
                    </a:lnTo>
                    <a:lnTo>
                      <a:pt x="7504" y="8223"/>
                    </a:lnTo>
                    <a:cubicBezTo>
                      <a:pt x="7221" y="8347"/>
                      <a:pt x="6928" y="8405"/>
                      <a:pt x="6641" y="8405"/>
                    </a:cubicBezTo>
                    <a:cubicBezTo>
                      <a:pt x="5808" y="8405"/>
                      <a:pt x="5022" y="7917"/>
                      <a:pt x="4670" y="7117"/>
                    </a:cubicBezTo>
                    <a:lnTo>
                      <a:pt x="1992" y="1069"/>
                    </a:lnTo>
                    <a:cubicBezTo>
                      <a:pt x="1837" y="735"/>
                      <a:pt x="1861" y="378"/>
                      <a:pt x="1968" y="57"/>
                    </a:cubicBezTo>
                    <a:lnTo>
                      <a:pt x="1765" y="21"/>
                    </a:lnTo>
                    <a:cubicBezTo>
                      <a:pt x="1687" y="7"/>
                      <a:pt x="1610" y="0"/>
                      <a:pt x="15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375;p32"/>
              <p:cNvSpPr/>
              <p:nvPr/>
            </p:nvSpPr>
            <p:spPr>
              <a:xfrm>
                <a:off x="4227531" y="3077603"/>
                <a:ext cx="584477" cy="418440"/>
              </a:xfrm>
              <a:custGeom>
                <a:avLst/>
                <a:gdLst/>
                <a:ahLst/>
                <a:cxnLst/>
                <a:rect l="l" t="t" r="r" b="b"/>
                <a:pathLst>
                  <a:path w="14753" h="10562" extrusionOk="0">
                    <a:moveTo>
                      <a:pt x="1775" y="9704"/>
                    </a:moveTo>
                    <a:cubicBezTo>
                      <a:pt x="2025" y="10287"/>
                      <a:pt x="2691" y="10561"/>
                      <a:pt x="3287" y="10311"/>
                    </a:cubicBezTo>
                    <a:lnTo>
                      <a:pt x="12621" y="6311"/>
                    </a:lnTo>
                    <a:cubicBezTo>
                      <a:pt x="14062" y="5703"/>
                      <a:pt x="14752" y="4025"/>
                      <a:pt x="14145" y="2572"/>
                    </a:cubicBezTo>
                    <a:lnTo>
                      <a:pt x="13943" y="2132"/>
                    </a:lnTo>
                    <a:cubicBezTo>
                      <a:pt x="13336" y="691"/>
                      <a:pt x="11657" y="0"/>
                      <a:pt x="10216" y="608"/>
                    </a:cubicBezTo>
                    <a:lnTo>
                      <a:pt x="870" y="4596"/>
                    </a:lnTo>
                    <a:cubicBezTo>
                      <a:pt x="286" y="4858"/>
                      <a:pt x="1" y="5525"/>
                      <a:pt x="251" y="6108"/>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376;p32"/>
              <p:cNvSpPr/>
              <p:nvPr/>
            </p:nvSpPr>
            <p:spPr>
              <a:xfrm>
                <a:off x="4147824" y="3452132"/>
                <a:ext cx="99559" cy="75788"/>
              </a:xfrm>
              <a:custGeom>
                <a:avLst/>
                <a:gdLst/>
                <a:ahLst/>
                <a:cxnLst/>
                <a:rect l="l" t="t" r="r" b="b"/>
                <a:pathLst>
                  <a:path w="2513" h="1913" extrusionOk="0">
                    <a:moveTo>
                      <a:pt x="1420" y="0"/>
                    </a:moveTo>
                    <a:cubicBezTo>
                      <a:pt x="1257" y="0"/>
                      <a:pt x="1086" y="31"/>
                      <a:pt x="917" y="95"/>
                    </a:cubicBezTo>
                    <a:cubicBezTo>
                      <a:pt x="334" y="333"/>
                      <a:pt x="0" y="905"/>
                      <a:pt x="191" y="1381"/>
                    </a:cubicBezTo>
                    <a:cubicBezTo>
                      <a:pt x="326" y="1718"/>
                      <a:pt x="681" y="1912"/>
                      <a:pt x="1085" y="1912"/>
                    </a:cubicBezTo>
                    <a:cubicBezTo>
                      <a:pt x="1251" y="1912"/>
                      <a:pt x="1426" y="1879"/>
                      <a:pt x="1596" y="1810"/>
                    </a:cubicBezTo>
                    <a:cubicBezTo>
                      <a:pt x="2191" y="1583"/>
                      <a:pt x="2513" y="1012"/>
                      <a:pt x="2322" y="536"/>
                    </a:cubicBezTo>
                    <a:cubicBezTo>
                      <a:pt x="2186" y="195"/>
                      <a:pt x="1830" y="0"/>
                      <a:pt x="1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377;p32"/>
              <p:cNvSpPr/>
              <p:nvPr/>
            </p:nvSpPr>
            <p:spPr>
              <a:xfrm>
                <a:off x="4587443" y="2346491"/>
                <a:ext cx="38706" cy="39182"/>
              </a:xfrm>
              <a:custGeom>
                <a:avLst/>
                <a:gdLst/>
                <a:ahLst/>
                <a:cxnLst/>
                <a:rect l="l" t="t" r="r" b="b"/>
                <a:pathLst>
                  <a:path w="977" h="989" extrusionOk="0">
                    <a:moveTo>
                      <a:pt x="488" y="1"/>
                    </a:moveTo>
                    <a:cubicBezTo>
                      <a:pt x="214" y="1"/>
                      <a:pt x="0" y="215"/>
                      <a:pt x="0" y="489"/>
                    </a:cubicBezTo>
                    <a:cubicBezTo>
                      <a:pt x="0" y="763"/>
                      <a:pt x="214" y="989"/>
                      <a:pt x="488" y="989"/>
                    </a:cubicBezTo>
                    <a:cubicBezTo>
                      <a:pt x="762" y="989"/>
                      <a:pt x="976" y="763"/>
                      <a:pt x="976" y="489"/>
                    </a:cubicBezTo>
                    <a:cubicBezTo>
                      <a:pt x="976" y="215"/>
                      <a:pt x="762" y="1"/>
                      <a:pt x="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378;p32"/>
              <p:cNvSpPr/>
              <p:nvPr/>
            </p:nvSpPr>
            <p:spPr>
              <a:xfrm>
                <a:off x="4703914" y="2346491"/>
                <a:ext cx="39221" cy="39182"/>
              </a:xfrm>
              <a:custGeom>
                <a:avLst/>
                <a:gdLst/>
                <a:ahLst/>
                <a:cxnLst/>
                <a:rect l="l" t="t" r="r" b="b"/>
                <a:pathLst>
                  <a:path w="990" h="989" extrusionOk="0">
                    <a:moveTo>
                      <a:pt x="489" y="1"/>
                    </a:moveTo>
                    <a:cubicBezTo>
                      <a:pt x="215" y="1"/>
                      <a:pt x="1" y="215"/>
                      <a:pt x="1" y="489"/>
                    </a:cubicBezTo>
                    <a:cubicBezTo>
                      <a:pt x="1" y="763"/>
                      <a:pt x="215" y="989"/>
                      <a:pt x="489" y="989"/>
                    </a:cubicBezTo>
                    <a:cubicBezTo>
                      <a:pt x="763" y="989"/>
                      <a:pt x="989" y="763"/>
                      <a:pt x="989" y="489"/>
                    </a:cubicBezTo>
                    <a:cubicBezTo>
                      <a:pt x="989" y="215"/>
                      <a:pt x="763" y="1"/>
                      <a:pt x="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379;p32"/>
              <p:cNvSpPr/>
              <p:nvPr/>
            </p:nvSpPr>
            <p:spPr>
              <a:xfrm>
                <a:off x="4626108" y="2453097"/>
                <a:ext cx="136839" cy="34467"/>
              </a:xfrm>
              <a:custGeom>
                <a:avLst/>
                <a:gdLst/>
                <a:ahLst/>
                <a:cxnLst/>
                <a:rect l="l" t="t" r="r" b="b"/>
                <a:pathLst>
                  <a:path w="3454" h="870" fill="none" extrusionOk="0">
                    <a:moveTo>
                      <a:pt x="0" y="179"/>
                    </a:moveTo>
                    <a:cubicBezTo>
                      <a:pt x="0" y="179"/>
                      <a:pt x="381" y="870"/>
                      <a:pt x="1548" y="870"/>
                    </a:cubicBezTo>
                    <a:cubicBezTo>
                      <a:pt x="2715" y="870"/>
                      <a:pt x="3453" y="0"/>
                      <a:pt x="3453" y="0"/>
                    </a:cubicBezTo>
                  </a:path>
                </a:pathLst>
              </a:custGeom>
              <a:solidFill>
                <a:schemeClr val="dk1"/>
              </a:solidFill>
              <a:ln w="7450"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380;p32"/>
              <p:cNvSpPr/>
              <p:nvPr/>
            </p:nvSpPr>
            <p:spPr>
              <a:xfrm>
                <a:off x="4875609" y="2370538"/>
                <a:ext cx="82127" cy="87317"/>
              </a:xfrm>
              <a:custGeom>
                <a:avLst/>
                <a:gdLst/>
                <a:ahLst/>
                <a:cxnLst/>
                <a:rect l="l" t="t" r="r" b="b"/>
                <a:pathLst>
                  <a:path w="2073" h="2204" extrusionOk="0">
                    <a:moveTo>
                      <a:pt x="1" y="1"/>
                    </a:moveTo>
                    <a:lnTo>
                      <a:pt x="1" y="2204"/>
                    </a:lnTo>
                    <a:lnTo>
                      <a:pt x="965" y="2204"/>
                    </a:lnTo>
                    <a:cubicBezTo>
                      <a:pt x="1572" y="2204"/>
                      <a:pt x="2072" y="1715"/>
                      <a:pt x="2072" y="1108"/>
                    </a:cubicBezTo>
                    <a:cubicBezTo>
                      <a:pt x="2072" y="501"/>
                      <a:pt x="1572" y="1"/>
                      <a:pt x="965" y="1"/>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381;p32"/>
              <p:cNvSpPr/>
              <p:nvPr/>
            </p:nvSpPr>
            <p:spPr>
              <a:xfrm>
                <a:off x="4931270" y="2935144"/>
                <a:ext cx="859937" cy="1108537"/>
              </a:xfrm>
              <a:custGeom>
                <a:avLst/>
                <a:gdLst/>
                <a:ahLst/>
                <a:cxnLst/>
                <a:rect l="l" t="t" r="r" b="b"/>
                <a:pathLst>
                  <a:path w="21706" h="27981" extrusionOk="0">
                    <a:moveTo>
                      <a:pt x="20098" y="27980"/>
                    </a:moveTo>
                    <a:lnTo>
                      <a:pt x="1" y="27980"/>
                    </a:lnTo>
                    <a:lnTo>
                      <a:pt x="1" y="1"/>
                    </a:lnTo>
                    <a:lnTo>
                      <a:pt x="20098" y="1"/>
                    </a:lnTo>
                    <a:cubicBezTo>
                      <a:pt x="20991" y="1"/>
                      <a:pt x="21706" y="715"/>
                      <a:pt x="21706" y="1608"/>
                    </a:cubicBezTo>
                    <a:lnTo>
                      <a:pt x="21706" y="26373"/>
                    </a:lnTo>
                    <a:cubicBezTo>
                      <a:pt x="21706" y="27266"/>
                      <a:pt x="20980" y="27980"/>
                      <a:pt x="20098" y="27980"/>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382;p32"/>
              <p:cNvSpPr/>
              <p:nvPr/>
            </p:nvSpPr>
            <p:spPr>
              <a:xfrm>
                <a:off x="4744480" y="2935144"/>
                <a:ext cx="372682" cy="1108537"/>
              </a:xfrm>
              <a:custGeom>
                <a:avLst/>
                <a:gdLst/>
                <a:ahLst/>
                <a:cxnLst/>
                <a:rect l="l" t="t" r="r" b="b"/>
                <a:pathLst>
                  <a:path w="9407" h="27981" extrusionOk="0">
                    <a:moveTo>
                      <a:pt x="7442" y="27980"/>
                    </a:moveTo>
                    <a:lnTo>
                      <a:pt x="1" y="27980"/>
                    </a:lnTo>
                    <a:lnTo>
                      <a:pt x="1" y="4704"/>
                    </a:lnTo>
                    <a:cubicBezTo>
                      <a:pt x="1" y="2108"/>
                      <a:pt x="2108" y="1"/>
                      <a:pt x="4704" y="1"/>
                    </a:cubicBezTo>
                    <a:lnTo>
                      <a:pt x="4704" y="1"/>
                    </a:lnTo>
                    <a:cubicBezTo>
                      <a:pt x="7299" y="1"/>
                      <a:pt x="9407" y="2096"/>
                      <a:pt x="9407" y="4704"/>
                    </a:cubicBezTo>
                    <a:lnTo>
                      <a:pt x="9407" y="26028"/>
                    </a:lnTo>
                    <a:cubicBezTo>
                      <a:pt x="9407" y="27099"/>
                      <a:pt x="8538" y="27980"/>
                      <a:pt x="7442" y="27980"/>
                    </a:cubicBez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383;p32"/>
              <p:cNvSpPr/>
              <p:nvPr/>
            </p:nvSpPr>
            <p:spPr>
              <a:xfrm>
                <a:off x="5583626" y="2780444"/>
                <a:ext cx="318406" cy="697189"/>
              </a:xfrm>
              <a:custGeom>
                <a:avLst/>
                <a:gdLst/>
                <a:ahLst/>
                <a:cxnLst/>
                <a:rect l="l" t="t" r="r" b="b"/>
                <a:pathLst>
                  <a:path w="8037" h="17598" extrusionOk="0">
                    <a:moveTo>
                      <a:pt x="0" y="8799"/>
                    </a:moveTo>
                    <a:cubicBezTo>
                      <a:pt x="0" y="12311"/>
                      <a:pt x="1560" y="15455"/>
                      <a:pt x="4024" y="17598"/>
                    </a:cubicBezTo>
                    <a:cubicBezTo>
                      <a:pt x="6489" y="15467"/>
                      <a:pt x="8037" y="12311"/>
                      <a:pt x="8037" y="8799"/>
                    </a:cubicBezTo>
                    <a:cubicBezTo>
                      <a:pt x="8037" y="5287"/>
                      <a:pt x="6477" y="2143"/>
                      <a:pt x="4024" y="0"/>
                    </a:cubicBezTo>
                    <a:cubicBezTo>
                      <a:pt x="1560" y="2143"/>
                      <a:pt x="0" y="5287"/>
                      <a:pt x="0" y="8799"/>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384;p32"/>
              <p:cNvSpPr/>
              <p:nvPr/>
            </p:nvSpPr>
            <p:spPr>
              <a:xfrm>
                <a:off x="5743517" y="2780444"/>
                <a:ext cx="158985" cy="696238"/>
              </a:xfrm>
              <a:custGeom>
                <a:avLst/>
                <a:gdLst/>
                <a:ahLst/>
                <a:cxnLst/>
                <a:rect l="l" t="t" r="r" b="b"/>
                <a:pathLst>
                  <a:path w="4013" h="17574" extrusionOk="0">
                    <a:moveTo>
                      <a:pt x="4013" y="8799"/>
                    </a:moveTo>
                    <a:cubicBezTo>
                      <a:pt x="4013" y="5287"/>
                      <a:pt x="2453" y="2143"/>
                      <a:pt x="0" y="0"/>
                    </a:cubicBezTo>
                    <a:lnTo>
                      <a:pt x="0" y="17574"/>
                    </a:lnTo>
                    <a:cubicBezTo>
                      <a:pt x="2453" y="15455"/>
                      <a:pt x="4013" y="12311"/>
                      <a:pt x="4013" y="8799"/>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385;p32"/>
              <p:cNvSpPr/>
              <p:nvPr/>
            </p:nvSpPr>
            <p:spPr>
              <a:xfrm>
                <a:off x="5421359" y="3154022"/>
                <a:ext cx="324547" cy="324547"/>
              </a:xfrm>
              <a:custGeom>
                <a:avLst/>
                <a:gdLst/>
                <a:ahLst/>
                <a:cxnLst/>
                <a:rect l="l" t="t" r="r" b="b"/>
                <a:pathLst>
                  <a:path w="8192" h="8192" extrusionOk="0">
                    <a:moveTo>
                      <a:pt x="2298" y="5906"/>
                    </a:moveTo>
                    <a:cubicBezTo>
                      <a:pt x="3870" y="7477"/>
                      <a:pt x="5989" y="8192"/>
                      <a:pt x="8037" y="8037"/>
                    </a:cubicBezTo>
                    <a:cubicBezTo>
                      <a:pt x="8192" y="5977"/>
                      <a:pt x="7477" y="3858"/>
                      <a:pt x="5894" y="2298"/>
                    </a:cubicBezTo>
                    <a:cubicBezTo>
                      <a:pt x="4322" y="714"/>
                      <a:pt x="2203" y="0"/>
                      <a:pt x="155" y="155"/>
                    </a:cubicBezTo>
                    <a:cubicBezTo>
                      <a:pt x="0" y="2227"/>
                      <a:pt x="715" y="4322"/>
                      <a:pt x="2298" y="5906"/>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2386;p32"/>
              <p:cNvSpPr/>
              <p:nvPr/>
            </p:nvSpPr>
            <p:spPr>
              <a:xfrm>
                <a:off x="5427936" y="3154497"/>
                <a:ext cx="317970" cy="318406"/>
              </a:xfrm>
              <a:custGeom>
                <a:avLst/>
                <a:gdLst/>
                <a:ahLst/>
                <a:cxnLst/>
                <a:rect l="l" t="t" r="r" b="b"/>
                <a:pathLst>
                  <a:path w="8026" h="8037" extrusionOk="0">
                    <a:moveTo>
                      <a:pt x="5752" y="2286"/>
                    </a:moveTo>
                    <a:cubicBezTo>
                      <a:pt x="4168" y="714"/>
                      <a:pt x="2061" y="0"/>
                      <a:pt x="1" y="143"/>
                    </a:cubicBezTo>
                    <a:lnTo>
                      <a:pt x="7895" y="8037"/>
                    </a:lnTo>
                    <a:cubicBezTo>
                      <a:pt x="8026" y="5977"/>
                      <a:pt x="7323" y="3858"/>
                      <a:pt x="5752" y="2286"/>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2387;p32"/>
              <p:cNvSpPr/>
              <p:nvPr/>
            </p:nvSpPr>
            <p:spPr>
              <a:xfrm>
                <a:off x="5734999" y="3149744"/>
                <a:ext cx="324586" cy="324111"/>
              </a:xfrm>
              <a:custGeom>
                <a:avLst/>
                <a:gdLst/>
                <a:ahLst/>
                <a:cxnLst/>
                <a:rect l="l" t="t" r="r" b="b"/>
                <a:pathLst>
                  <a:path w="8193" h="8181" extrusionOk="0">
                    <a:moveTo>
                      <a:pt x="5895" y="5895"/>
                    </a:moveTo>
                    <a:cubicBezTo>
                      <a:pt x="4323" y="7466"/>
                      <a:pt x="2204" y="8181"/>
                      <a:pt x="156" y="8038"/>
                    </a:cubicBezTo>
                    <a:cubicBezTo>
                      <a:pt x="1" y="5966"/>
                      <a:pt x="715" y="3847"/>
                      <a:pt x="2299" y="2287"/>
                    </a:cubicBezTo>
                    <a:cubicBezTo>
                      <a:pt x="3870" y="703"/>
                      <a:pt x="5990" y="1"/>
                      <a:pt x="8038" y="144"/>
                    </a:cubicBezTo>
                    <a:cubicBezTo>
                      <a:pt x="8192" y="2192"/>
                      <a:pt x="7478" y="4311"/>
                      <a:pt x="5895" y="5895"/>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388;p32"/>
              <p:cNvSpPr/>
              <p:nvPr/>
            </p:nvSpPr>
            <p:spPr>
              <a:xfrm>
                <a:off x="5734999" y="3148832"/>
                <a:ext cx="317970" cy="318406"/>
              </a:xfrm>
              <a:custGeom>
                <a:avLst/>
                <a:gdLst/>
                <a:ahLst/>
                <a:cxnLst/>
                <a:rect l="l" t="t" r="r" b="b"/>
                <a:pathLst>
                  <a:path w="8026" h="8037" extrusionOk="0">
                    <a:moveTo>
                      <a:pt x="2287" y="2298"/>
                    </a:moveTo>
                    <a:cubicBezTo>
                      <a:pt x="3859" y="715"/>
                      <a:pt x="5978" y="0"/>
                      <a:pt x="8026" y="155"/>
                    </a:cubicBezTo>
                    <a:lnTo>
                      <a:pt x="144" y="8037"/>
                    </a:lnTo>
                    <a:cubicBezTo>
                      <a:pt x="1" y="5989"/>
                      <a:pt x="715" y="3870"/>
                      <a:pt x="2287" y="2298"/>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389;p32"/>
              <p:cNvSpPr/>
              <p:nvPr/>
            </p:nvSpPr>
            <p:spPr>
              <a:xfrm>
                <a:off x="5461451" y="3451617"/>
                <a:ext cx="564668" cy="614666"/>
              </a:xfrm>
              <a:custGeom>
                <a:avLst/>
                <a:gdLst/>
                <a:ahLst/>
                <a:cxnLst/>
                <a:rect l="l" t="t" r="r" b="b"/>
                <a:pathLst>
                  <a:path w="14253" h="15515" extrusionOk="0">
                    <a:moveTo>
                      <a:pt x="11454" y="15515"/>
                    </a:moveTo>
                    <a:lnTo>
                      <a:pt x="2786" y="15515"/>
                    </a:lnTo>
                    <a:cubicBezTo>
                      <a:pt x="2132" y="15515"/>
                      <a:pt x="1572" y="15015"/>
                      <a:pt x="1512" y="14360"/>
                    </a:cubicBezTo>
                    <a:lnTo>
                      <a:pt x="0" y="1"/>
                    </a:lnTo>
                    <a:lnTo>
                      <a:pt x="14252" y="1"/>
                    </a:lnTo>
                    <a:lnTo>
                      <a:pt x="12740" y="14360"/>
                    </a:lnTo>
                    <a:cubicBezTo>
                      <a:pt x="12657" y="15015"/>
                      <a:pt x="12109" y="15515"/>
                      <a:pt x="11454" y="15515"/>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390;p32"/>
              <p:cNvSpPr/>
              <p:nvPr/>
            </p:nvSpPr>
            <p:spPr>
              <a:xfrm>
                <a:off x="3622832" y="1572950"/>
                <a:ext cx="777414" cy="551911"/>
              </a:xfrm>
              <a:custGeom>
                <a:avLst/>
                <a:gdLst/>
                <a:ahLst/>
                <a:cxnLst/>
                <a:rect l="l" t="t" r="r" b="b"/>
                <a:pathLst>
                  <a:path w="19623" h="13931" extrusionOk="0">
                    <a:moveTo>
                      <a:pt x="19622" y="13931"/>
                    </a:moveTo>
                    <a:lnTo>
                      <a:pt x="1" y="13931"/>
                    </a:lnTo>
                    <a:lnTo>
                      <a:pt x="4561" y="0"/>
                    </a:lnTo>
                    <a:lnTo>
                      <a:pt x="15062" y="0"/>
                    </a:ln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391;p32"/>
              <p:cNvSpPr/>
              <p:nvPr/>
            </p:nvSpPr>
            <p:spPr>
              <a:xfrm>
                <a:off x="3857280" y="1572950"/>
                <a:ext cx="308501" cy="551911"/>
              </a:xfrm>
              <a:custGeom>
                <a:avLst/>
                <a:gdLst/>
                <a:ahLst/>
                <a:cxnLst/>
                <a:rect l="l" t="t" r="r" b="b"/>
                <a:pathLst>
                  <a:path w="7787" h="13931" extrusionOk="0">
                    <a:moveTo>
                      <a:pt x="7787" y="13931"/>
                    </a:moveTo>
                    <a:lnTo>
                      <a:pt x="0" y="13931"/>
                    </a:lnTo>
                    <a:lnTo>
                      <a:pt x="1822" y="0"/>
                    </a:lnTo>
                    <a:lnTo>
                      <a:pt x="5965" y="0"/>
                    </a:ln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392;p32"/>
              <p:cNvSpPr/>
              <p:nvPr/>
            </p:nvSpPr>
            <p:spPr>
              <a:xfrm>
                <a:off x="2874288" y="4047441"/>
                <a:ext cx="1125018" cy="273083"/>
              </a:xfrm>
              <a:custGeom>
                <a:avLst/>
                <a:gdLst/>
                <a:ahLst/>
                <a:cxnLst/>
                <a:rect l="l" t="t" r="r" b="b"/>
                <a:pathLst>
                  <a:path w="28397" h="6893" extrusionOk="0">
                    <a:moveTo>
                      <a:pt x="7184" y="0"/>
                    </a:moveTo>
                    <a:cubicBezTo>
                      <a:pt x="5583" y="0"/>
                      <a:pt x="4036" y="99"/>
                      <a:pt x="2656" y="344"/>
                    </a:cubicBezTo>
                    <a:cubicBezTo>
                      <a:pt x="941" y="915"/>
                      <a:pt x="1" y="1487"/>
                      <a:pt x="1" y="2118"/>
                    </a:cubicBezTo>
                    <a:cubicBezTo>
                      <a:pt x="1" y="4332"/>
                      <a:pt x="11871" y="6214"/>
                      <a:pt x="28397" y="6892"/>
                    </a:cubicBezTo>
                    <a:lnTo>
                      <a:pt x="22003" y="1844"/>
                    </a:lnTo>
                    <a:cubicBezTo>
                      <a:pt x="22003" y="1844"/>
                      <a:pt x="14087" y="0"/>
                      <a:pt x="7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TextBox 269"/>
            <p:cNvSpPr txBox="1"/>
            <p:nvPr/>
          </p:nvSpPr>
          <p:spPr>
            <a:xfrm>
              <a:off x="7553263" y="4366849"/>
              <a:ext cx="937902" cy="307777"/>
            </a:xfrm>
            <a:prstGeom prst="rect">
              <a:avLst/>
            </a:prstGeom>
            <a:noFill/>
          </p:spPr>
          <p:txBody>
            <a:bodyPr wrap="square" rtlCol="0">
              <a:spAutoFit/>
            </a:bodyPr>
            <a:lstStyle/>
            <a:p>
              <a:pPr algn="ctr"/>
              <a:r>
                <a:rPr lang="en-US"/>
                <a:t>Bob</a:t>
              </a:r>
            </a:p>
          </p:txBody>
        </p:sp>
      </p:grpSp>
      <p:cxnSp>
        <p:nvCxnSpPr>
          <p:cNvPr id="329" name="Straight Arrow Connector 328"/>
          <p:cNvCxnSpPr/>
          <p:nvPr/>
        </p:nvCxnSpPr>
        <p:spPr>
          <a:xfrm>
            <a:off x="1801299" y="4153481"/>
            <a:ext cx="526639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4" name="Straight Arrow Connector 333"/>
          <p:cNvCxnSpPr/>
          <p:nvPr/>
        </p:nvCxnSpPr>
        <p:spPr>
          <a:xfrm flipH="1">
            <a:off x="1808749" y="4491560"/>
            <a:ext cx="526639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35" name="TextBox 334"/>
          <p:cNvSpPr txBox="1"/>
          <p:nvPr/>
        </p:nvSpPr>
        <p:spPr>
          <a:xfrm>
            <a:off x="1440809" y="1387302"/>
            <a:ext cx="6262382" cy="307777"/>
          </a:xfrm>
          <a:prstGeom prst="rect">
            <a:avLst/>
          </a:prstGeom>
          <a:noFill/>
        </p:spPr>
        <p:txBody>
          <a:bodyPr wrap="square" rtlCol="0">
            <a:spAutoFit/>
          </a:bodyPr>
          <a:lstStyle/>
          <a:p>
            <a:pPr>
              <a:spcAft>
                <a:spcPts val="600"/>
              </a:spcAft>
            </a:pPr>
            <a:r>
              <a:rPr lang="en-US">
                <a:latin typeface="Calibri" panose="020F0502020204030204" pitchFamily="34" charset="0"/>
                <a:cs typeface="Calibri" panose="020F0502020204030204" pitchFamily="34" charset="0"/>
              </a:rPr>
              <a:t>1. Let Alice and Bob have agreed on a set of large prime number p, q, X and g.</a:t>
            </a:r>
          </a:p>
        </p:txBody>
      </p:sp>
      <p:sp>
        <p:nvSpPr>
          <p:cNvPr id="18" name="Rectangle 17"/>
          <p:cNvSpPr/>
          <p:nvPr/>
        </p:nvSpPr>
        <p:spPr>
          <a:xfrm>
            <a:off x="1439194" y="3061350"/>
            <a:ext cx="5839067" cy="523220"/>
          </a:xfrm>
          <a:prstGeom prst="rect">
            <a:avLst/>
          </a:prstGeom>
        </p:spPr>
        <p:txBody>
          <a:bodyPr wrap="square">
            <a:spAutoFit/>
          </a:bodyPr>
          <a:lstStyle/>
          <a:p>
            <a:pPr>
              <a:spcAft>
                <a:spcPts val="600"/>
              </a:spcAft>
            </a:pPr>
            <a:r>
              <a:rPr lang="en-US">
                <a:latin typeface="Calibri" panose="020F0502020204030204" pitchFamily="34" charset="0"/>
                <a:cs typeface="Calibri" panose="020F0502020204030204" pitchFamily="34" charset="0"/>
              </a:rPr>
              <a:t>5. Bob calculates the public key: S</a:t>
            </a:r>
            <a:r>
              <a:rPr lang="en-US" baseline="-25000">
                <a:latin typeface="Calibri" panose="020F0502020204030204" pitchFamily="34" charset="0"/>
                <a:cs typeface="Calibri" panose="020F0502020204030204" pitchFamily="34" charset="0"/>
              </a:rPr>
              <a:t>2</a:t>
            </a:r>
            <a:r>
              <a:rPr lang="en-US">
                <a:latin typeface="Calibri" panose="020F0502020204030204" pitchFamily="34" charset="0"/>
                <a:cs typeface="Calibri" panose="020F0502020204030204" pitchFamily="34" charset="0"/>
              </a:rPr>
              <a:t> = </a:t>
            </a:r>
            <a:r>
              <a:rPr lang="en-US" err="1">
                <a:latin typeface="Calibri" panose="020F0502020204030204" pitchFamily="34" charset="0"/>
                <a:cs typeface="Calibri" panose="020F0502020204030204" pitchFamily="34" charset="0"/>
              </a:rPr>
              <a:t>g</a:t>
            </a:r>
            <a:r>
              <a:rPr lang="en-US" baseline="30000" err="1">
                <a:latin typeface="Calibri" panose="020F0502020204030204" pitchFamily="34" charset="0"/>
                <a:cs typeface="Calibri" panose="020F0502020204030204" pitchFamily="34" charset="0"/>
              </a:rPr>
              <a:t>b</a:t>
            </a:r>
            <a:r>
              <a:rPr lang="en-US">
                <a:latin typeface="Calibri" panose="020F0502020204030204" pitchFamily="34" charset="0"/>
                <a:cs typeface="Calibri" panose="020F0502020204030204" pitchFamily="34" charset="0"/>
              </a:rPr>
              <a:t> (mod X). Then he encrypts it with RSA: C</a:t>
            </a:r>
            <a:r>
              <a:rPr lang="en-US" baseline="-25000">
                <a:latin typeface="Calibri" panose="020F0502020204030204" pitchFamily="34" charset="0"/>
                <a:cs typeface="Calibri" panose="020F0502020204030204" pitchFamily="34" charset="0"/>
              </a:rPr>
              <a:t>2</a:t>
            </a:r>
            <a:r>
              <a:rPr lang="en-US">
                <a:latin typeface="Calibri" panose="020F0502020204030204" pitchFamily="34" charset="0"/>
                <a:cs typeface="Calibri" panose="020F0502020204030204" pitchFamily="34" charset="0"/>
              </a:rPr>
              <a:t> = S</a:t>
            </a:r>
            <a:r>
              <a:rPr lang="en-US" baseline="-25000">
                <a:latin typeface="Calibri" panose="020F0502020204030204" pitchFamily="34" charset="0"/>
                <a:cs typeface="Calibri" panose="020F0502020204030204" pitchFamily="34" charset="0"/>
              </a:rPr>
              <a:t>2</a:t>
            </a:r>
            <a:r>
              <a:rPr lang="en-US" baseline="30000">
                <a:latin typeface="Calibri" panose="020F0502020204030204" pitchFamily="34" charset="0"/>
                <a:cs typeface="Calibri" panose="020F0502020204030204" pitchFamily="34" charset="0"/>
              </a:rPr>
              <a:t>e</a:t>
            </a:r>
            <a:r>
              <a:rPr lang="en-US">
                <a:latin typeface="Calibri" panose="020F0502020204030204" pitchFamily="34" charset="0"/>
                <a:cs typeface="Calibri" panose="020F0502020204030204" pitchFamily="34" charset="0"/>
              </a:rPr>
              <a:t> (mod n), and send to Alice.</a:t>
            </a:r>
          </a:p>
        </p:txBody>
      </p:sp>
      <p:sp>
        <p:nvSpPr>
          <p:cNvPr id="19" name="Rectangle 18"/>
          <p:cNvSpPr/>
          <p:nvPr/>
        </p:nvSpPr>
        <p:spPr>
          <a:xfrm>
            <a:off x="1439195" y="2535614"/>
            <a:ext cx="6001438" cy="523220"/>
          </a:xfrm>
          <a:prstGeom prst="rect">
            <a:avLst/>
          </a:prstGeom>
        </p:spPr>
        <p:txBody>
          <a:bodyPr wrap="square">
            <a:spAutoFit/>
          </a:bodyPr>
          <a:lstStyle/>
          <a:p>
            <a:pPr>
              <a:spcAft>
                <a:spcPts val="600"/>
              </a:spcAft>
            </a:pPr>
            <a:r>
              <a:rPr lang="en-US">
                <a:latin typeface="Calibri" panose="020F0502020204030204" pitchFamily="34" charset="0"/>
                <a:cs typeface="Calibri" panose="020F0502020204030204" pitchFamily="34" charset="0"/>
              </a:rPr>
              <a:t>4. Alice calculates the public key: S</a:t>
            </a:r>
            <a:r>
              <a:rPr lang="en-US" baseline="-25000">
                <a:latin typeface="Calibri" panose="020F0502020204030204" pitchFamily="34" charset="0"/>
                <a:cs typeface="Calibri" panose="020F0502020204030204" pitchFamily="34" charset="0"/>
              </a:rPr>
              <a:t>1</a:t>
            </a:r>
            <a:r>
              <a:rPr lang="en-US">
                <a:latin typeface="Calibri" panose="020F0502020204030204" pitchFamily="34" charset="0"/>
                <a:cs typeface="Calibri" panose="020F0502020204030204" pitchFamily="34" charset="0"/>
              </a:rPr>
              <a:t> = </a:t>
            </a:r>
            <a:r>
              <a:rPr lang="en-US" err="1">
                <a:latin typeface="Calibri" panose="020F0502020204030204" pitchFamily="34" charset="0"/>
                <a:cs typeface="Calibri" panose="020F0502020204030204" pitchFamily="34" charset="0"/>
              </a:rPr>
              <a:t>g</a:t>
            </a:r>
            <a:r>
              <a:rPr lang="en-US" baseline="30000" err="1">
                <a:latin typeface="Calibri" panose="020F0502020204030204" pitchFamily="34" charset="0"/>
                <a:cs typeface="Calibri" panose="020F0502020204030204" pitchFamily="34" charset="0"/>
              </a:rPr>
              <a:t>a</a:t>
            </a:r>
            <a:r>
              <a:rPr lang="en-US">
                <a:latin typeface="Calibri" panose="020F0502020204030204" pitchFamily="34" charset="0"/>
                <a:cs typeface="Calibri" panose="020F0502020204030204" pitchFamily="34" charset="0"/>
              </a:rPr>
              <a:t> (mod X). Then she encrypts it with RSA: C</a:t>
            </a:r>
            <a:r>
              <a:rPr lang="en-US" baseline="-25000">
                <a:latin typeface="Calibri" panose="020F0502020204030204" pitchFamily="34" charset="0"/>
                <a:cs typeface="Calibri" panose="020F0502020204030204" pitchFamily="34" charset="0"/>
              </a:rPr>
              <a:t>1</a:t>
            </a:r>
            <a:r>
              <a:rPr lang="en-US">
                <a:latin typeface="Calibri" panose="020F0502020204030204" pitchFamily="34" charset="0"/>
                <a:cs typeface="Calibri" panose="020F0502020204030204" pitchFamily="34" charset="0"/>
              </a:rPr>
              <a:t> = S</a:t>
            </a:r>
            <a:r>
              <a:rPr lang="en-US" baseline="-25000">
                <a:latin typeface="Calibri" panose="020F0502020204030204" pitchFamily="34" charset="0"/>
                <a:cs typeface="Calibri" panose="020F0502020204030204" pitchFamily="34" charset="0"/>
              </a:rPr>
              <a:t>1</a:t>
            </a:r>
            <a:r>
              <a:rPr lang="en-US" baseline="30000">
                <a:latin typeface="Calibri" panose="020F0502020204030204" pitchFamily="34" charset="0"/>
                <a:cs typeface="Calibri" panose="020F0502020204030204" pitchFamily="34" charset="0"/>
              </a:rPr>
              <a:t>e </a:t>
            </a:r>
            <a:r>
              <a:rPr lang="en-US">
                <a:latin typeface="Calibri" panose="020F0502020204030204" pitchFamily="34" charset="0"/>
                <a:cs typeface="Calibri" panose="020F0502020204030204" pitchFamily="34" charset="0"/>
              </a:rPr>
              <a:t>(mod n), and send to Bob.</a:t>
            </a:r>
          </a:p>
        </p:txBody>
      </p:sp>
      <p:sp>
        <p:nvSpPr>
          <p:cNvPr id="20" name="Rectangle 19"/>
          <p:cNvSpPr/>
          <p:nvPr/>
        </p:nvSpPr>
        <p:spPr>
          <a:xfrm>
            <a:off x="1439195" y="2221941"/>
            <a:ext cx="5683539" cy="307777"/>
          </a:xfrm>
          <a:prstGeom prst="rect">
            <a:avLst/>
          </a:prstGeom>
        </p:spPr>
        <p:txBody>
          <a:bodyPr wrap="square">
            <a:spAutoFit/>
          </a:bodyPr>
          <a:lstStyle/>
          <a:p>
            <a:pPr>
              <a:spcAft>
                <a:spcPts val="600"/>
              </a:spcAft>
            </a:pPr>
            <a:r>
              <a:rPr lang="en-US">
                <a:latin typeface="Calibri" panose="020F0502020204030204" pitchFamily="34" charset="0"/>
                <a:cs typeface="Calibri" panose="020F0502020204030204" pitchFamily="34" charset="0"/>
              </a:rPr>
              <a:t>3. Alice choose a private number a; Bob choose a private number b.</a:t>
            </a:r>
          </a:p>
        </p:txBody>
      </p:sp>
      <mc:AlternateContent xmlns:mc="http://schemas.openxmlformats.org/markup-compatibility/2006" xmlns:a14="http://schemas.microsoft.com/office/drawing/2010/main">
        <mc:Choice Requires="a14">
          <p:sp>
            <p:nvSpPr>
              <p:cNvPr id="21" name="Rectangle 20"/>
              <p:cNvSpPr/>
              <p:nvPr/>
            </p:nvSpPr>
            <p:spPr>
              <a:xfrm>
                <a:off x="1439196" y="1696900"/>
                <a:ext cx="6544002" cy="523220"/>
              </a:xfrm>
              <a:prstGeom prst="rect">
                <a:avLst/>
              </a:prstGeom>
            </p:spPr>
            <p:txBody>
              <a:bodyPr wrap="square">
                <a:spAutoFit/>
              </a:bodyPr>
              <a:lstStyle/>
              <a:p>
                <a:r>
                  <a:rPr lang="en-US">
                    <a:latin typeface="Calibri" panose="020F0502020204030204" pitchFamily="34" charset="0"/>
                    <a:cs typeface="Calibri" panose="020F0502020204030204" pitchFamily="34" charset="0"/>
                  </a:rPr>
                  <a:t>2. They calculate n = p </a:t>
                </a:r>
                <a14:m>
                  <m:oMath xmlns:m="http://schemas.openxmlformats.org/officeDocument/2006/math">
                    <m:r>
                      <a:rPr lang="en-US" i="1" smtClean="0">
                        <a:latin typeface="Cambria Math" panose="02040503050406030204" pitchFamily="18" charset="0"/>
                        <a:ea typeface="Cambria Math" panose="02040503050406030204" pitchFamily="18" charset="0"/>
                        <a:cs typeface="Calibri" panose="020F0502020204030204" pitchFamily="34" charset="0"/>
                      </a:rPr>
                      <m:t>×</m:t>
                    </m:r>
                  </m:oMath>
                </a14:m>
                <a:r>
                  <a:rPr lang="en-US">
                    <a:latin typeface="Calibri" panose="020F0502020204030204" pitchFamily="34" charset="0"/>
                    <a:cs typeface="Calibri" panose="020F0502020204030204" pitchFamily="34" charset="0"/>
                  </a:rPr>
                  <a:t> q,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cs typeface="Calibri" panose="020F0502020204030204" pitchFamily="34" charset="0"/>
                      </a:rPr>
                      <m:t>Φ</m:t>
                    </m:r>
                  </m:oMath>
                </a14:m>
                <a:r>
                  <a:rPr lang="en-US">
                    <a:latin typeface="Calibri" panose="020F0502020204030204" pitchFamily="34" charset="0"/>
                    <a:cs typeface="Calibri" panose="020F0502020204030204" pitchFamily="34" charset="0"/>
                  </a:rPr>
                  <a:t>(n) = (p – 1)(q – 1). Then they together choose a number e such that it co-prime with </a:t>
                </a:r>
                <a14:m>
                  <m:oMath xmlns:m="http://schemas.openxmlformats.org/officeDocument/2006/math">
                    <m:r>
                      <m:rPr>
                        <m:sty m:val="p"/>
                      </m:rPr>
                      <a:rPr lang="el-GR" i="1">
                        <a:latin typeface="Cambria Math" panose="02040503050406030204" pitchFamily="18" charset="0"/>
                        <a:ea typeface="Cambria Math" panose="02040503050406030204" pitchFamily="18" charset="0"/>
                        <a:cs typeface="Calibri" panose="020F0502020204030204" pitchFamily="34" charset="0"/>
                      </a:rPr>
                      <m:t>Φ</m:t>
                    </m:r>
                  </m:oMath>
                </a14:m>
                <a:r>
                  <a:rPr lang="en-US">
                    <a:latin typeface="Calibri" panose="020F0502020204030204" pitchFamily="34" charset="0"/>
                    <a:cs typeface="Calibri" panose="020F0502020204030204" pitchFamily="34" charset="0"/>
                  </a:rPr>
                  <a:t>(n) and </a:t>
                </a:r>
                <a14:m>
                  <m:oMath xmlns:m="http://schemas.openxmlformats.org/officeDocument/2006/math">
                    <m:r>
                      <m:rPr>
                        <m:sty m:val="p"/>
                      </m:rPr>
                      <a:rPr lang="el-GR" i="1">
                        <a:latin typeface="Cambria Math" panose="02040503050406030204" pitchFamily="18" charset="0"/>
                        <a:ea typeface="Cambria Math" panose="02040503050406030204" pitchFamily="18" charset="0"/>
                        <a:cs typeface="Calibri" panose="020F0502020204030204" pitchFamily="34" charset="0"/>
                      </a:rPr>
                      <m:t>Φ</m:t>
                    </m:r>
                  </m:oMath>
                </a14:m>
                <a:r>
                  <a:rPr lang="en-US">
                    <a:latin typeface="Calibri" panose="020F0502020204030204" pitchFamily="34" charset="0"/>
                    <a:cs typeface="Calibri" panose="020F0502020204030204" pitchFamily="34" charset="0"/>
                  </a:rPr>
                  <a:t>(n) &gt; e &gt; 1.</a:t>
                </a:r>
                <a:endParaRPr lang="en-US">
                  <a:latin typeface="Calibri" panose="020F0502020204030204" pitchFamily="34" charset="0"/>
                  <a:ea typeface="Cambria Math" panose="02040503050406030204" pitchFamily="18" charset="0"/>
                  <a:cs typeface="Calibri" panose="020F0502020204030204" pitchFamily="34" charset="0"/>
                </a:endParaRPr>
              </a:p>
            </p:txBody>
          </p:sp>
        </mc:Choice>
        <mc:Fallback xmlns="">
          <p:sp>
            <p:nvSpPr>
              <p:cNvPr id="21" name="Rectangle 20"/>
              <p:cNvSpPr>
                <a:spLocks noRot="1" noChangeAspect="1" noMove="1" noResize="1" noEditPoints="1" noAdjustHandles="1" noChangeArrowheads="1" noChangeShapeType="1" noTextEdit="1"/>
              </p:cNvSpPr>
              <p:nvPr/>
            </p:nvSpPr>
            <p:spPr>
              <a:xfrm>
                <a:off x="1439196" y="1696900"/>
                <a:ext cx="6544002" cy="523220"/>
              </a:xfrm>
              <a:prstGeom prst="rect">
                <a:avLst/>
              </a:prstGeom>
              <a:blipFill>
                <a:blip r:embed="rId3"/>
                <a:stretch>
                  <a:fillRect l="-279" t="-1163" r="-279" b="-11628"/>
                </a:stretch>
              </a:blipFill>
            </p:spPr>
            <p:txBody>
              <a:bodyPr/>
              <a:lstStyle/>
              <a:p>
                <a:r>
                  <a:rPr lang="en-US">
                    <a:noFill/>
                  </a:rPr>
                  <a:t> </a:t>
                </a:r>
              </a:p>
            </p:txBody>
          </p:sp>
        </mc:Fallback>
      </mc:AlternateContent>
      <p:sp>
        <p:nvSpPr>
          <p:cNvPr id="22" name="TextBox 21"/>
          <p:cNvSpPr txBox="1"/>
          <p:nvPr/>
        </p:nvSpPr>
        <p:spPr>
          <a:xfrm>
            <a:off x="2320600" y="4836632"/>
            <a:ext cx="1088929" cy="307777"/>
          </a:xfrm>
          <a:prstGeom prst="rect">
            <a:avLst/>
          </a:prstGeom>
          <a:noFill/>
        </p:spPr>
        <p:txBody>
          <a:bodyPr wrap="square" rtlCol="0">
            <a:spAutoFit/>
          </a:bodyPr>
          <a:lstStyle/>
          <a:p>
            <a:pPr algn="ctr"/>
            <a:r>
              <a:rPr lang="en-US">
                <a:latin typeface="Calibri" panose="020F0502020204030204" pitchFamily="34" charset="0"/>
                <a:cs typeface="Calibri" panose="020F0502020204030204" pitchFamily="34" charset="0"/>
              </a:rPr>
              <a:t>P, q, X, g     |</a:t>
            </a:r>
            <a:endParaRPr lang="vi-VN">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23" name="Rectangle 22"/>
              <p:cNvSpPr/>
              <p:nvPr/>
            </p:nvSpPr>
            <p:spPr>
              <a:xfrm>
                <a:off x="3465264" y="4835723"/>
                <a:ext cx="2739853" cy="307777"/>
              </a:xfrm>
              <a:prstGeom prst="rect">
                <a:avLst/>
              </a:prstGeom>
            </p:spPr>
            <p:txBody>
              <a:bodyPr wrap="none">
                <a:spAutoFit/>
              </a:bodyPr>
              <a:lstStyle/>
              <a:p>
                <a:r>
                  <a:rPr lang="en-US">
                    <a:latin typeface="Calibri" panose="020F0502020204030204" pitchFamily="34" charset="0"/>
                    <a:cs typeface="Calibri" panose="020F0502020204030204" pitchFamily="34" charset="0"/>
                  </a:rPr>
                  <a:t>n = p </a:t>
                </a:r>
                <a14:m>
                  <m:oMath xmlns:m="http://schemas.openxmlformats.org/officeDocument/2006/math">
                    <m:r>
                      <a:rPr lang="en-US" i="1">
                        <a:latin typeface="Cambria Math" panose="02040503050406030204" pitchFamily="18" charset="0"/>
                        <a:ea typeface="Cambria Math" panose="02040503050406030204" pitchFamily="18" charset="0"/>
                        <a:cs typeface="Calibri" panose="020F0502020204030204" pitchFamily="34" charset="0"/>
                      </a:rPr>
                      <m:t>×</m:t>
                    </m:r>
                  </m:oMath>
                </a14:m>
                <a:r>
                  <a:rPr lang="en-US">
                    <a:latin typeface="Calibri" panose="020F0502020204030204" pitchFamily="34" charset="0"/>
                    <a:cs typeface="Calibri" panose="020F0502020204030204" pitchFamily="34" charset="0"/>
                  </a:rPr>
                  <a:t> q, </a:t>
                </a:r>
                <a14:m>
                  <m:oMath xmlns:m="http://schemas.openxmlformats.org/officeDocument/2006/math">
                    <m:r>
                      <m:rPr>
                        <m:sty m:val="p"/>
                      </m:rPr>
                      <a:rPr lang="el-GR" i="1">
                        <a:latin typeface="Cambria Math" panose="02040503050406030204" pitchFamily="18" charset="0"/>
                        <a:ea typeface="Cambria Math" panose="02040503050406030204" pitchFamily="18" charset="0"/>
                        <a:cs typeface="Calibri" panose="020F0502020204030204" pitchFamily="34" charset="0"/>
                      </a:rPr>
                      <m:t>Φ</m:t>
                    </m:r>
                  </m:oMath>
                </a14:m>
                <a:r>
                  <a:rPr lang="en-US">
                    <a:latin typeface="Calibri" panose="020F0502020204030204" pitchFamily="34" charset="0"/>
                    <a:cs typeface="Calibri" panose="020F0502020204030204" pitchFamily="34" charset="0"/>
                  </a:rPr>
                  <a:t>(n) = (p – 1)(q – 1)      | </a:t>
                </a:r>
                <a:endParaRPr lang="vi-VN"/>
              </a:p>
            </p:txBody>
          </p:sp>
        </mc:Choice>
        <mc:Fallback xmlns="">
          <p:sp>
            <p:nvSpPr>
              <p:cNvPr id="23" name="Rectangle 22"/>
              <p:cNvSpPr>
                <a:spLocks noRot="1" noChangeAspect="1" noMove="1" noResize="1" noEditPoints="1" noAdjustHandles="1" noChangeArrowheads="1" noChangeShapeType="1" noTextEdit="1"/>
              </p:cNvSpPr>
              <p:nvPr/>
            </p:nvSpPr>
            <p:spPr>
              <a:xfrm>
                <a:off x="3465264" y="4835723"/>
                <a:ext cx="2739853" cy="307777"/>
              </a:xfrm>
              <a:prstGeom prst="rect">
                <a:avLst/>
              </a:prstGeom>
              <a:blipFill>
                <a:blip r:embed="rId4"/>
                <a:stretch>
                  <a:fillRect l="-667" b="-21569"/>
                </a:stretch>
              </a:blipFill>
            </p:spPr>
            <p:txBody>
              <a:bodyPr/>
              <a:lstStyle/>
              <a:p>
                <a:r>
                  <a:rPr lang="en-US">
                    <a:noFill/>
                  </a:rPr>
                  <a:t> </a:t>
                </a:r>
              </a:p>
            </p:txBody>
          </p:sp>
        </mc:Fallback>
      </mc:AlternateContent>
      <p:sp>
        <p:nvSpPr>
          <p:cNvPr id="24" name="Rectangle 23"/>
          <p:cNvSpPr/>
          <p:nvPr/>
        </p:nvSpPr>
        <p:spPr>
          <a:xfrm>
            <a:off x="6204860" y="4824811"/>
            <a:ext cx="274434" cy="307777"/>
          </a:xfrm>
          <a:prstGeom prst="rect">
            <a:avLst/>
          </a:prstGeom>
        </p:spPr>
        <p:txBody>
          <a:bodyPr wrap="none">
            <a:spAutoFit/>
          </a:bodyPr>
          <a:lstStyle/>
          <a:p>
            <a:r>
              <a:rPr lang="en-US">
                <a:latin typeface="Calibri" panose="020F0502020204030204" pitchFamily="34" charset="0"/>
                <a:cs typeface="Calibri" panose="020F0502020204030204" pitchFamily="34" charset="0"/>
              </a:rPr>
              <a:t>e</a:t>
            </a:r>
            <a:endParaRPr lang="vi-VN"/>
          </a:p>
        </p:txBody>
      </p:sp>
      <p:sp>
        <p:nvSpPr>
          <p:cNvPr id="25" name="Rectangle 24"/>
          <p:cNvSpPr/>
          <p:nvPr/>
        </p:nvSpPr>
        <p:spPr>
          <a:xfrm>
            <a:off x="91528" y="4147636"/>
            <a:ext cx="271228" cy="307777"/>
          </a:xfrm>
          <a:prstGeom prst="rect">
            <a:avLst/>
          </a:prstGeom>
        </p:spPr>
        <p:txBody>
          <a:bodyPr wrap="none">
            <a:spAutoFit/>
          </a:bodyPr>
          <a:lstStyle/>
          <a:p>
            <a:r>
              <a:rPr lang="en-US">
                <a:latin typeface="Calibri" panose="020F0502020204030204" pitchFamily="34" charset="0"/>
                <a:cs typeface="Calibri" panose="020F0502020204030204" pitchFamily="34" charset="0"/>
              </a:rPr>
              <a:t>a</a:t>
            </a:r>
            <a:endParaRPr lang="vi-VN"/>
          </a:p>
        </p:txBody>
      </p:sp>
      <p:sp>
        <p:nvSpPr>
          <p:cNvPr id="26" name="Rectangle 25"/>
          <p:cNvSpPr/>
          <p:nvPr/>
        </p:nvSpPr>
        <p:spPr>
          <a:xfrm>
            <a:off x="8778094" y="4155260"/>
            <a:ext cx="279244" cy="307777"/>
          </a:xfrm>
          <a:prstGeom prst="rect">
            <a:avLst/>
          </a:prstGeom>
        </p:spPr>
        <p:txBody>
          <a:bodyPr wrap="none">
            <a:spAutoFit/>
          </a:bodyPr>
          <a:lstStyle/>
          <a:p>
            <a:r>
              <a:rPr lang="en-US">
                <a:latin typeface="Calibri" panose="020F0502020204030204" pitchFamily="34" charset="0"/>
                <a:cs typeface="Calibri" panose="020F0502020204030204" pitchFamily="34" charset="0"/>
              </a:rPr>
              <a:t>b</a:t>
            </a:r>
            <a:endParaRPr lang="vi-VN"/>
          </a:p>
        </p:txBody>
      </p:sp>
      <p:sp>
        <p:nvSpPr>
          <p:cNvPr id="27" name="Rectangle 26"/>
          <p:cNvSpPr/>
          <p:nvPr/>
        </p:nvSpPr>
        <p:spPr>
          <a:xfrm>
            <a:off x="456687" y="3533630"/>
            <a:ext cx="1253869" cy="307777"/>
          </a:xfrm>
          <a:prstGeom prst="rect">
            <a:avLst/>
          </a:prstGeom>
        </p:spPr>
        <p:txBody>
          <a:bodyPr wrap="none">
            <a:spAutoFit/>
          </a:bodyPr>
          <a:lstStyle/>
          <a:p>
            <a:r>
              <a:rPr lang="en-US">
                <a:latin typeface="Calibri" panose="020F0502020204030204" pitchFamily="34" charset="0"/>
                <a:cs typeface="Calibri" panose="020F0502020204030204" pitchFamily="34" charset="0"/>
              </a:rPr>
              <a:t>S</a:t>
            </a:r>
            <a:r>
              <a:rPr lang="en-US" baseline="-25000">
                <a:latin typeface="Calibri" panose="020F0502020204030204" pitchFamily="34" charset="0"/>
                <a:cs typeface="Calibri" panose="020F0502020204030204" pitchFamily="34" charset="0"/>
              </a:rPr>
              <a:t>1</a:t>
            </a:r>
            <a:r>
              <a:rPr lang="en-US">
                <a:latin typeface="Calibri" panose="020F0502020204030204" pitchFamily="34" charset="0"/>
                <a:cs typeface="Calibri" panose="020F0502020204030204" pitchFamily="34" charset="0"/>
              </a:rPr>
              <a:t> = </a:t>
            </a:r>
            <a:r>
              <a:rPr lang="en-US" err="1">
                <a:latin typeface="Calibri" panose="020F0502020204030204" pitchFamily="34" charset="0"/>
                <a:cs typeface="Calibri" panose="020F0502020204030204" pitchFamily="34" charset="0"/>
              </a:rPr>
              <a:t>g</a:t>
            </a:r>
            <a:r>
              <a:rPr lang="en-US" baseline="30000" err="1">
                <a:latin typeface="Calibri" panose="020F0502020204030204" pitchFamily="34" charset="0"/>
                <a:cs typeface="Calibri" panose="020F0502020204030204" pitchFamily="34" charset="0"/>
              </a:rPr>
              <a:t>a</a:t>
            </a:r>
            <a:r>
              <a:rPr lang="en-US">
                <a:latin typeface="Calibri" panose="020F0502020204030204" pitchFamily="34" charset="0"/>
                <a:cs typeface="Calibri" panose="020F0502020204030204" pitchFamily="34" charset="0"/>
              </a:rPr>
              <a:t> (mod X)</a:t>
            </a:r>
            <a:endParaRPr lang="vi-VN"/>
          </a:p>
        </p:txBody>
      </p:sp>
      <p:sp>
        <p:nvSpPr>
          <p:cNvPr id="28" name="Rectangle 27"/>
          <p:cNvSpPr/>
          <p:nvPr/>
        </p:nvSpPr>
        <p:spPr>
          <a:xfrm>
            <a:off x="1760739" y="3870965"/>
            <a:ext cx="1401346" cy="307777"/>
          </a:xfrm>
          <a:prstGeom prst="rect">
            <a:avLst/>
          </a:prstGeom>
        </p:spPr>
        <p:txBody>
          <a:bodyPr wrap="none">
            <a:spAutoFit/>
          </a:bodyPr>
          <a:lstStyle/>
          <a:p>
            <a:r>
              <a:rPr lang="en-US">
                <a:latin typeface="Calibri" panose="020F0502020204030204" pitchFamily="34" charset="0"/>
                <a:cs typeface="Calibri" panose="020F0502020204030204" pitchFamily="34" charset="0"/>
              </a:rPr>
              <a:t>C</a:t>
            </a:r>
            <a:r>
              <a:rPr lang="en-US" baseline="-25000">
                <a:latin typeface="Calibri" panose="020F0502020204030204" pitchFamily="34" charset="0"/>
                <a:cs typeface="Calibri" panose="020F0502020204030204" pitchFamily="34" charset="0"/>
              </a:rPr>
              <a:t>1</a:t>
            </a:r>
            <a:r>
              <a:rPr lang="en-US">
                <a:latin typeface="Calibri" panose="020F0502020204030204" pitchFamily="34" charset="0"/>
                <a:cs typeface="Calibri" panose="020F0502020204030204" pitchFamily="34" charset="0"/>
              </a:rPr>
              <a:t> = S</a:t>
            </a:r>
            <a:r>
              <a:rPr lang="en-US" baseline="-25000">
                <a:latin typeface="Calibri" panose="020F0502020204030204" pitchFamily="34" charset="0"/>
                <a:cs typeface="Calibri" panose="020F0502020204030204" pitchFamily="34" charset="0"/>
              </a:rPr>
              <a:t>1</a:t>
            </a:r>
            <a:r>
              <a:rPr lang="en-US" baseline="30000">
                <a:latin typeface="Calibri" panose="020F0502020204030204" pitchFamily="34" charset="0"/>
                <a:cs typeface="Calibri" panose="020F0502020204030204" pitchFamily="34" charset="0"/>
              </a:rPr>
              <a:t>e </a:t>
            </a:r>
            <a:r>
              <a:rPr lang="en-US">
                <a:latin typeface="Calibri" panose="020F0502020204030204" pitchFamily="34" charset="0"/>
                <a:cs typeface="Calibri" panose="020F0502020204030204" pitchFamily="34" charset="0"/>
              </a:rPr>
              <a:t>(mod n) </a:t>
            </a:r>
            <a:endParaRPr lang="vi-VN"/>
          </a:p>
        </p:txBody>
      </p:sp>
      <p:sp>
        <p:nvSpPr>
          <p:cNvPr id="29" name="Rectangle 28"/>
          <p:cNvSpPr/>
          <p:nvPr/>
        </p:nvSpPr>
        <p:spPr>
          <a:xfrm>
            <a:off x="7328816" y="3339505"/>
            <a:ext cx="1343638" cy="307777"/>
          </a:xfrm>
          <a:prstGeom prst="rect">
            <a:avLst/>
          </a:prstGeom>
        </p:spPr>
        <p:txBody>
          <a:bodyPr wrap="none">
            <a:spAutoFit/>
          </a:bodyPr>
          <a:lstStyle/>
          <a:p>
            <a:r>
              <a:rPr lang="en-US">
                <a:latin typeface="Calibri" panose="020F0502020204030204" pitchFamily="34" charset="0"/>
                <a:cs typeface="Calibri" panose="020F0502020204030204" pitchFamily="34" charset="0"/>
              </a:rPr>
              <a:t>S</a:t>
            </a:r>
            <a:r>
              <a:rPr lang="en-US" baseline="-25000">
                <a:latin typeface="Calibri" panose="020F0502020204030204" pitchFamily="34" charset="0"/>
                <a:cs typeface="Calibri" panose="020F0502020204030204" pitchFamily="34" charset="0"/>
              </a:rPr>
              <a:t>2</a:t>
            </a:r>
            <a:r>
              <a:rPr lang="en-US">
                <a:latin typeface="Calibri" panose="020F0502020204030204" pitchFamily="34" charset="0"/>
                <a:cs typeface="Calibri" panose="020F0502020204030204" pitchFamily="34" charset="0"/>
              </a:rPr>
              <a:t> = </a:t>
            </a:r>
            <a:r>
              <a:rPr lang="en-US" err="1">
                <a:latin typeface="Calibri" panose="020F0502020204030204" pitchFamily="34" charset="0"/>
                <a:cs typeface="Calibri" panose="020F0502020204030204" pitchFamily="34" charset="0"/>
              </a:rPr>
              <a:t>g</a:t>
            </a:r>
            <a:r>
              <a:rPr lang="en-US" baseline="30000" err="1">
                <a:latin typeface="Calibri" panose="020F0502020204030204" pitchFamily="34" charset="0"/>
                <a:cs typeface="Calibri" panose="020F0502020204030204" pitchFamily="34" charset="0"/>
              </a:rPr>
              <a:t>b</a:t>
            </a:r>
            <a:r>
              <a:rPr lang="en-US">
                <a:latin typeface="Calibri" panose="020F0502020204030204" pitchFamily="34" charset="0"/>
                <a:cs typeface="Calibri" panose="020F0502020204030204" pitchFamily="34" charset="0"/>
              </a:rPr>
              <a:t> (mod X). </a:t>
            </a:r>
            <a:endParaRPr lang="vi-VN"/>
          </a:p>
        </p:txBody>
      </p:sp>
      <p:sp>
        <p:nvSpPr>
          <p:cNvPr id="30" name="Rectangle 29"/>
          <p:cNvSpPr/>
          <p:nvPr/>
        </p:nvSpPr>
        <p:spPr>
          <a:xfrm>
            <a:off x="5783666" y="4205165"/>
            <a:ext cx="1414170" cy="307777"/>
          </a:xfrm>
          <a:prstGeom prst="rect">
            <a:avLst/>
          </a:prstGeom>
        </p:spPr>
        <p:txBody>
          <a:bodyPr wrap="none">
            <a:spAutoFit/>
          </a:bodyPr>
          <a:lstStyle/>
          <a:p>
            <a:r>
              <a:rPr lang="en-US">
                <a:latin typeface="Calibri" panose="020F0502020204030204" pitchFamily="34" charset="0"/>
                <a:cs typeface="Calibri" panose="020F0502020204030204" pitchFamily="34" charset="0"/>
              </a:rPr>
              <a:t>C</a:t>
            </a:r>
            <a:r>
              <a:rPr lang="en-US" baseline="-25000">
                <a:latin typeface="Calibri" panose="020F0502020204030204" pitchFamily="34" charset="0"/>
                <a:cs typeface="Calibri" panose="020F0502020204030204" pitchFamily="34" charset="0"/>
              </a:rPr>
              <a:t>2</a:t>
            </a:r>
            <a:r>
              <a:rPr lang="en-US">
                <a:latin typeface="Calibri" panose="020F0502020204030204" pitchFamily="34" charset="0"/>
                <a:cs typeface="Calibri" panose="020F0502020204030204" pitchFamily="34" charset="0"/>
              </a:rPr>
              <a:t> = S</a:t>
            </a:r>
            <a:r>
              <a:rPr lang="en-US" baseline="-25000">
                <a:latin typeface="Calibri" panose="020F0502020204030204" pitchFamily="34" charset="0"/>
                <a:cs typeface="Calibri" panose="020F0502020204030204" pitchFamily="34" charset="0"/>
              </a:rPr>
              <a:t>2</a:t>
            </a:r>
            <a:r>
              <a:rPr lang="en-US" baseline="30000">
                <a:latin typeface="Calibri" panose="020F0502020204030204" pitchFamily="34" charset="0"/>
                <a:cs typeface="Calibri" panose="020F0502020204030204" pitchFamily="34" charset="0"/>
              </a:rPr>
              <a:t>e</a:t>
            </a:r>
            <a:r>
              <a:rPr lang="en-US">
                <a:latin typeface="Calibri" panose="020F0502020204030204" pitchFamily="34" charset="0"/>
                <a:cs typeface="Calibri" panose="020F0502020204030204" pitchFamily="34" charset="0"/>
              </a:rPr>
              <a:t> (mod n) </a:t>
            </a:r>
            <a:endParaRPr lang="vi-VN"/>
          </a:p>
        </p:txBody>
      </p:sp>
    </p:spTree>
    <p:extLst>
      <p:ext uri="{BB962C8B-B14F-4D97-AF65-F5344CB8AC3E}">
        <p14:creationId xmlns:p14="http://schemas.microsoft.com/office/powerpoint/2010/main" val="242131119"/>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5"/>
                                        </p:tgtEl>
                                        <p:attrNameLst>
                                          <p:attrName>style.visibility</p:attrName>
                                        </p:attrNameLst>
                                      </p:cBhvr>
                                      <p:to>
                                        <p:strVal val="visible"/>
                                      </p:to>
                                    </p:set>
                                    <p:animEffect transition="in" filter="fade">
                                      <p:cBhvr>
                                        <p:cTn id="12" dur="500"/>
                                        <p:tgtEl>
                                          <p:spTgt spid="33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par>
                          <p:cTn id="24" fill="hold">
                            <p:stCondLst>
                              <p:cond delay="500"/>
                            </p:stCondLst>
                            <p:childTnLst>
                              <p:par>
                                <p:cTn id="25" presetID="10" presetClass="entr" presetSubtype="0" fill="hold" grpId="0" nodeType="afterEffect">
                                  <p:stCondLst>
                                    <p:cond delay="50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2" presetClass="entr" presetSubtype="8"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500" fill="hold"/>
                                        <p:tgtEl>
                                          <p:spTgt spid="25"/>
                                        </p:tgtEl>
                                        <p:attrNameLst>
                                          <p:attrName>ppt_x</p:attrName>
                                        </p:attrNameLst>
                                      </p:cBhvr>
                                      <p:tavLst>
                                        <p:tav tm="0">
                                          <p:val>
                                            <p:strVal val="0-#ppt_w/2"/>
                                          </p:val>
                                        </p:tav>
                                        <p:tav tm="100000">
                                          <p:val>
                                            <p:strVal val="#ppt_x"/>
                                          </p:val>
                                        </p:tav>
                                      </p:tavLst>
                                    </p:anim>
                                    <p:anim calcmode="lin" valueType="num">
                                      <p:cBhvr additive="base">
                                        <p:cTn id="36" dur="500" fill="hold"/>
                                        <p:tgtEl>
                                          <p:spTgt spid="25"/>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additive="base">
                                        <p:cTn id="39" dur="500" fill="hold"/>
                                        <p:tgtEl>
                                          <p:spTgt spid="26"/>
                                        </p:tgtEl>
                                        <p:attrNameLst>
                                          <p:attrName>ppt_x</p:attrName>
                                        </p:attrNameLst>
                                      </p:cBhvr>
                                      <p:tavLst>
                                        <p:tav tm="0">
                                          <p:val>
                                            <p:strVal val="1+#ppt_w/2"/>
                                          </p:val>
                                        </p:tav>
                                        <p:tav tm="100000">
                                          <p:val>
                                            <p:strVal val="#ppt_x"/>
                                          </p:val>
                                        </p:tav>
                                      </p:tavLst>
                                    </p:anim>
                                    <p:anim calcmode="lin" valueType="num">
                                      <p:cBhvr additive="base">
                                        <p:cTn id="40"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42"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1000"/>
                                        <p:tgtEl>
                                          <p:spTgt spid="27"/>
                                        </p:tgtEl>
                                      </p:cBhvr>
                                    </p:animEffect>
                                    <p:anim calcmode="lin" valueType="num">
                                      <p:cBhvr>
                                        <p:cTn id="49" dur="1000" fill="hold"/>
                                        <p:tgtEl>
                                          <p:spTgt spid="27"/>
                                        </p:tgtEl>
                                        <p:attrNameLst>
                                          <p:attrName>ppt_x</p:attrName>
                                        </p:attrNameLst>
                                      </p:cBhvr>
                                      <p:tavLst>
                                        <p:tav tm="0">
                                          <p:val>
                                            <p:strVal val="#ppt_x"/>
                                          </p:val>
                                        </p:tav>
                                        <p:tav tm="100000">
                                          <p:val>
                                            <p:strVal val="#ppt_x"/>
                                          </p:val>
                                        </p:tav>
                                      </p:tavLst>
                                    </p:anim>
                                    <p:anim calcmode="lin" valueType="num">
                                      <p:cBhvr>
                                        <p:cTn id="50" dur="1000" fill="hold"/>
                                        <p:tgtEl>
                                          <p:spTgt spid="27"/>
                                        </p:tgtEl>
                                        <p:attrNameLst>
                                          <p:attrName>ppt_y</p:attrName>
                                        </p:attrNameLst>
                                      </p:cBhvr>
                                      <p:tavLst>
                                        <p:tav tm="0">
                                          <p:val>
                                            <p:strVal val="#ppt_y+.1"/>
                                          </p:val>
                                        </p:tav>
                                        <p:tav tm="100000">
                                          <p:val>
                                            <p:strVal val="#ppt_y"/>
                                          </p:val>
                                        </p:tav>
                                      </p:tavLst>
                                    </p:anim>
                                  </p:childTnLst>
                                </p:cTn>
                              </p:par>
                            </p:childTnLst>
                          </p:cTn>
                        </p:par>
                        <p:par>
                          <p:cTn id="51" fill="hold">
                            <p:stCondLst>
                              <p:cond delay="1000"/>
                            </p:stCondLst>
                            <p:childTnLst>
                              <p:par>
                                <p:cTn id="52" presetID="10" presetClass="entr" presetSubtype="0" fill="hold" grpId="0" nodeType="afterEffect">
                                  <p:stCondLst>
                                    <p:cond delay="50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500"/>
                                        <p:tgtEl>
                                          <p:spTgt spid="28"/>
                                        </p:tgtEl>
                                      </p:cBhvr>
                                    </p:animEffect>
                                  </p:childTnLst>
                                </p:cTn>
                              </p:par>
                            </p:childTnLst>
                          </p:cTn>
                        </p:par>
                        <p:par>
                          <p:cTn id="55" fill="hold">
                            <p:stCondLst>
                              <p:cond delay="2000"/>
                            </p:stCondLst>
                            <p:childTnLst>
                              <p:par>
                                <p:cTn id="56" presetID="22" presetClass="entr" presetSubtype="8" fill="hold" nodeType="afterEffect">
                                  <p:stCondLst>
                                    <p:cond delay="0"/>
                                  </p:stCondLst>
                                  <p:childTnLst>
                                    <p:set>
                                      <p:cBhvr>
                                        <p:cTn id="57" dur="1" fill="hold">
                                          <p:stCondLst>
                                            <p:cond delay="0"/>
                                          </p:stCondLst>
                                        </p:cTn>
                                        <p:tgtEl>
                                          <p:spTgt spid="329"/>
                                        </p:tgtEl>
                                        <p:attrNameLst>
                                          <p:attrName>style.visibility</p:attrName>
                                        </p:attrNameLst>
                                      </p:cBhvr>
                                      <p:to>
                                        <p:strVal val="visible"/>
                                      </p:to>
                                    </p:set>
                                    <p:animEffect transition="in" filter="wipe(left)">
                                      <p:cBhvr>
                                        <p:cTn id="58" dur="500"/>
                                        <p:tgtEl>
                                          <p:spTgt spid="32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par>
                                <p:cTn id="64" presetID="42" presetClass="entr" presetSubtype="0" fill="hold" grpId="0" nodeType="with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fade">
                                      <p:cBhvr>
                                        <p:cTn id="66" dur="1000"/>
                                        <p:tgtEl>
                                          <p:spTgt spid="29"/>
                                        </p:tgtEl>
                                      </p:cBhvr>
                                    </p:animEffect>
                                    <p:anim calcmode="lin" valueType="num">
                                      <p:cBhvr>
                                        <p:cTn id="67" dur="1000" fill="hold"/>
                                        <p:tgtEl>
                                          <p:spTgt spid="29"/>
                                        </p:tgtEl>
                                        <p:attrNameLst>
                                          <p:attrName>ppt_x</p:attrName>
                                        </p:attrNameLst>
                                      </p:cBhvr>
                                      <p:tavLst>
                                        <p:tav tm="0">
                                          <p:val>
                                            <p:strVal val="#ppt_x"/>
                                          </p:val>
                                        </p:tav>
                                        <p:tav tm="100000">
                                          <p:val>
                                            <p:strVal val="#ppt_x"/>
                                          </p:val>
                                        </p:tav>
                                      </p:tavLst>
                                    </p:anim>
                                    <p:anim calcmode="lin" valueType="num">
                                      <p:cBhvr>
                                        <p:cTn id="68" dur="1000" fill="hold"/>
                                        <p:tgtEl>
                                          <p:spTgt spid="29"/>
                                        </p:tgtEl>
                                        <p:attrNameLst>
                                          <p:attrName>ppt_y</p:attrName>
                                        </p:attrNameLst>
                                      </p:cBhvr>
                                      <p:tavLst>
                                        <p:tav tm="0">
                                          <p:val>
                                            <p:strVal val="#ppt_y+.1"/>
                                          </p:val>
                                        </p:tav>
                                        <p:tav tm="100000">
                                          <p:val>
                                            <p:strVal val="#ppt_y"/>
                                          </p:val>
                                        </p:tav>
                                      </p:tavLst>
                                    </p:anim>
                                  </p:childTnLst>
                                </p:cTn>
                              </p:par>
                            </p:childTnLst>
                          </p:cTn>
                        </p:par>
                        <p:par>
                          <p:cTn id="69" fill="hold">
                            <p:stCondLst>
                              <p:cond delay="1000"/>
                            </p:stCondLst>
                            <p:childTnLst>
                              <p:par>
                                <p:cTn id="70" presetID="10" presetClass="entr" presetSubtype="0" fill="hold" grpId="0" nodeType="afterEffect">
                                  <p:stCondLst>
                                    <p:cond delay="50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500"/>
                                        <p:tgtEl>
                                          <p:spTgt spid="30"/>
                                        </p:tgtEl>
                                      </p:cBhvr>
                                    </p:animEffect>
                                  </p:childTnLst>
                                </p:cTn>
                              </p:par>
                            </p:childTnLst>
                          </p:cTn>
                        </p:par>
                        <p:par>
                          <p:cTn id="73" fill="hold">
                            <p:stCondLst>
                              <p:cond delay="2000"/>
                            </p:stCondLst>
                            <p:childTnLst>
                              <p:par>
                                <p:cTn id="74" presetID="22" presetClass="entr" presetSubtype="2" fill="hold" nodeType="afterEffect">
                                  <p:stCondLst>
                                    <p:cond delay="0"/>
                                  </p:stCondLst>
                                  <p:childTnLst>
                                    <p:set>
                                      <p:cBhvr>
                                        <p:cTn id="75" dur="1" fill="hold">
                                          <p:stCondLst>
                                            <p:cond delay="0"/>
                                          </p:stCondLst>
                                        </p:cTn>
                                        <p:tgtEl>
                                          <p:spTgt spid="334"/>
                                        </p:tgtEl>
                                        <p:attrNameLst>
                                          <p:attrName>style.visibility</p:attrName>
                                        </p:attrNameLst>
                                      </p:cBhvr>
                                      <p:to>
                                        <p:strVal val="visible"/>
                                      </p:to>
                                    </p:set>
                                    <p:animEffect transition="in" filter="wipe(right)">
                                      <p:cBhvr>
                                        <p:cTn id="76" dur="500"/>
                                        <p:tgtEl>
                                          <p:spTgt spid="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5" grpId="0"/>
      <p:bldP spid="18" grpId="0"/>
      <p:bldP spid="19" grpId="0"/>
      <p:bldP spid="20" grpId="0"/>
      <p:bldP spid="21" grpId="0"/>
      <p:bldP spid="22" grpId="0"/>
      <p:bldP spid="23" grpId="0"/>
      <p:bldP spid="24" grpId="0"/>
      <p:bldP spid="25" grpId="0"/>
      <p:bldP spid="26" grpId="0"/>
      <p:bldP spid="27" grpId="0"/>
      <p:bldP spid="28" grpId="0"/>
      <p:bldP spid="29" grpId="0"/>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1207" name="Google Shape;1207;p25"/>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lvl="0"/>
            <a:r>
              <a:rPr lang="en"/>
              <a:t>DIFFIE-HELLMAN INTEGRATED WITH RSA</a:t>
            </a:r>
            <a:endParaRPr/>
          </a:p>
        </p:txBody>
      </p:sp>
      <p:grpSp>
        <p:nvGrpSpPr>
          <p:cNvPr id="8" name="Group 7"/>
          <p:cNvGrpSpPr/>
          <p:nvPr/>
        </p:nvGrpSpPr>
        <p:grpSpPr>
          <a:xfrm>
            <a:off x="457200" y="3369534"/>
            <a:ext cx="1101170" cy="1310863"/>
            <a:chOff x="457200" y="3369534"/>
            <a:chExt cx="1101170" cy="1310863"/>
          </a:xfrm>
        </p:grpSpPr>
        <p:grpSp>
          <p:nvGrpSpPr>
            <p:cNvPr id="92" name="Google Shape;602;p21"/>
            <p:cNvGrpSpPr/>
            <p:nvPr/>
          </p:nvGrpSpPr>
          <p:grpSpPr>
            <a:xfrm>
              <a:off x="457200" y="3369534"/>
              <a:ext cx="1101170" cy="1003086"/>
              <a:chOff x="3277844" y="2519899"/>
              <a:chExt cx="2557100" cy="2445333"/>
            </a:xfrm>
          </p:grpSpPr>
          <p:sp>
            <p:nvSpPr>
              <p:cNvPr id="93" name="Google Shape;603;p21"/>
              <p:cNvSpPr/>
              <p:nvPr/>
            </p:nvSpPr>
            <p:spPr>
              <a:xfrm>
                <a:off x="3389209" y="2519899"/>
                <a:ext cx="2445736" cy="2445333"/>
              </a:xfrm>
              <a:custGeom>
                <a:avLst/>
                <a:gdLst/>
                <a:ahLst/>
                <a:cxnLst/>
                <a:rect l="l" t="t" r="r" b="b"/>
                <a:pathLst>
                  <a:path w="78952" h="78939" extrusionOk="0">
                    <a:moveTo>
                      <a:pt x="39470" y="0"/>
                    </a:moveTo>
                    <a:cubicBezTo>
                      <a:pt x="17682" y="0"/>
                      <a:pt x="1" y="17669"/>
                      <a:pt x="1" y="39470"/>
                    </a:cubicBezTo>
                    <a:cubicBezTo>
                      <a:pt x="1" y="61270"/>
                      <a:pt x="17682" y="78939"/>
                      <a:pt x="39470" y="78939"/>
                    </a:cubicBezTo>
                    <a:cubicBezTo>
                      <a:pt x="61271" y="78939"/>
                      <a:pt x="78951" y="61270"/>
                      <a:pt x="78951" y="39470"/>
                    </a:cubicBezTo>
                    <a:cubicBezTo>
                      <a:pt x="78951" y="17669"/>
                      <a:pt x="61271" y="0"/>
                      <a:pt x="394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04;p21"/>
              <p:cNvSpPr/>
              <p:nvPr/>
            </p:nvSpPr>
            <p:spPr>
              <a:xfrm>
                <a:off x="4074121" y="2720881"/>
                <a:ext cx="1101343" cy="1310100"/>
              </a:xfrm>
              <a:custGeom>
                <a:avLst/>
                <a:gdLst/>
                <a:ahLst/>
                <a:cxnLst/>
                <a:rect l="l" t="t" r="r" b="b"/>
                <a:pathLst>
                  <a:path w="35553" h="42292" extrusionOk="0">
                    <a:moveTo>
                      <a:pt x="22080" y="0"/>
                    </a:moveTo>
                    <a:cubicBezTo>
                      <a:pt x="19805" y="0"/>
                      <a:pt x="17661" y="921"/>
                      <a:pt x="17039" y="1240"/>
                    </a:cubicBezTo>
                    <a:cubicBezTo>
                      <a:pt x="17039" y="1240"/>
                      <a:pt x="16131" y="679"/>
                      <a:pt x="14656" y="679"/>
                    </a:cubicBezTo>
                    <a:cubicBezTo>
                      <a:pt x="13670" y="679"/>
                      <a:pt x="12430" y="929"/>
                      <a:pt x="11038" y="1763"/>
                    </a:cubicBezTo>
                    <a:cubicBezTo>
                      <a:pt x="7573" y="3859"/>
                      <a:pt x="7192" y="9026"/>
                      <a:pt x="6597" y="11372"/>
                    </a:cubicBezTo>
                    <a:cubicBezTo>
                      <a:pt x="6002" y="13729"/>
                      <a:pt x="2930" y="13955"/>
                      <a:pt x="2549" y="17765"/>
                    </a:cubicBezTo>
                    <a:cubicBezTo>
                      <a:pt x="2156" y="21575"/>
                      <a:pt x="4966" y="22945"/>
                      <a:pt x="4240" y="26135"/>
                    </a:cubicBezTo>
                    <a:cubicBezTo>
                      <a:pt x="3525" y="29338"/>
                      <a:pt x="1" y="32541"/>
                      <a:pt x="3859" y="36851"/>
                    </a:cubicBezTo>
                    <a:cubicBezTo>
                      <a:pt x="6555" y="39881"/>
                      <a:pt x="14268" y="42291"/>
                      <a:pt x="20492" y="42291"/>
                    </a:cubicBezTo>
                    <a:cubicBezTo>
                      <a:pt x="23145" y="42291"/>
                      <a:pt x="25527" y="41854"/>
                      <a:pt x="27135" y="40840"/>
                    </a:cubicBezTo>
                    <a:cubicBezTo>
                      <a:pt x="32493" y="37446"/>
                      <a:pt x="34315" y="34767"/>
                      <a:pt x="33600" y="31493"/>
                    </a:cubicBezTo>
                    <a:cubicBezTo>
                      <a:pt x="32886" y="28219"/>
                      <a:pt x="33993" y="26516"/>
                      <a:pt x="34315" y="25290"/>
                    </a:cubicBezTo>
                    <a:cubicBezTo>
                      <a:pt x="34553" y="24409"/>
                      <a:pt x="35553" y="21766"/>
                      <a:pt x="33207" y="19087"/>
                    </a:cubicBezTo>
                    <a:cubicBezTo>
                      <a:pt x="30850" y="16408"/>
                      <a:pt x="29814" y="15694"/>
                      <a:pt x="29814" y="12277"/>
                    </a:cubicBezTo>
                    <a:cubicBezTo>
                      <a:pt x="29814" y="8883"/>
                      <a:pt x="29350" y="4573"/>
                      <a:pt x="26278" y="1561"/>
                    </a:cubicBezTo>
                    <a:cubicBezTo>
                      <a:pt x="25073" y="384"/>
                      <a:pt x="23549" y="0"/>
                      <a:pt x="220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05;p21"/>
              <p:cNvSpPr/>
              <p:nvPr/>
            </p:nvSpPr>
            <p:spPr>
              <a:xfrm>
                <a:off x="5223386" y="3455388"/>
                <a:ext cx="471385" cy="1014885"/>
              </a:xfrm>
              <a:custGeom>
                <a:avLst/>
                <a:gdLst/>
                <a:ahLst/>
                <a:cxnLst/>
                <a:rect l="l" t="t" r="r" b="b"/>
                <a:pathLst>
                  <a:path w="15217" h="32762" extrusionOk="0">
                    <a:moveTo>
                      <a:pt x="9689" y="1"/>
                    </a:moveTo>
                    <a:cubicBezTo>
                      <a:pt x="7408" y="1"/>
                      <a:pt x="4691" y="2197"/>
                      <a:pt x="2906" y="9294"/>
                    </a:cubicBezTo>
                    <a:cubicBezTo>
                      <a:pt x="1" y="20843"/>
                      <a:pt x="822" y="32762"/>
                      <a:pt x="822" y="32762"/>
                    </a:cubicBezTo>
                    <a:cubicBezTo>
                      <a:pt x="10538" y="23618"/>
                      <a:pt x="15217" y="4865"/>
                      <a:pt x="13133" y="1924"/>
                    </a:cubicBezTo>
                    <a:cubicBezTo>
                      <a:pt x="12381" y="864"/>
                      <a:pt x="11121" y="1"/>
                      <a:pt x="96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06;p21"/>
              <p:cNvSpPr/>
              <p:nvPr/>
            </p:nvSpPr>
            <p:spPr>
              <a:xfrm>
                <a:off x="5248850" y="3461522"/>
                <a:ext cx="312036" cy="1008751"/>
              </a:xfrm>
              <a:custGeom>
                <a:avLst/>
                <a:gdLst/>
                <a:ahLst/>
                <a:cxnLst/>
                <a:rect l="l" t="t" r="r" b="b"/>
                <a:pathLst>
                  <a:path w="10073" h="32564" fill="none" extrusionOk="0">
                    <a:moveTo>
                      <a:pt x="10073" y="0"/>
                    </a:moveTo>
                    <a:lnTo>
                      <a:pt x="0" y="32564"/>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07;p21"/>
              <p:cNvSpPr/>
              <p:nvPr/>
            </p:nvSpPr>
            <p:spPr>
              <a:xfrm>
                <a:off x="5373875" y="3575829"/>
                <a:ext cx="85591" cy="212846"/>
              </a:xfrm>
              <a:custGeom>
                <a:avLst/>
                <a:gdLst/>
                <a:ahLst/>
                <a:cxnLst/>
                <a:rect l="l" t="t" r="r" b="b"/>
                <a:pathLst>
                  <a:path w="2763" h="6871" fill="none" extrusionOk="0">
                    <a:moveTo>
                      <a:pt x="1" y="1"/>
                    </a:moveTo>
                    <a:lnTo>
                      <a:pt x="2763" y="687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08;p21"/>
              <p:cNvSpPr/>
              <p:nvPr/>
            </p:nvSpPr>
            <p:spPr>
              <a:xfrm>
                <a:off x="5416655" y="3817794"/>
                <a:ext cx="191100" cy="110311"/>
              </a:xfrm>
              <a:custGeom>
                <a:avLst/>
                <a:gdLst/>
                <a:ahLst/>
                <a:cxnLst/>
                <a:rect l="l" t="t" r="r" b="b"/>
                <a:pathLst>
                  <a:path w="6169" h="3561" fill="none" extrusionOk="0">
                    <a:moveTo>
                      <a:pt x="1" y="3560"/>
                    </a:moveTo>
                    <a:lnTo>
                      <a:pt x="6168"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09;p21"/>
              <p:cNvSpPr/>
              <p:nvPr/>
            </p:nvSpPr>
            <p:spPr>
              <a:xfrm>
                <a:off x="5282399" y="3890808"/>
                <a:ext cx="83020" cy="201787"/>
              </a:xfrm>
              <a:custGeom>
                <a:avLst/>
                <a:gdLst/>
                <a:ahLst/>
                <a:cxnLst/>
                <a:rect l="l" t="t" r="r" b="b"/>
                <a:pathLst>
                  <a:path w="2680" h="6514" fill="none" extrusionOk="0">
                    <a:moveTo>
                      <a:pt x="1" y="1"/>
                    </a:moveTo>
                    <a:lnTo>
                      <a:pt x="2680" y="6514"/>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610;p21"/>
              <p:cNvSpPr/>
              <p:nvPr/>
            </p:nvSpPr>
            <p:spPr>
              <a:xfrm>
                <a:off x="5244792" y="3605722"/>
                <a:ext cx="531512" cy="1038645"/>
              </a:xfrm>
              <a:custGeom>
                <a:avLst/>
                <a:gdLst/>
                <a:ahLst/>
                <a:cxnLst/>
                <a:rect l="l" t="t" r="r" b="b"/>
                <a:pathLst>
                  <a:path w="17158" h="33529" extrusionOk="0">
                    <a:moveTo>
                      <a:pt x="15752" y="0"/>
                    </a:moveTo>
                    <a:cubicBezTo>
                      <a:pt x="15752" y="0"/>
                      <a:pt x="15062" y="524"/>
                      <a:pt x="13835" y="1405"/>
                    </a:cubicBezTo>
                    <a:cubicBezTo>
                      <a:pt x="12621" y="2274"/>
                      <a:pt x="12169" y="5334"/>
                      <a:pt x="10514" y="5942"/>
                    </a:cubicBezTo>
                    <a:cubicBezTo>
                      <a:pt x="8859" y="6549"/>
                      <a:pt x="7037" y="8466"/>
                      <a:pt x="6858" y="10478"/>
                    </a:cubicBezTo>
                    <a:cubicBezTo>
                      <a:pt x="6680" y="12478"/>
                      <a:pt x="4096" y="13740"/>
                      <a:pt x="3536" y="14466"/>
                    </a:cubicBezTo>
                    <a:cubicBezTo>
                      <a:pt x="2977" y="15216"/>
                      <a:pt x="4108" y="18503"/>
                      <a:pt x="2215" y="21372"/>
                    </a:cubicBezTo>
                    <a:cubicBezTo>
                      <a:pt x="0" y="24741"/>
                      <a:pt x="3191" y="33528"/>
                      <a:pt x="3191" y="33528"/>
                    </a:cubicBezTo>
                    <a:cubicBezTo>
                      <a:pt x="3191" y="33528"/>
                      <a:pt x="10335" y="29052"/>
                      <a:pt x="11918" y="27027"/>
                    </a:cubicBezTo>
                    <a:cubicBezTo>
                      <a:pt x="13490" y="25015"/>
                      <a:pt x="12180" y="23979"/>
                      <a:pt x="12002" y="21622"/>
                    </a:cubicBezTo>
                    <a:cubicBezTo>
                      <a:pt x="11823" y="19277"/>
                      <a:pt x="15490" y="19110"/>
                      <a:pt x="15395" y="16776"/>
                    </a:cubicBezTo>
                    <a:cubicBezTo>
                      <a:pt x="15324" y="14443"/>
                      <a:pt x="14181" y="12919"/>
                      <a:pt x="15050" y="12038"/>
                    </a:cubicBezTo>
                    <a:cubicBezTo>
                      <a:pt x="15931" y="11168"/>
                      <a:pt x="17157" y="8466"/>
                      <a:pt x="15752" y="6370"/>
                    </a:cubicBezTo>
                    <a:cubicBezTo>
                      <a:pt x="14359" y="4275"/>
                      <a:pt x="15752" y="1"/>
                      <a:pt x="15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11;p21"/>
              <p:cNvSpPr/>
              <p:nvPr/>
            </p:nvSpPr>
            <p:spPr>
              <a:xfrm>
                <a:off x="5343641" y="3606094"/>
                <a:ext cx="388768" cy="1038273"/>
              </a:xfrm>
              <a:custGeom>
                <a:avLst/>
                <a:gdLst/>
                <a:ahLst/>
                <a:cxnLst/>
                <a:rect l="l" t="t" r="r" b="b"/>
                <a:pathLst>
                  <a:path w="12550" h="33517" fill="none" extrusionOk="0">
                    <a:moveTo>
                      <a:pt x="0" y="33516"/>
                    </a:moveTo>
                    <a:cubicBezTo>
                      <a:pt x="0" y="33516"/>
                      <a:pt x="4322" y="19050"/>
                      <a:pt x="12549" y="0"/>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12;p21"/>
              <p:cNvSpPr/>
              <p:nvPr/>
            </p:nvSpPr>
            <p:spPr>
              <a:xfrm>
                <a:off x="5334410" y="4224962"/>
                <a:ext cx="78218" cy="207332"/>
              </a:xfrm>
              <a:custGeom>
                <a:avLst/>
                <a:gdLst/>
                <a:ahLst/>
                <a:cxnLst/>
                <a:rect l="l" t="t" r="r" b="b"/>
                <a:pathLst>
                  <a:path w="2525" h="6693" fill="none" extrusionOk="0">
                    <a:moveTo>
                      <a:pt x="1" y="1"/>
                    </a:moveTo>
                    <a:lnTo>
                      <a:pt x="2525" y="6692"/>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613;p21"/>
              <p:cNvSpPr/>
              <p:nvPr/>
            </p:nvSpPr>
            <p:spPr>
              <a:xfrm>
                <a:off x="5468294" y="4210589"/>
                <a:ext cx="185555" cy="63845"/>
              </a:xfrm>
              <a:custGeom>
                <a:avLst/>
                <a:gdLst/>
                <a:ahLst/>
                <a:cxnLst/>
                <a:rect l="l" t="t" r="r" b="b"/>
                <a:pathLst>
                  <a:path w="5990" h="2061" fill="none" extrusionOk="0">
                    <a:moveTo>
                      <a:pt x="1" y="2060"/>
                    </a:moveTo>
                    <a:lnTo>
                      <a:pt x="5989" y="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614;p21"/>
              <p:cNvSpPr/>
              <p:nvPr/>
            </p:nvSpPr>
            <p:spPr>
              <a:xfrm>
                <a:off x="5474552" y="3875319"/>
                <a:ext cx="53901" cy="234624"/>
              </a:xfrm>
              <a:custGeom>
                <a:avLst/>
                <a:gdLst/>
                <a:ahLst/>
                <a:cxnLst/>
                <a:rect l="l" t="t" r="r" b="b"/>
                <a:pathLst>
                  <a:path w="1740" h="7574" fill="none" extrusionOk="0">
                    <a:moveTo>
                      <a:pt x="1" y="1"/>
                    </a:moveTo>
                    <a:lnTo>
                      <a:pt x="1739" y="7573"/>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615;p21"/>
              <p:cNvSpPr/>
              <p:nvPr/>
            </p:nvSpPr>
            <p:spPr>
              <a:xfrm>
                <a:off x="5613982" y="3803420"/>
                <a:ext cx="118427" cy="87419"/>
              </a:xfrm>
              <a:custGeom>
                <a:avLst/>
                <a:gdLst/>
                <a:ahLst/>
                <a:cxnLst/>
                <a:rect l="l" t="t" r="r" b="b"/>
                <a:pathLst>
                  <a:path w="3823" h="2822" fill="none" extrusionOk="0">
                    <a:moveTo>
                      <a:pt x="0" y="2822"/>
                    </a:moveTo>
                    <a:lnTo>
                      <a:pt x="3822"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616;p21"/>
              <p:cNvSpPr/>
              <p:nvPr/>
            </p:nvSpPr>
            <p:spPr>
              <a:xfrm>
                <a:off x="3277844" y="3758782"/>
                <a:ext cx="531884" cy="962657"/>
              </a:xfrm>
              <a:custGeom>
                <a:avLst/>
                <a:gdLst/>
                <a:ahLst/>
                <a:cxnLst/>
                <a:rect l="l" t="t" r="r" b="b"/>
                <a:pathLst>
                  <a:path w="17170" h="31076" extrusionOk="0">
                    <a:moveTo>
                      <a:pt x="3394" y="0"/>
                    </a:moveTo>
                    <a:cubicBezTo>
                      <a:pt x="3394" y="0"/>
                      <a:pt x="2786" y="5192"/>
                      <a:pt x="1381" y="8692"/>
                    </a:cubicBezTo>
                    <a:cubicBezTo>
                      <a:pt x="0" y="12192"/>
                      <a:pt x="1905" y="13812"/>
                      <a:pt x="3394" y="15824"/>
                    </a:cubicBezTo>
                    <a:cubicBezTo>
                      <a:pt x="4882" y="17836"/>
                      <a:pt x="4358" y="20432"/>
                      <a:pt x="5489" y="24599"/>
                    </a:cubicBezTo>
                    <a:cubicBezTo>
                      <a:pt x="6620" y="28766"/>
                      <a:pt x="14216" y="31076"/>
                      <a:pt x="14216" y="31076"/>
                    </a:cubicBezTo>
                    <a:cubicBezTo>
                      <a:pt x="14216" y="31076"/>
                      <a:pt x="16657" y="26551"/>
                      <a:pt x="16919" y="24622"/>
                    </a:cubicBezTo>
                    <a:cubicBezTo>
                      <a:pt x="17169" y="22682"/>
                      <a:pt x="15955" y="17753"/>
                      <a:pt x="15431" y="15550"/>
                    </a:cubicBezTo>
                    <a:cubicBezTo>
                      <a:pt x="14895" y="13347"/>
                      <a:pt x="11930" y="12180"/>
                      <a:pt x="11502" y="11478"/>
                    </a:cubicBezTo>
                    <a:cubicBezTo>
                      <a:pt x="11073" y="10776"/>
                      <a:pt x="12288" y="6144"/>
                      <a:pt x="8454" y="5108"/>
                    </a:cubicBezTo>
                    <a:cubicBezTo>
                      <a:pt x="4608" y="4049"/>
                      <a:pt x="3394" y="0"/>
                      <a:pt x="3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17;p21"/>
              <p:cNvSpPr/>
              <p:nvPr/>
            </p:nvSpPr>
            <p:spPr>
              <a:xfrm>
                <a:off x="3383323" y="3758782"/>
                <a:ext cx="334929" cy="962657"/>
              </a:xfrm>
              <a:custGeom>
                <a:avLst/>
                <a:gdLst/>
                <a:ahLst/>
                <a:cxnLst/>
                <a:rect l="l" t="t" r="r" b="b"/>
                <a:pathLst>
                  <a:path w="10812" h="31076" fill="none" extrusionOk="0">
                    <a:moveTo>
                      <a:pt x="0" y="0"/>
                    </a:moveTo>
                    <a:cubicBezTo>
                      <a:pt x="0" y="0"/>
                      <a:pt x="6287" y="20955"/>
                      <a:pt x="10811" y="31076"/>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18;p21"/>
              <p:cNvSpPr/>
              <p:nvPr/>
            </p:nvSpPr>
            <p:spPr>
              <a:xfrm>
                <a:off x="3306963" y="4112111"/>
                <a:ext cx="226507" cy="116568"/>
              </a:xfrm>
              <a:custGeom>
                <a:avLst/>
                <a:gdLst/>
                <a:ahLst/>
                <a:cxnLst/>
                <a:rect l="l" t="t" r="r" b="b"/>
                <a:pathLst>
                  <a:path w="7312" h="3763" fill="none" extrusionOk="0">
                    <a:moveTo>
                      <a:pt x="1" y="1"/>
                    </a:moveTo>
                    <a:cubicBezTo>
                      <a:pt x="1" y="1"/>
                      <a:pt x="3692" y="2584"/>
                      <a:pt x="7311" y="3763"/>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619;p21"/>
              <p:cNvSpPr/>
              <p:nvPr/>
            </p:nvSpPr>
            <p:spPr>
              <a:xfrm>
                <a:off x="3503918" y="3928817"/>
                <a:ext cx="65703" cy="211731"/>
              </a:xfrm>
              <a:custGeom>
                <a:avLst/>
                <a:gdLst/>
                <a:ahLst/>
                <a:cxnLst/>
                <a:rect l="l" t="t" r="r" b="b"/>
                <a:pathLst>
                  <a:path w="2121" h="6835" fill="none" extrusionOk="0">
                    <a:moveTo>
                      <a:pt x="1" y="6834"/>
                    </a:moveTo>
                    <a:cubicBezTo>
                      <a:pt x="1" y="6834"/>
                      <a:pt x="989" y="3191"/>
                      <a:pt x="2120" y="0"/>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620;p21"/>
              <p:cNvSpPr/>
              <p:nvPr/>
            </p:nvSpPr>
            <p:spPr>
              <a:xfrm>
                <a:off x="3427218" y="4415288"/>
                <a:ext cx="200672" cy="81533"/>
              </a:xfrm>
              <a:custGeom>
                <a:avLst/>
                <a:gdLst/>
                <a:ahLst/>
                <a:cxnLst/>
                <a:rect l="l" t="t" r="r" b="b"/>
                <a:pathLst>
                  <a:path w="6478" h="2632" fill="none" extrusionOk="0">
                    <a:moveTo>
                      <a:pt x="0" y="0"/>
                    </a:moveTo>
                    <a:cubicBezTo>
                      <a:pt x="0" y="0"/>
                      <a:pt x="4775" y="2537"/>
                      <a:pt x="6477" y="2632"/>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621;p21"/>
              <p:cNvSpPr/>
              <p:nvPr/>
            </p:nvSpPr>
            <p:spPr>
              <a:xfrm>
                <a:off x="3598338" y="4180355"/>
                <a:ext cx="120286" cy="234964"/>
              </a:xfrm>
              <a:custGeom>
                <a:avLst/>
                <a:gdLst/>
                <a:ahLst/>
                <a:cxnLst/>
                <a:rect l="l" t="t" r="r" b="b"/>
                <a:pathLst>
                  <a:path w="3883" h="7585" fill="none" extrusionOk="0">
                    <a:moveTo>
                      <a:pt x="1" y="7584"/>
                    </a:moveTo>
                    <a:cubicBezTo>
                      <a:pt x="1" y="7584"/>
                      <a:pt x="2656" y="3429"/>
                      <a:pt x="3882" y="0"/>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622;p21"/>
              <p:cNvSpPr/>
              <p:nvPr/>
            </p:nvSpPr>
            <p:spPr>
              <a:xfrm>
                <a:off x="4343378" y="2851110"/>
                <a:ext cx="506048" cy="711305"/>
              </a:xfrm>
              <a:custGeom>
                <a:avLst/>
                <a:gdLst/>
                <a:ahLst/>
                <a:cxnLst/>
                <a:rect l="l" t="t" r="r" b="b"/>
                <a:pathLst>
                  <a:path w="16336" h="22962" extrusionOk="0">
                    <a:moveTo>
                      <a:pt x="8037" y="0"/>
                    </a:moveTo>
                    <a:cubicBezTo>
                      <a:pt x="8037" y="0"/>
                      <a:pt x="7323" y="3977"/>
                      <a:pt x="465" y="8680"/>
                    </a:cubicBezTo>
                    <a:cubicBezTo>
                      <a:pt x="465" y="8680"/>
                      <a:pt x="0" y="14550"/>
                      <a:pt x="977" y="16788"/>
                    </a:cubicBezTo>
                    <a:cubicBezTo>
                      <a:pt x="1965" y="19014"/>
                      <a:pt x="5227" y="22408"/>
                      <a:pt x="8502" y="22932"/>
                    </a:cubicBezTo>
                    <a:cubicBezTo>
                      <a:pt x="8627" y="22952"/>
                      <a:pt x="8753" y="22961"/>
                      <a:pt x="8882" y="22961"/>
                    </a:cubicBezTo>
                    <a:cubicBezTo>
                      <a:pt x="12117" y="22961"/>
                      <a:pt x="16336" y="16859"/>
                      <a:pt x="16336" y="16859"/>
                    </a:cubicBezTo>
                    <a:cubicBezTo>
                      <a:pt x="16336" y="16859"/>
                      <a:pt x="16014" y="13919"/>
                      <a:pt x="15681" y="10787"/>
                    </a:cubicBezTo>
                    <a:lnTo>
                      <a:pt x="15360" y="7644"/>
                    </a:lnTo>
                    <a:cubicBezTo>
                      <a:pt x="15360" y="7644"/>
                      <a:pt x="13062" y="6013"/>
                      <a:pt x="11561" y="3655"/>
                    </a:cubicBezTo>
                    <a:cubicBezTo>
                      <a:pt x="10061" y="1310"/>
                      <a:pt x="8037" y="0"/>
                      <a:pt x="8037" y="0"/>
                    </a:cubicBezTo>
                    <a:close/>
                  </a:path>
                </a:pathLst>
              </a:custGeom>
              <a:solidFill>
                <a:srgbClr val="F2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623;p21"/>
              <p:cNvSpPr/>
              <p:nvPr/>
            </p:nvSpPr>
            <p:spPr>
              <a:xfrm>
                <a:off x="4273306" y="3173183"/>
                <a:ext cx="90764" cy="165544"/>
              </a:xfrm>
              <a:custGeom>
                <a:avLst/>
                <a:gdLst/>
                <a:ahLst/>
                <a:cxnLst/>
                <a:rect l="l" t="t" r="r" b="b"/>
                <a:pathLst>
                  <a:path w="2930" h="5344" extrusionOk="0">
                    <a:moveTo>
                      <a:pt x="1563" y="0"/>
                    </a:moveTo>
                    <a:cubicBezTo>
                      <a:pt x="1472" y="0"/>
                      <a:pt x="1376" y="14"/>
                      <a:pt x="1274" y="45"/>
                    </a:cubicBezTo>
                    <a:cubicBezTo>
                      <a:pt x="429" y="319"/>
                      <a:pt x="0" y="4891"/>
                      <a:pt x="2929" y="5343"/>
                    </a:cubicBezTo>
                    <a:cubicBezTo>
                      <a:pt x="2643" y="4010"/>
                      <a:pt x="2584" y="2212"/>
                      <a:pt x="2620" y="759"/>
                    </a:cubicBezTo>
                    <a:cubicBezTo>
                      <a:pt x="2620" y="759"/>
                      <a:pt x="2240" y="0"/>
                      <a:pt x="1563" y="0"/>
                    </a:cubicBezTo>
                    <a:close/>
                  </a:path>
                </a:pathLst>
              </a:custGeom>
              <a:solidFill>
                <a:srgbClr val="F2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624;p21"/>
              <p:cNvSpPr/>
              <p:nvPr/>
            </p:nvSpPr>
            <p:spPr>
              <a:xfrm>
                <a:off x="4445541" y="3144312"/>
                <a:ext cx="71217" cy="95937"/>
              </a:xfrm>
              <a:custGeom>
                <a:avLst/>
                <a:gdLst/>
                <a:ahLst/>
                <a:cxnLst/>
                <a:rect l="l" t="t" r="r" b="b"/>
                <a:pathLst>
                  <a:path w="2299" h="3097" extrusionOk="0">
                    <a:moveTo>
                      <a:pt x="1155" y="1"/>
                    </a:moveTo>
                    <a:cubicBezTo>
                      <a:pt x="512" y="1"/>
                      <a:pt x="0" y="691"/>
                      <a:pt x="0" y="1548"/>
                    </a:cubicBezTo>
                    <a:cubicBezTo>
                      <a:pt x="0" y="2406"/>
                      <a:pt x="512" y="3096"/>
                      <a:pt x="1155" y="3096"/>
                    </a:cubicBezTo>
                    <a:cubicBezTo>
                      <a:pt x="1786" y="3096"/>
                      <a:pt x="2298" y="2406"/>
                      <a:pt x="2298" y="1548"/>
                    </a:cubicBezTo>
                    <a:cubicBezTo>
                      <a:pt x="2298" y="691"/>
                      <a:pt x="1786" y="1"/>
                      <a:pt x="11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625;p21"/>
              <p:cNvSpPr/>
              <p:nvPr/>
            </p:nvSpPr>
            <p:spPr>
              <a:xfrm>
                <a:off x="4680103" y="3144312"/>
                <a:ext cx="71217" cy="95937"/>
              </a:xfrm>
              <a:custGeom>
                <a:avLst/>
                <a:gdLst/>
                <a:ahLst/>
                <a:cxnLst/>
                <a:rect l="l" t="t" r="r" b="b"/>
                <a:pathLst>
                  <a:path w="2299" h="3097" extrusionOk="0">
                    <a:moveTo>
                      <a:pt x="1156" y="1"/>
                    </a:moveTo>
                    <a:cubicBezTo>
                      <a:pt x="525" y="1"/>
                      <a:pt x="1" y="691"/>
                      <a:pt x="1" y="1548"/>
                    </a:cubicBezTo>
                    <a:cubicBezTo>
                      <a:pt x="1" y="2406"/>
                      <a:pt x="525" y="3096"/>
                      <a:pt x="1156" y="3096"/>
                    </a:cubicBezTo>
                    <a:cubicBezTo>
                      <a:pt x="1787" y="3096"/>
                      <a:pt x="2299" y="2406"/>
                      <a:pt x="2299" y="1548"/>
                    </a:cubicBezTo>
                    <a:cubicBezTo>
                      <a:pt x="2299" y="691"/>
                      <a:pt x="1787" y="1"/>
                      <a:pt x="11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626;p21"/>
              <p:cNvSpPr/>
              <p:nvPr/>
            </p:nvSpPr>
            <p:spPr>
              <a:xfrm>
                <a:off x="4548820" y="3107449"/>
                <a:ext cx="47241" cy="201013"/>
              </a:xfrm>
              <a:custGeom>
                <a:avLst/>
                <a:gdLst/>
                <a:ahLst/>
                <a:cxnLst/>
                <a:rect l="l" t="t" r="r" b="b"/>
                <a:pathLst>
                  <a:path w="1525" h="6489" extrusionOk="0">
                    <a:moveTo>
                      <a:pt x="1310" y="0"/>
                    </a:moveTo>
                    <a:cubicBezTo>
                      <a:pt x="1215" y="0"/>
                      <a:pt x="1119" y="83"/>
                      <a:pt x="1119" y="191"/>
                    </a:cubicBezTo>
                    <a:cubicBezTo>
                      <a:pt x="1119" y="226"/>
                      <a:pt x="1072" y="2643"/>
                      <a:pt x="417" y="3798"/>
                    </a:cubicBezTo>
                    <a:cubicBezTo>
                      <a:pt x="84" y="4405"/>
                      <a:pt x="0" y="5013"/>
                      <a:pt x="215" y="5536"/>
                    </a:cubicBezTo>
                    <a:cubicBezTo>
                      <a:pt x="393" y="5977"/>
                      <a:pt x="798" y="6334"/>
                      <a:pt x="1250" y="6477"/>
                    </a:cubicBezTo>
                    <a:cubicBezTo>
                      <a:pt x="1274" y="6489"/>
                      <a:pt x="1298" y="6489"/>
                      <a:pt x="1310" y="6489"/>
                    </a:cubicBezTo>
                    <a:cubicBezTo>
                      <a:pt x="1393" y="6489"/>
                      <a:pt x="1477" y="6429"/>
                      <a:pt x="1489" y="6334"/>
                    </a:cubicBezTo>
                    <a:cubicBezTo>
                      <a:pt x="1524" y="6239"/>
                      <a:pt x="1465" y="6120"/>
                      <a:pt x="1358" y="6084"/>
                    </a:cubicBezTo>
                    <a:cubicBezTo>
                      <a:pt x="1012" y="5977"/>
                      <a:pt x="715" y="5727"/>
                      <a:pt x="584" y="5382"/>
                    </a:cubicBezTo>
                    <a:cubicBezTo>
                      <a:pt x="465" y="5108"/>
                      <a:pt x="405" y="4632"/>
                      <a:pt x="762" y="4001"/>
                    </a:cubicBezTo>
                    <a:cubicBezTo>
                      <a:pt x="1465" y="2750"/>
                      <a:pt x="1512" y="310"/>
                      <a:pt x="1512" y="202"/>
                    </a:cubicBezTo>
                    <a:cubicBezTo>
                      <a:pt x="1512" y="83"/>
                      <a:pt x="1417" y="0"/>
                      <a:pt x="13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627;p21"/>
              <p:cNvSpPr/>
              <p:nvPr/>
            </p:nvSpPr>
            <p:spPr>
              <a:xfrm>
                <a:off x="4485378" y="3359575"/>
                <a:ext cx="31380" cy="18617"/>
              </a:xfrm>
              <a:custGeom>
                <a:avLst/>
                <a:gdLst/>
                <a:ahLst/>
                <a:cxnLst/>
                <a:rect l="l" t="t" r="r" b="b"/>
                <a:pathLst>
                  <a:path w="1013" h="601" extrusionOk="0">
                    <a:moveTo>
                      <a:pt x="221" y="0"/>
                    </a:moveTo>
                    <a:cubicBezTo>
                      <a:pt x="140" y="0"/>
                      <a:pt x="66" y="54"/>
                      <a:pt x="48" y="136"/>
                    </a:cubicBezTo>
                    <a:cubicBezTo>
                      <a:pt x="0" y="243"/>
                      <a:pt x="60" y="362"/>
                      <a:pt x="167" y="386"/>
                    </a:cubicBezTo>
                    <a:lnTo>
                      <a:pt x="715" y="576"/>
                    </a:lnTo>
                    <a:cubicBezTo>
                      <a:pt x="727" y="600"/>
                      <a:pt x="762" y="600"/>
                      <a:pt x="774" y="600"/>
                    </a:cubicBezTo>
                    <a:cubicBezTo>
                      <a:pt x="858" y="600"/>
                      <a:pt x="941" y="553"/>
                      <a:pt x="965" y="457"/>
                    </a:cubicBezTo>
                    <a:cubicBezTo>
                      <a:pt x="1012" y="362"/>
                      <a:pt x="953" y="243"/>
                      <a:pt x="846" y="207"/>
                    </a:cubicBezTo>
                    <a:lnTo>
                      <a:pt x="298" y="17"/>
                    </a:lnTo>
                    <a:cubicBezTo>
                      <a:pt x="273" y="5"/>
                      <a:pt x="246" y="0"/>
                      <a:pt x="2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628;p21"/>
              <p:cNvSpPr/>
              <p:nvPr/>
            </p:nvSpPr>
            <p:spPr>
              <a:xfrm>
                <a:off x="4520786" y="3359141"/>
                <a:ext cx="174837" cy="27167"/>
              </a:xfrm>
              <a:custGeom>
                <a:avLst/>
                <a:gdLst/>
                <a:ahLst/>
                <a:cxnLst/>
                <a:rect l="l" t="t" r="r" b="b"/>
                <a:pathLst>
                  <a:path w="5644" h="877" extrusionOk="0">
                    <a:moveTo>
                      <a:pt x="5414" y="0"/>
                    </a:moveTo>
                    <a:cubicBezTo>
                      <a:pt x="5387" y="0"/>
                      <a:pt x="5360" y="6"/>
                      <a:pt x="5334" y="19"/>
                    </a:cubicBezTo>
                    <a:cubicBezTo>
                      <a:pt x="4484" y="369"/>
                      <a:pt x="3326" y="462"/>
                      <a:pt x="2328" y="462"/>
                    </a:cubicBezTo>
                    <a:cubicBezTo>
                      <a:pt x="1188" y="462"/>
                      <a:pt x="258" y="340"/>
                      <a:pt x="238" y="340"/>
                    </a:cubicBezTo>
                    <a:cubicBezTo>
                      <a:pt x="232" y="340"/>
                      <a:pt x="225" y="339"/>
                      <a:pt x="218" y="339"/>
                    </a:cubicBezTo>
                    <a:cubicBezTo>
                      <a:pt x="119" y="339"/>
                      <a:pt x="35" y="419"/>
                      <a:pt x="12" y="519"/>
                    </a:cubicBezTo>
                    <a:cubicBezTo>
                      <a:pt x="0" y="626"/>
                      <a:pt x="96" y="733"/>
                      <a:pt x="191" y="745"/>
                    </a:cubicBezTo>
                    <a:cubicBezTo>
                      <a:pt x="274" y="757"/>
                      <a:pt x="1191" y="876"/>
                      <a:pt x="2322" y="876"/>
                    </a:cubicBezTo>
                    <a:cubicBezTo>
                      <a:pt x="3346" y="876"/>
                      <a:pt x="4572" y="769"/>
                      <a:pt x="5489" y="388"/>
                    </a:cubicBezTo>
                    <a:cubicBezTo>
                      <a:pt x="5596" y="340"/>
                      <a:pt x="5644" y="221"/>
                      <a:pt x="5596" y="114"/>
                    </a:cubicBezTo>
                    <a:cubicBezTo>
                      <a:pt x="5561" y="44"/>
                      <a:pt x="5488" y="0"/>
                      <a:pt x="54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629;p21"/>
              <p:cNvSpPr/>
              <p:nvPr/>
            </p:nvSpPr>
            <p:spPr>
              <a:xfrm>
                <a:off x="4409762" y="3055747"/>
                <a:ext cx="125056" cy="26641"/>
              </a:xfrm>
              <a:custGeom>
                <a:avLst/>
                <a:gdLst/>
                <a:ahLst/>
                <a:cxnLst/>
                <a:rect l="l" t="t" r="r" b="b"/>
                <a:pathLst>
                  <a:path w="4037" h="860" extrusionOk="0">
                    <a:moveTo>
                      <a:pt x="2197" y="1"/>
                    </a:moveTo>
                    <a:cubicBezTo>
                      <a:pt x="1597" y="1"/>
                      <a:pt x="883" y="114"/>
                      <a:pt x="132" y="478"/>
                    </a:cubicBezTo>
                    <a:cubicBezTo>
                      <a:pt x="48" y="526"/>
                      <a:pt x="1" y="645"/>
                      <a:pt x="48" y="740"/>
                    </a:cubicBezTo>
                    <a:cubicBezTo>
                      <a:pt x="72" y="824"/>
                      <a:pt x="143" y="859"/>
                      <a:pt x="227" y="859"/>
                    </a:cubicBezTo>
                    <a:cubicBezTo>
                      <a:pt x="251" y="859"/>
                      <a:pt x="286" y="847"/>
                      <a:pt x="310" y="847"/>
                    </a:cubicBezTo>
                    <a:cubicBezTo>
                      <a:pt x="994" y="519"/>
                      <a:pt x="1652" y="418"/>
                      <a:pt x="2204" y="418"/>
                    </a:cubicBezTo>
                    <a:cubicBezTo>
                      <a:pt x="3093" y="418"/>
                      <a:pt x="3708" y="681"/>
                      <a:pt x="3715" y="681"/>
                    </a:cubicBezTo>
                    <a:cubicBezTo>
                      <a:pt x="3744" y="694"/>
                      <a:pt x="3774" y="699"/>
                      <a:pt x="3802" y="699"/>
                    </a:cubicBezTo>
                    <a:cubicBezTo>
                      <a:pt x="3881" y="699"/>
                      <a:pt x="3954" y="655"/>
                      <a:pt x="3989" y="586"/>
                    </a:cubicBezTo>
                    <a:cubicBezTo>
                      <a:pt x="4037" y="478"/>
                      <a:pt x="3989" y="359"/>
                      <a:pt x="3882" y="312"/>
                    </a:cubicBezTo>
                    <a:cubicBezTo>
                      <a:pt x="3838" y="297"/>
                      <a:pt x="3167" y="1"/>
                      <a:pt x="21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630;p21"/>
              <p:cNvSpPr/>
              <p:nvPr/>
            </p:nvSpPr>
            <p:spPr>
              <a:xfrm>
                <a:off x="4662043" y="3051782"/>
                <a:ext cx="140917" cy="23357"/>
              </a:xfrm>
              <a:custGeom>
                <a:avLst/>
                <a:gdLst/>
                <a:ahLst/>
                <a:cxnLst/>
                <a:rect l="l" t="t" r="r" b="b"/>
                <a:pathLst>
                  <a:path w="4549" h="754" extrusionOk="0">
                    <a:moveTo>
                      <a:pt x="2336" y="0"/>
                    </a:moveTo>
                    <a:cubicBezTo>
                      <a:pt x="1119" y="0"/>
                      <a:pt x="218" y="345"/>
                      <a:pt x="155" y="368"/>
                    </a:cubicBezTo>
                    <a:cubicBezTo>
                      <a:pt x="60" y="392"/>
                      <a:pt x="0" y="511"/>
                      <a:pt x="36" y="618"/>
                    </a:cubicBezTo>
                    <a:cubicBezTo>
                      <a:pt x="63" y="700"/>
                      <a:pt x="139" y="754"/>
                      <a:pt x="221" y="754"/>
                    </a:cubicBezTo>
                    <a:cubicBezTo>
                      <a:pt x="246" y="754"/>
                      <a:pt x="273" y="749"/>
                      <a:pt x="298" y="737"/>
                    </a:cubicBezTo>
                    <a:cubicBezTo>
                      <a:pt x="314" y="729"/>
                      <a:pt x="1175" y="407"/>
                      <a:pt x="2334" y="407"/>
                    </a:cubicBezTo>
                    <a:cubicBezTo>
                      <a:pt x="2920" y="407"/>
                      <a:pt x="3583" y="489"/>
                      <a:pt x="4251" y="737"/>
                    </a:cubicBezTo>
                    <a:cubicBezTo>
                      <a:pt x="4287" y="749"/>
                      <a:pt x="4299" y="749"/>
                      <a:pt x="4322" y="749"/>
                    </a:cubicBezTo>
                    <a:cubicBezTo>
                      <a:pt x="4418" y="749"/>
                      <a:pt x="4489" y="714"/>
                      <a:pt x="4513" y="618"/>
                    </a:cubicBezTo>
                    <a:cubicBezTo>
                      <a:pt x="4549" y="511"/>
                      <a:pt x="4501" y="416"/>
                      <a:pt x="4406" y="368"/>
                    </a:cubicBezTo>
                    <a:cubicBezTo>
                      <a:pt x="3680" y="92"/>
                      <a:pt x="2966" y="0"/>
                      <a:pt x="23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631;p21"/>
              <p:cNvSpPr/>
              <p:nvPr/>
            </p:nvSpPr>
            <p:spPr>
              <a:xfrm>
                <a:off x="4113586" y="3193411"/>
                <a:ext cx="78218" cy="494958"/>
              </a:xfrm>
              <a:custGeom>
                <a:avLst/>
                <a:gdLst/>
                <a:ahLst/>
                <a:cxnLst/>
                <a:rect l="l" t="t" r="r" b="b"/>
                <a:pathLst>
                  <a:path w="2525" h="15978" extrusionOk="0">
                    <a:moveTo>
                      <a:pt x="2288" y="1"/>
                    </a:moveTo>
                    <a:cubicBezTo>
                      <a:pt x="2246" y="1"/>
                      <a:pt x="2204" y="16"/>
                      <a:pt x="2168" y="47"/>
                    </a:cubicBezTo>
                    <a:cubicBezTo>
                      <a:pt x="2084" y="130"/>
                      <a:pt x="144" y="1773"/>
                      <a:pt x="48" y="4964"/>
                    </a:cubicBezTo>
                    <a:cubicBezTo>
                      <a:pt x="1" y="6643"/>
                      <a:pt x="465" y="7595"/>
                      <a:pt x="930" y="8500"/>
                    </a:cubicBezTo>
                    <a:cubicBezTo>
                      <a:pt x="1346" y="9357"/>
                      <a:pt x="1751" y="10155"/>
                      <a:pt x="1787" y="11560"/>
                    </a:cubicBezTo>
                    <a:cubicBezTo>
                      <a:pt x="1882" y="14441"/>
                      <a:pt x="1108" y="15644"/>
                      <a:pt x="1108" y="15668"/>
                    </a:cubicBezTo>
                    <a:cubicBezTo>
                      <a:pt x="1049" y="15751"/>
                      <a:pt x="1072" y="15882"/>
                      <a:pt x="1168" y="15942"/>
                    </a:cubicBezTo>
                    <a:cubicBezTo>
                      <a:pt x="1191" y="15965"/>
                      <a:pt x="1227" y="15977"/>
                      <a:pt x="1275" y="15977"/>
                    </a:cubicBezTo>
                    <a:cubicBezTo>
                      <a:pt x="1334" y="15977"/>
                      <a:pt x="1406" y="15942"/>
                      <a:pt x="1430" y="15882"/>
                    </a:cubicBezTo>
                    <a:cubicBezTo>
                      <a:pt x="1465" y="15823"/>
                      <a:pt x="2287" y="14572"/>
                      <a:pt x="2192" y="11536"/>
                    </a:cubicBezTo>
                    <a:cubicBezTo>
                      <a:pt x="2144" y="10048"/>
                      <a:pt x="1715" y="9179"/>
                      <a:pt x="1287" y="8322"/>
                    </a:cubicBezTo>
                    <a:cubicBezTo>
                      <a:pt x="834" y="7417"/>
                      <a:pt x="406" y="6560"/>
                      <a:pt x="453" y="4976"/>
                    </a:cubicBezTo>
                    <a:cubicBezTo>
                      <a:pt x="525" y="1976"/>
                      <a:pt x="2406" y="380"/>
                      <a:pt x="2418" y="368"/>
                    </a:cubicBezTo>
                    <a:cubicBezTo>
                      <a:pt x="2501" y="285"/>
                      <a:pt x="2525" y="166"/>
                      <a:pt x="2442" y="83"/>
                    </a:cubicBezTo>
                    <a:cubicBezTo>
                      <a:pt x="2401" y="28"/>
                      <a:pt x="2344" y="1"/>
                      <a:pt x="22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632;p21"/>
              <p:cNvSpPr/>
              <p:nvPr/>
            </p:nvSpPr>
            <p:spPr>
              <a:xfrm>
                <a:off x="5088758" y="3380825"/>
                <a:ext cx="73819" cy="384617"/>
              </a:xfrm>
              <a:custGeom>
                <a:avLst/>
                <a:gdLst/>
                <a:ahLst/>
                <a:cxnLst/>
                <a:rect l="l" t="t" r="r" b="b"/>
                <a:pathLst>
                  <a:path w="2383" h="12416" extrusionOk="0">
                    <a:moveTo>
                      <a:pt x="1020" y="1"/>
                    </a:moveTo>
                    <a:cubicBezTo>
                      <a:pt x="981" y="1"/>
                      <a:pt x="941" y="11"/>
                      <a:pt x="906" y="33"/>
                    </a:cubicBezTo>
                    <a:cubicBezTo>
                      <a:pt x="823" y="93"/>
                      <a:pt x="787" y="224"/>
                      <a:pt x="846" y="307"/>
                    </a:cubicBezTo>
                    <a:cubicBezTo>
                      <a:pt x="870" y="343"/>
                      <a:pt x="1977" y="2129"/>
                      <a:pt x="1977" y="4093"/>
                    </a:cubicBezTo>
                    <a:cubicBezTo>
                      <a:pt x="1977" y="6022"/>
                      <a:pt x="1656" y="7510"/>
                      <a:pt x="834" y="9237"/>
                    </a:cubicBezTo>
                    <a:cubicBezTo>
                      <a:pt x="49" y="10927"/>
                      <a:pt x="13" y="12154"/>
                      <a:pt x="13" y="12201"/>
                    </a:cubicBezTo>
                    <a:cubicBezTo>
                      <a:pt x="1" y="12320"/>
                      <a:pt x="96" y="12416"/>
                      <a:pt x="215" y="12416"/>
                    </a:cubicBezTo>
                    <a:cubicBezTo>
                      <a:pt x="311" y="12416"/>
                      <a:pt x="406" y="12320"/>
                      <a:pt x="418" y="12190"/>
                    </a:cubicBezTo>
                    <a:cubicBezTo>
                      <a:pt x="418" y="12178"/>
                      <a:pt x="453" y="10987"/>
                      <a:pt x="1204" y="9392"/>
                    </a:cubicBezTo>
                    <a:cubicBezTo>
                      <a:pt x="2037" y="7606"/>
                      <a:pt x="2382" y="6070"/>
                      <a:pt x="2382" y="4081"/>
                    </a:cubicBezTo>
                    <a:cubicBezTo>
                      <a:pt x="2382" y="1998"/>
                      <a:pt x="1239" y="164"/>
                      <a:pt x="1192" y="93"/>
                    </a:cubicBezTo>
                    <a:cubicBezTo>
                      <a:pt x="1154" y="32"/>
                      <a:pt x="1088" y="1"/>
                      <a:pt x="10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633;p21"/>
              <p:cNvSpPr/>
              <p:nvPr/>
            </p:nvSpPr>
            <p:spPr>
              <a:xfrm>
                <a:off x="4584971" y="2844295"/>
                <a:ext cx="240478" cy="249152"/>
              </a:xfrm>
              <a:custGeom>
                <a:avLst/>
                <a:gdLst/>
                <a:ahLst/>
                <a:cxnLst/>
                <a:rect l="l" t="t" r="r" b="b"/>
                <a:pathLst>
                  <a:path w="7763" h="8043" extrusionOk="0">
                    <a:moveTo>
                      <a:pt x="234" y="1"/>
                    </a:moveTo>
                    <a:cubicBezTo>
                      <a:pt x="198" y="1"/>
                      <a:pt x="163" y="10"/>
                      <a:pt x="131" y="30"/>
                    </a:cubicBezTo>
                    <a:cubicBezTo>
                      <a:pt x="48" y="65"/>
                      <a:pt x="0" y="208"/>
                      <a:pt x="60" y="292"/>
                    </a:cubicBezTo>
                    <a:cubicBezTo>
                      <a:pt x="71" y="327"/>
                      <a:pt x="1334" y="2590"/>
                      <a:pt x="2560" y="4149"/>
                    </a:cubicBezTo>
                    <a:cubicBezTo>
                      <a:pt x="4358" y="6471"/>
                      <a:pt x="7346" y="7971"/>
                      <a:pt x="7465" y="8031"/>
                    </a:cubicBezTo>
                    <a:cubicBezTo>
                      <a:pt x="7501" y="8043"/>
                      <a:pt x="7525" y="8043"/>
                      <a:pt x="7561" y="8043"/>
                    </a:cubicBezTo>
                    <a:cubicBezTo>
                      <a:pt x="7632" y="8043"/>
                      <a:pt x="7703" y="8007"/>
                      <a:pt x="7727" y="7924"/>
                    </a:cubicBezTo>
                    <a:cubicBezTo>
                      <a:pt x="7763" y="7828"/>
                      <a:pt x="7739" y="7709"/>
                      <a:pt x="7632" y="7662"/>
                    </a:cubicBezTo>
                    <a:cubicBezTo>
                      <a:pt x="7608" y="7650"/>
                      <a:pt x="4608" y="6138"/>
                      <a:pt x="2869" y="3899"/>
                    </a:cubicBezTo>
                    <a:cubicBezTo>
                      <a:pt x="1667" y="2351"/>
                      <a:pt x="417" y="125"/>
                      <a:pt x="405" y="101"/>
                    </a:cubicBezTo>
                    <a:cubicBezTo>
                      <a:pt x="373" y="38"/>
                      <a:pt x="304" y="1"/>
                      <a:pt x="2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634;p21"/>
              <p:cNvSpPr/>
              <p:nvPr/>
            </p:nvSpPr>
            <p:spPr>
              <a:xfrm>
                <a:off x="4193632" y="3457464"/>
                <a:ext cx="812540" cy="570637"/>
              </a:xfrm>
              <a:custGeom>
                <a:avLst/>
                <a:gdLst/>
                <a:ahLst/>
                <a:cxnLst/>
                <a:rect l="l" t="t" r="r" b="b"/>
                <a:pathLst>
                  <a:path w="26230" h="18421" extrusionOk="0">
                    <a:moveTo>
                      <a:pt x="18955" y="0"/>
                    </a:moveTo>
                    <a:lnTo>
                      <a:pt x="18955" y="0"/>
                    </a:lnTo>
                    <a:cubicBezTo>
                      <a:pt x="17457" y="1620"/>
                      <a:pt x="15442" y="3374"/>
                      <a:pt x="13710" y="3374"/>
                    </a:cubicBezTo>
                    <a:cubicBezTo>
                      <a:pt x="13584" y="3374"/>
                      <a:pt x="13459" y="3365"/>
                      <a:pt x="13336" y="3346"/>
                    </a:cubicBezTo>
                    <a:cubicBezTo>
                      <a:pt x="12062" y="3131"/>
                      <a:pt x="10799" y="2512"/>
                      <a:pt x="9668" y="1679"/>
                    </a:cubicBezTo>
                    <a:lnTo>
                      <a:pt x="9668" y="1679"/>
                    </a:lnTo>
                    <a:cubicBezTo>
                      <a:pt x="9716" y="3774"/>
                      <a:pt x="9716" y="8072"/>
                      <a:pt x="8990" y="9727"/>
                    </a:cubicBezTo>
                    <a:cubicBezTo>
                      <a:pt x="8013" y="11966"/>
                      <a:pt x="1" y="13097"/>
                      <a:pt x="1" y="13097"/>
                    </a:cubicBezTo>
                    <a:cubicBezTo>
                      <a:pt x="1" y="13097"/>
                      <a:pt x="5954" y="17716"/>
                      <a:pt x="13728" y="18371"/>
                    </a:cubicBezTo>
                    <a:cubicBezTo>
                      <a:pt x="14135" y="18405"/>
                      <a:pt x="14533" y="18421"/>
                      <a:pt x="14923" y="18421"/>
                    </a:cubicBezTo>
                    <a:cubicBezTo>
                      <a:pt x="21995" y="18421"/>
                      <a:pt x="26230" y="13180"/>
                      <a:pt x="26230" y="13180"/>
                    </a:cubicBezTo>
                    <a:cubicBezTo>
                      <a:pt x="26230" y="13180"/>
                      <a:pt x="20277" y="12930"/>
                      <a:pt x="18812" y="9727"/>
                    </a:cubicBezTo>
                    <a:cubicBezTo>
                      <a:pt x="18098" y="8180"/>
                      <a:pt x="18634" y="2691"/>
                      <a:pt x="18955" y="0"/>
                    </a:cubicBezTo>
                    <a:close/>
                  </a:path>
                </a:pathLst>
              </a:custGeom>
              <a:solidFill>
                <a:srgbClr val="F2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635;p21"/>
              <p:cNvSpPr/>
              <p:nvPr/>
            </p:nvSpPr>
            <p:spPr>
              <a:xfrm>
                <a:off x="3513521" y="3570624"/>
                <a:ext cx="437093" cy="912938"/>
              </a:xfrm>
              <a:custGeom>
                <a:avLst/>
                <a:gdLst/>
                <a:ahLst/>
                <a:cxnLst/>
                <a:rect l="l" t="t" r="r" b="b"/>
                <a:pathLst>
                  <a:path w="14110" h="29471" extrusionOk="0">
                    <a:moveTo>
                      <a:pt x="6358" y="0"/>
                    </a:moveTo>
                    <a:cubicBezTo>
                      <a:pt x="6137" y="0"/>
                      <a:pt x="5903" y="24"/>
                      <a:pt x="5656" y="74"/>
                    </a:cubicBezTo>
                    <a:cubicBezTo>
                      <a:pt x="1917" y="836"/>
                      <a:pt x="0" y="9599"/>
                      <a:pt x="2263" y="16314"/>
                    </a:cubicBezTo>
                    <a:cubicBezTo>
                      <a:pt x="4525" y="23029"/>
                      <a:pt x="10442" y="27815"/>
                      <a:pt x="10442" y="27815"/>
                    </a:cubicBezTo>
                    <a:cubicBezTo>
                      <a:pt x="12371" y="29220"/>
                      <a:pt x="14109" y="29470"/>
                      <a:pt x="14109" y="29470"/>
                    </a:cubicBezTo>
                    <a:lnTo>
                      <a:pt x="12704" y="27256"/>
                    </a:lnTo>
                    <a:cubicBezTo>
                      <a:pt x="11323" y="25041"/>
                      <a:pt x="10883" y="13349"/>
                      <a:pt x="10442" y="8920"/>
                    </a:cubicBezTo>
                    <a:cubicBezTo>
                      <a:pt x="10042" y="4772"/>
                      <a:pt x="9486" y="0"/>
                      <a:pt x="63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636;p21"/>
              <p:cNvSpPr/>
              <p:nvPr/>
            </p:nvSpPr>
            <p:spPr>
              <a:xfrm>
                <a:off x="3602396" y="3573629"/>
                <a:ext cx="348218" cy="910305"/>
              </a:xfrm>
              <a:custGeom>
                <a:avLst/>
                <a:gdLst/>
                <a:ahLst/>
                <a:cxnLst/>
                <a:rect l="l" t="t" r="r" b="b"/>
                <a:pathLst>
                  <a:path w="11241" h="29386" fill="none" extrusionOk="0">
                    <a:moveTo>
                      <a:pt x="2787" y="0"/>
                    </a:moveTo>
                    <a:cubicBezTo>
                      <a:pt x="2787" y="0"/>
                      <a:pt x="1" y="19717"/>
                      <a:pt x="11240" y="29385"/>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637;p21"/>
              <p:cNvSpPr/>
              <p:nvPr/>
            </p:nvSpPr>
            <p:spPr>
              <a:xfrm>
                <a:off x="3563302" y="3770956"/>
                <a:ext cx="129858" cy="178183"/>
              </a:xfrm>
              <a:custGeom>
                <a:avLst/>
                <a:gdLst/>
                <a:ahLst/>
                <a:cxnLst/>
                <a:rect l="l" t="t" r="r" b="b"/>
                <a:pathLst>
                  <a:path w="4192" h="5752" fill="none" extrusionOk="0">
                    <a:moveTo>
                      <a:pt x="1" y="0"/>
                    </a:moveTo>
                    <a:lnTo>
                      <a:pt x="4192" y="575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638;p21"/>
              <p:cNvSpPr/>
              <p:nvPr/>
            </p:nvSpPr>
            <p:spPr>
              <a:xfrm>
                <a:off x="3718221" y="3846944"/>
                <a:ext cx="118799" cy="232362"/>
              </a:xfrm>
              <a:custGeom>
                <a:avLst/>
                <a:gdLst/>
                <a:ahLst/>
                <a:cxnLst/>
                <a:rect l="l" t="t" r="r" b="b"/>
                <a:pathLst>
                  <a:path w="3835" h="7501" fill="none" extrusionOk="0">
                    <a:moveTo>
                      <a:pt x="0" y="7501"/>
                    </a:moveTo>
                    <a:lnTo>
                      <a:pt x="3834"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639;p21"/>
              <p:cNvSpPr/>
              <p:nvPr/>
            </p:nvSpPr>
            <p:spPr>
              <a:xfrm>
                <a:off x="3615685" y="4154519"/>
                <a:ext cx="174125" cy="119914"/>
              </a:xfrm>
              <a:custGeom>
                <a:avLst/>
                <a:gdLst/>
                <a:ahLst/>
                <a:cxnLst/>
                <a:rect l="l" t="t" r="r" b="b"/>
                <a:pathLst>
                  <a:path w="5621" h="3871" fill="none" extrusionOk="0">
                    <a:moveTo>
                      <a:pt x="0" y="1"/>
                    </a:moveTo>
                    <a:lnTo>
                      <a:pt x="5620" y="387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640;p21"/>
              <p:cNvSpPr/>
              <p:nvPr/>
            </p:nvSpPr>
            <p:spPr>
              <a:xfrm>
                <a:off x="3620858" y="3862959"/>
                <a:ext cx="1947060" cy="1050013"/>
              </a:xfrm>
              <a:custGeom>
                <a:avLst/>
                <a:gdLst/>
                <a:ahLst/>
                <a:cxnLst/>
                <a:rect l="l" t="t" r="r" b="b"/>
                <a:pathLst>
                  <a:path w="62854" h="33896" extrusionOk="0">
                    <a:moveTo>
                      <a:pt x="18242" y="1"/>
                    </a:moveTo>
                    <a:cubicBezTo>
                      <a:pt x="17215" y="1"/>
                      <a:pt x="13256" y="259"/>
                      <a:pt x="10990" y="4091"/>
                    </a:cubicBezTo>
                    <a:cubicBezTo>
                      <a:pt x="8370" y="8544"/>
                      <a:pt x="3322" y="19962"/>
                      <a:pt x="1655" y="25796"/>
                    </a:cubicBezTo>
                    <a:cubicBezTo>
                      <a:pt x="0" y="31630"/>
                      <a:pt x="4965" y="33547"/>
                      <a:pt x="12275" y="33547"/>
                    </a:cubicBezTo>
                    <a:cubicBezTo>
                      <a:pt x="17157" y="33547"/>
                      <a:pt x="32617" y="33896"/>
                      <a:pt x="43647" y="33896"/>
                    </a:cubicBezTo>
                    <a:cubicBezTo>
                      <a:pt x="49162" y="33896"/>
                      <a:pt x="53570" y="33809"/>
                      <a:pt x="54995" y="33547"/>
                    </a:cubicBezTo>
                    <a:cubicBezTo>
                      <a:pt x="59269" y="32761"/>
                      <a:pt x="62139" y="32939"/>
                      <a:pt x="62496" y="28665"/>
                    </a:cubicBezTo>
                    <a:cubicBezTo>
                      <a:pt x="62853" y="24415"/>
                      <a:pt x="54650" y="6531"/>
                      <a:pt x="53793" y="4436"/>
                    </a:cubicBezTo>
                    <a:cubicBezTo>
                      <a:pt x="52942" y="2413"/>
                      <a:pt x="49263" y="69"/>
                      <a:pt x="45164" y="69"/>
                    </a:cubicBezTo>
                    <a:cubicBezTo>
                      <a:pt x="45017" y="69"/>
                      <a:pt x="44869" y="72"/>
                      <a:pt x="44720" y="78"/>
                    </a:cubicBezTo>
                    <a:cubicBezTo>
                      <a:pt x="44720" y="78"/>
                      <a:pt x="40495" y="5319"/>
                      <a:pt x="33415" y="5319"/>
                    </a:cubicBezTo>
                    <a:cubicBezTo>
                      <a:pt x="33025" y="5319"/>
                      <a:pt x="32626" y="5303"/>
                      <a:pt x="32218" y="5269"/>
                    </a:cubicBezTo>
                    <a:cubicBezTo>
                      <a:pt x="24444" y="4626"/>
                      <a:pt x="18491" y="7"/>
                      <a:pt x="18491" y="7"/>
                    </a:cubicBezTo>
                    <a:cubicBezTo>
                      <a:pt x="18491" y="7"/>
                      <a:pt x="18402" y="1"/>
                      <a:pt x="182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641;p21"/>
              <p:cNvSpPr/>
              <p:nvPr/>
            </p:nvSpPr>
            <p:spPr>
              <a:xfrm>
                <a:off x="4026199" y="4373251"/>
                <a:ext cx="1136379" cy="279882"/>
              </a:xfrm>
              <a:custGeom>
                <a:avLst/>
                <a:gdLst/>
                <a:ahLst/>
                <a:cxnLst/>
                <a:rect l="l" t="t" r="r" b="b"/>
                <a:pathLst>
                  <a:path w="36684" h="9035" extrusionOk="0">
                    <a:moveTo>
                      <a:pt x="0" y="0"/>
                    </a:moveTo>
                    <a:lnTo>
                      <a:pt x="976" y="7108"/>
                    </a:lnTo>
                    <a:lnTo>
                      <a:pt x="3608" y="7823"/>
                    </a:lnTo>
                    <a:cubicBezTo>
                      <a:pt x="3608" y="7823"/>
                      <a:pt x="14348" y="9034"/>
                      <a:pt x="21478" y="9034"/>
                    </a:cubicBezTo>
                    <a:cubicBezTo>
                      <a:pt x="23316" y="9034"/>
                      <a:pt x="24914" y="8954"/>
                      <a:pt x="26027" y="8751"/>
                    </a:cubicBezTo>
                    <a:cubicBezTo>
                      <a:pt x="31444" y="7775"/>
                      <a:pt x="36278" y="6251"/>
                      <a:pt x="36278" y="6251"/>
                    </a:cubicBezTo>
                    <a:lnTo>
                      <a:pt x="36683" y="1357"/>
                    </a:lnTo>
                    <a:lnTo>
                      <a:pt x="36683" y="1357"/>
                    </a:lnTo>
                    <a:cubicBezTo>
                      <a:pt x="36683" y="1358"/>
                      <a:pt x="31563" y="8017"/>
                      <a:pt x="20765" y="8017"/>
                    </a:cubicBezTo>
                    <a:cubicBezTo>
                      <a:pt x="20167" y="8017"/>
                      <a:pt x="19552" y="7997"/>
                      <a:pt x="18919" y="7954"/>
                    </a:cubicBezTo>
                    <a:cubicBezTo>
                      <a:pt x="6823" y="7132"/>
                      <a:pt x="0" y="1"/>
                      <a:pt x="0" y="0"/>
                    </a:cubicBezTo>
                    <a:close/>
                  </a:path>
                </a:pathLst>
              </a:custGeom>
              <a:solidFill>
                <a:srgbClr val="5F5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642;p21"/>
              <p:cNvSpPr/>
              <p:nvPr/>
            </p:nvSpPr>
            <p:spPr>
              <a:xfrm>
                <a:off x="3779432" y="4555058"/>
                <a:ext cx="359649" cy="64588"/>
              </a:xfrm>
              <a:custGeom>
                <a:avLst/>
                <a:gdLst/>
                <a:ahLst/>
                <a:cxnLst/>
                <a:rect l="l" t="t" r="r" b="b"/>
                <a:pathLst>
                  <a:path w="11610" h="2085" extrusionOk="0">
                    <a:moveTo>
                      <a:pt x="4621" y="0"/>
                    </a:moveTo>
                    <a:cubicBezTo>
                      <a:pt x="2066" y="0"/>
                      <a:pt x="174" y="1672"/>
                      <a:pt x="96" y="1739"/>
                    </a:cubicBezTo>
                    <a:cubicBezTo>
                      <a:pt x="13" y="1811"/>
                      <a:pt x="1" y="1930"/>
                      <a:pt x="72" y="2025"/>
                    </a:cubicBezTo>
                    <a:cubicBezTo>
                      <a:pt x="117" y="2064"/>
                      <a:pt x="173" y="2085"/>
                      <a:pt x="228" y="2085"/>
                    </a:cubicBezTo>
                    <a:cubicBezTo>
                      <a:pt x="274" y="2085"/>
                      <a:pt x="320" y="2070"/>
                      <a:pt x="358" y="2037"/>
                    </a:cubicBezTo>
                    <a:cubicBezTo>
                      <a:pt x="369" y="2015"/>
                      <a:pt x="2208" y="394"/>
                      <a:pt x="4613" y="394"/>
                    </a:cubicBezTo>
                    <a:cubicBezTo>
                      <a:pt x="4776" y="394"/>
                      <a:pt x="4941" y="402"/>
                      <a:pt x="5109" y="418"/>
                    </a:cubicBezTo>
                    <a:cubicBezTo>
                      <a:pt x="7787" y="668"/>
                      <a:pt x="11264" y="2049"/>
                      <a:pt x="11300" y="2073"/>
                    </a:cubicBezTo>
                    <a:cubicBezTo>
                      <a:pt x="11324" y="2085"/>
                      <a:pt x="11347" y="2085"/>
                      <a:pt x="11371" y="2085"/>
                    </a:cubicBezTo>
                    <a:cubicBezTo>
                      <a:pt x="11467" y="2085"/>
                      <a:pt x="11538" y="2025"/>
                      <a:pt x="11562" y="1977"/>
                    </a:cubicBezTo>
                    <a:cubicBezTo>
                      <a:pt x="11609" y="1870"/>
                      <a:pt x="11562" y="1751"/>
                      <a:pt x="11467" y="1715"/>
                    </a:cubicBezTo>
                    <a:cubicBezTo>
                      <a:pt x="11419" y="1692"/>
                      <a:pt x="7895" y="299"/>
                      <a:pt x="5156" y="25"/>
                    </a:cubicBezTo>
                    <a:cubicBezTo>
                      <a:pt x="4975" y="8"/>
                      <a:pt x="4796" y="0"/>
                      <a:pt x="46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643;p21"/>
              <p:cNvSpPr/>
              <p:nvPr/>
            </p:nvSpPr>
            <p:spPr>
              <a:xfrm>
                <a:off x="3882339" y="4489975"/>
                <a:ext cx="99624" cy="83206"/>
              </a:xfrm>
              <a:custGeom>
                <a:avLst/>
                <a:gdLst/>
                <a:ahLst/>
                <a:cxnLst/>
                <a:rect l="l" t="t" r="r" b="b"/>
                <a:pathLst>
                  <a:path w="3216" h="2686" extrusionOk="0">
                    <a:moveTo>
                      <a:pt x="240" y="1"/>
                    </a:moveTo>
                    <a:cubicBezTo>
                      <a:pt x="169" y="1"/>
                      <a:pt x="99" y="35"/>
                      <a:pt x="60" y="90"/>
                    </a:cubicBezTo>
                    <a:cubicBezTo>
                      <a:pt x="1" y="185"/>
                      <a:pt x="24" y="316"/>
                      <a:pt x="120" y="376"/>
                    </a:cubicBezTo>
                    <a:cubicBezTo>
                      <a:pt x="132" y="387"/>
                      <a:pt x="1679" y="1447"/>
                      <a:pt x="2870" y="2614"/>
                    </a:cubicBezTo>
                    <a:cubicBezTo>
                      <a:pt x="2906" y="2662"/>
                      <a:pt x="2965" y="2685"/>
                      <a:pt x="3001" y="2685"/>
                    </a:cubicBezTo>
                    <a:cubicBezTo>
                      <a:pt x="3061" y="2685"/>
                      <a:pt x="3108" y="2662"/>
                      <a:pt x="3144" y="2602"/>
                    </a:cubicBezTo>
                    <a:cubicBezTo>
                      <a:pt x="3215" y="2531"/>
                      <a:pt x="3215" y="2400"/>
                      <a:pt x="3144" y="2316"/>
                    </a:cubicBezTo>
                    <a:cubicBezTo>
                      <a:pt x="1929" y="1114"/>
                      <a:pt x="358" y="42"/>
                      <a:pt x="346" y="30"/>
                    </a:cubicBezTo>
                    <a:cubicBezTo>
                      <a:pt x="313" y="10"/>
                      <a:pt x="277" y="1"/>
                      <a:pt x="2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644;p21"/>
              <p:cNvSpPr/>
              <p:nvPr/>
            </p:nvSpPr>
            <p:spPr>
              <a:xfrm>
                <a:off x="4016968" y="4346642"/>
                <a:ext cx="45754" cy="246829"/>
              </a:xfrm>
              <a:custGeom>
                <a:avLst/>
                <a:gdLst/>
                <a:ahLst/>
                <a:cxnLst/>
                <a:rect l="l" t="t" r="r" b="b"/>
                <a:pathLst>
                  <a:path w="1477" h="7968" extrusionOk="0">
                    <a:moveTo>
                      <a:pt x="202" y="1"/>
                    </a:moveTo>
                    <a:cubicBezTo>
                      <a:pt x="195" y="1"/>
                      <a:pt x="187" y="1"/>
                      <a:pt x="179" y="2"/>
                    </a:cubicBezTo>
                    <a:cubicBezTo>
                      <a:pt x="72" y="14"/>
                      <a:pt x="0" y="121"/>
                      <a:pt x="12" y="228"/>
                    </a:cubicBezTo>
                    <a:lnTo>
                      <a:pt x="1072" y="7789"/>
                    </a:lnTo>
                    <a:cubicBezTo>
                      <a:pt x="1084" y="7884"/>
                      <a:pt x="1155" y="7967"/>
                      <a:pt x="1262" y="7967"/>
                    </a:cubicBezTo>
                    <a:cubicBezTo>
                      <a:pt x="1262" y="7967"/>
                      <a:pt x="1274" y="7967"/>
                      <a:pt x="1298" y="7943"/>
                    </a:cubicBezTo>
                    <a:cubicBezTo>
                      <a:pt x="1393" y="7931"/>
                      <a:pt x="1477" y="7824"/>
                      <a:pt x="1453" y="7729"/>
                    </a:cubicBezTo>
                    <a:lnTo>
                      <a:pt x="405" y="169"/>
                    </a:lnTo>
                    <a:cubicBezTo>
                      <a:pt x="383" y="69"/>
                      <a:pt x="300" y="1"/>
                      <a:pt x="2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645;p21"/>
              <p:cNvSpPr/>
              <p:nvPr/>
            </p:nvSpPr>
            <p:spPr>
              <a:xfrm>
                <a:off x="5086559" y="4542234"/>
                <a:ext cx="291777" cy="51237"/>
              </a:xfrm>
              <a:custGeom>
                <a:avLst/>
                <a:gdLst/>
                <a:ahLst/>
                <a:cxnLst/>
                <a:rect l="l" t="t" r="r" b="b"/>
                <a:pathLst>
                  <a:path w="9419" h="1654" extrusionOk="0">
                    <a:moveTo>
                      <a:pt x="5405" y="0"/>
                    </a:moveTo>
                    <a:cubicBezTo>
                      <a:pt x="2775" y="0"/>
                      <a:pt x="288" y="1182"/>
                      <a:pt x="132" y="1260"/>
                    </a:cubicBezTo>
                    <a:cubicBezTo>
                      <a:pt x="48" y="1308"/>
                      <a:pt x="1" y="1427"/>
                      <a:pt x="48" y="1534"/>
                    </a:cubicBezTo>
                    <a:cubicBezTo>
                      <a:pt x="72" y="1606"/>
                      <a:pt x="143" y="1653"/>
                      <a:pt x="227" y="1653"/>
                    </a:cubicBezTo>
                    <a:cubicBezTo>
                      <a:pt x="251" y="1653"/>
                      <a:pt x="286" y="1629"/>
                      <a:pt x="310" y="1629"/>
                    </a:cubicBezTo>
                    <a:cubicBezTo>
                      <a:pt x="350" y="1614"/>
                      <a:pt x="2849" y="421"/>
                      <a:pt x="5434" y="421"/>
                    </a:cubicBezTo>
                    <a:cubicBezTo>
                      <a:pt x="6724" y="421"/>
                      <a:pt x="8035" y="718"/>
                      <a:pt x="9073" y="1606"/>
                    </a:cubicBezTo>
                    <a:cubicBezTo>
                      <a:pt x="9115" y="1632"/>
                      <a:pt x="9162" y="1647"/>
                      <a:pt x="9207" y="1647"/>
                    </a:cubicBezTo>
                    <a:cubicBezTo>
                      <a:pt x="9264" y="1647"/>
                      <a:pt x="9319" y="1623"/>
                      <a:pt x="9359" y="1570"/>
                    </a:cubicBezTo>
                    <a:cubicBezTo>
                      <a:pt x="9418" y="1487"/>
                      <a:pt x="9418" y="1367"/>
                      <a:pt x="9335" y="1296"/>
                    </a:cubicBezTo>
                    <a:cubicBezTo>
                      <a:pt x="8195" y="323"/>
                      <a:pt x="6780" y="0"/>
                      <a:pt x="54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646;p21"/>
              <p:cNvSpPr/>
              <p:nvPr/>
            </p:nvSpPr>
            <p:spPr>
              <a:xfrm>
                <a:off x="5143743" y="4372880"/>
                <a:ext cx="22149" cy="194012"/>
              </a:xfrm>
              <a:custGeom>
                <a:avLst/>
                <a:gdLst/>
                <a:ahLst/>
                <a:cxnLst/>
                <a:rect l="l" t="t" r="r" b="b"/>
                <a:pathLst>
                  <a:path w="715" h="6263" extrusionOk="0">
                    <a:moveTo>
                      <a:pt x="500" y="0"/>
                    </a:moveTo>
                    <a:cubicBezTo>
                      <a:pt x="405" y="0"/>
                      <a:pt x="310" y="96"/>
                      <a:pt x="310" y="191"/>
                    </a:cubicBezTo>
                    <a:lnTo>
                      <a:pt x="12" y="6061"/>
                    </a:lnTo>
                    <a:cubicBezTo>
                      <a:pt x="0" y="6168"/>
                      <a:pt x="83" y="6263"/>
                      <a:pt x="202" y="6263"/>
                    </a:cubicBezTo>
                    <a:cubicBezTo>
                      <a:pt x="310" y="6263"/>
                      <a:pt x="405" y="6180"/>
                      <a:pt x="417" y="6072"/>
                    </a:cubicBezTo>
                    <a:lnTo>
                      <a:pt x="714" y="215"/>
                    </a:lnTo>
                    <a:cubicBezTo>
                      <a:pt x="714" y="107"/>
                      <a:pt x="619" y="0"/>
                      <a:pt x="5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647;p21"/>
              <p:cNvSpPr/>
              <p:nvPr/>
            </p:nvSpPr>
            <p:spPr>
              <a:xfrm>
                <a:off x="5186895" y="4451810"/>
                <a:ext cx="132801" cy="103279"/>
              </a:xfrm>
              <a:custGeom>
                <a:avLst/>
                <a:gdLst/>
                <a:ahLst/>
                <a:cxnLst/>
                <a:rect l="l" t="t" r="r" b="b"/>
                <a:pathLst>
                  <a:path w="4287" h="3334" extrusionOk="0">
                    <a:moveTo>
                      <a:pt x="4077" y="1"/>
                    </a:moveTo>
                    <a:cubicBezTo>
                      <a:pt x="4055" y="1"/>
                      <a:pt x="4033" y="4"/>
                      <a:pt x="4012" y="12"/>
                    </a:cubicBezTo>
                    <a:cubicBezTo>
                      <a:pt x="2012" y="679"/>
                      <a:pt x="143" y="2917"/>
                      <a:pt x="60" y="3001"/>
                    </a:cubicBezTo>
                    <a:cubicBezTo>
                      <a:pt x="0" y="3096"/>
                      <a:pt x="0" y="3215"/>
                      <a:pt x="95" y="3286"/>
                    </a:cubicBezTo>
                    <a:cubicBezTo>
                      <a:pt x="143" y="3322"/>
                      <a:pt x="179" y="3334"/>
                      <a:pt x="226" y="3334"/>
                    </a:cubicBezTo>
                    <a:cubicBezTo>
                      <a:pt x="286" y="3334"/>
                      <a:pt x="333" y="3298"/>
                      <a:pt x="357" y="3251"/>
                    </a:cubicBezTo>
                    <a:cubicBezTo>
                      <a:pt x="381" y="3239"/>
                      <a:pt x="2238" y="1024"/>
                      <a:pt x="4132" y="393"/>
                    </a:cubicBezTo>
                    <a:cubicBezTo>
                      <a:pt x="4251" y="369"/>
                      <a:pt x="4286" y="250"/>
                      <a:pt x="4262" y="143"/>
                    </a:cubicBezTo>
                    <a:cubicBezTo>
                      <a:pt x="4235" y="50"/>
                      <a:pt x="4156" y="1"/>
                      <a:pt x="40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648;p21"/>
              <p:cNvSpPr/>
              <p:nvPr/>
            </p:nvSpPr>
            <p:spPr>
              <a:xfrm>
                <a:off x="4493123" y="3457464"/>
                <a:ext cx="287719" cy="137881"/>
              </a:xfrm>
              <a:custGeom>
                <a:avLst/>
                <a:gdLst/>
                <a:ahLst/>
                <a:cxnLst/>
                <a:rect l="l" t="t" r="r" b="b"/>
                <a:pathLst>
                  <a:path w="9288" h="4451" extrusionOk="0">
                    <a:moveTo>
                      <a:pt x="9287" y="0"/>
                    </a:moveTo>
                    <a:lnTo>
                      <a:pt x="9287" y="0"/>
                    </a:lnTo>
                    <a:cubicBezTo>
                      <a:pt x="7789" y="1620"/>
                      <a:pt x="5774" y="3374"/>
                      <a:pt x="4042" y="3374"/>
                    </a:cubicBezTo>
                    <a:cubicBezTo>
                      <a:pt x="3916" y="3374"/>
                      <a:pt x="3791" y="3365"/>
                      <a:pt x="3668" y="3346"/>
                    </a:cubicBezTo>
                    <a:cubicBezTo>
                      <a:pt x="2394" y="3131"/>
                      <a:pt x="1131" y="2512"/>
                      <a:pt x="0" y="1679"/>
                    </a:cubicBezTo>
                    <a:lnTo>
                      <a:pt x="0" y="1679"/>
                    </a:lnTo>
                    <a:cubicBezTo>
                      <a:pt x="1" y="1679"/>
                      <a:pt x="3310" y="4451"/>
                      <a:pt x="6910" y="4451"/>
                    </a:cubicBezTo>
                    <a:cubicBezTo>
                      <a:pt x="7564" y="4451"/>
                      <a:pt x="8228" y="4359"/>
                      <a:pt x="8882" y="4143"/>
                    </a:cubicBezTo>
                    <a:cubicBezTo>
                      <a:pt x="8990" y="2596"/>
                      <a:pt x="9156" y="1084"/>
                      <a:pt x="92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649;p21"/>
              <p:cNvSpPr/>
              <p:nvPr/>
            </p:nvSpPr>
            <p:spPr>
              <a:xfrm>
                <a:off x="4363668" y="3255335"/>
                <a:ext cx="92963" cy="60871"/>
              </a:xfrm>
              <a:custGeom>
                <a:avLst/>
                <a:gdLst/>
                <a:ahLst/>
                <a:cxnLst/>
                <a:rect l="l" t="t" r="r" b="b"/>
                <a:pathLst>
                  <a:path w="3001" h="1965" extrusionOk="0">
                    <a:moveTo>
                      <a:pt x="1500" y="0"/>
                    </a:moveTo>
                    <a:cubicBezTo>
                      <a:pt x="667" y="0"/>
                      <a:pt x="0" y="441"/>
                      <a:pt x="0" y="977"/>
                    </a:cubicBezTo>
                    <a:cubicBezTo>
                      <a:pt x="0" y="1524"/>
                      <a:pt x="667" y="1965"/>
                      <a:pt x="1500" y="1965"/>
                    </a:cubicBezTo>
                    <a:cubicBezTo>
                      <a:pt x="2334" y="1965"/>
                      <a:pt x="3001" y="1524"/>
                      <a:pt x="3001" y="977"/>
                    </a:cubicBezTo>
                    <a:cubicBezTo>
                      <a:pt x="3001" y="441"/>
                      <a:pt x="2334" y="0"/>
                      <a:pt x="1500" y="0"/>
                    </a:cubicBezTo>
                    <a:close/>
                  </a:path>
                </a:pathLst>
              </a:custGeom>
              <a:solidFill>
                <a:srgbClr val="DF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650;p21"/>
              <p:cNvSpPr/>
              <p:nvPr/>
            </p:nvSpPr>
            <p:spPr>
              <a:xfrm>
                <a:off x="3620858" y="4566520"/>
                <a:ext cx="1937828" cy="347010"/>
              </a:xfrm>
              <a:custGeom>
                <a:avLst/>
                <a:gdLst/>
                <a:ahLst/>
                <a:cxnLst/>
                <a:rect l="l" t="t" r="r" b="b"/>
                <a:pathLst>
                  <a:path w="62556" h="11202" extrusionOk="0">
                    <a:moveTo>
                      <a:pt x="2655" y="0"/>
                    </a:moveTo>
                    <a:cubicBezTo>
                      <a:pt x="2250" y="1131"/>
                      <a:pt x="1905" y="2179"/>
                      <a:pt x="1655" y="3096"/>
                    </a:cubicBezTo>
                    <a:cubicBezTo>
                      <a:pt x="0" y="8930"/>
                      <a:pt x="4965" y="10847"/>
                      <a:pt x="12275" y="10847"/>
                    </a:cubicBezTo>
                    <a:cubicBezTo>
                      <a:pt x="17157" y="10847"/>
                      <a:pt x="32617" y="11201"/>
                      <a:pt x="43647" y="11201"/>
                    </a:cubicBezTo>
                    <a:cubicBezTo>
                      <a:pt x="49162" y="11201"/>
                      <a:pt x="53570" y="11113"/>
                      <a:pt x="54995" y="10847"/>
                    </a:cubicBezTo>
                    <a:cubicBezTo>
                      <a:pt x="59269" y="10061"/>
                      <a:pt x="62139" y="10239"/>
                      <a:pt x="62496" y="5965"/>
                    </a:cubicBezTo>
                    <a:cubicBezTo>
                      <a:pt x="62556" y="5179"/>
                      <a:pt x="62329" y="3929"/>
                      <a:pt x="61913" y="2417"/>
                    </a:cubicBezTo>
                    <a:cubicBezTo>
                      <a:pt x="61091" y="4513"/>
                      <a:pt x="59448" y="7382"/>
                      <a:pt x="56317" y="8227"/>
                    </a:cubicBezTo>
                    <a:cubicBezTo>
                      <a:pt x="53729" y="8939"/>
                      <a:pt x="42122" y="9400"/>
                      <a:pt x="30686" y="9400"/>
                    </a:cubicBezTo>
                    <a:cubicBezTo>
                      <a:pt x="19551" y="9400"/>
                      <a:pt x="8577" y="8963"/>
                      <a:pt x="6251" y="7894"/>
                    </a:cubicBezTo>
                    <a:cubicBezTo>
                      <a:pt x="3846" y="6775"/>
                      <a:pt x="2953" y="3215"/>
                      <a:pt x="26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651;p21"/>
              <p:cNvSpPr/>
              <p:nvPr/>
            </p:nvSpPr>
            <p:spPr>
              <a:xfrm>
                <a:off x="4734345" y="3255335"/>
                <a:ext cx="92963" cy="60871"/>
              </a:xfrm>
              <a:custGeom>
                <a:avLst/>
                <a:gdLst/>
                <a:ahLst/>
                <a:cxnLst/>
                <a:rect l="l" t="t" r="r" b="b"/>
                <a:pathLst>
                  <a:path w="3001" h="1965" extrusionOk="0">
                    <a:moveTo>
                      <a:pt x="1500" y="0"/>
                    </a:moveTo>
                    <a:cubicBezTo>
                      <a:pt x="667" y="0"/>
                      <a:pt x="0" y="441"/>
                      <a:pt x="0" y="977"/>
                    </a:cubicBezTo>
                    <a:cubicBezTo>
                      <a:pt x="0" y="1524"/>
                      <a:pt x="667" y="1965"/>
                      <a:pt x="1500" y="1965"/>
                    </a:cubicBezTo>
                    <a:cubicBezTo>
                      <a:pt x="2334" y="1965"/>
                      <a:pt x="3000" y="1524"/>
                      <a:pt x="3000" y="977"/>
                    </a:cubicBezTo>
                    <a:cubicBezTo>
                      <a:pt x="3000" y="441"/>
                      <a:pt x="2334" y="0"/>
                      <a:pt x="1500" y="0"/>
                    </a:cubicBezTo>
                    <a:close/>
                  </a:path>
                </a:pathLst>
              </a:custGeom>
              <a:solidFill>
                <a:srgbClr val="DF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652;p21"/>
              <p:cNvSpPr/>
              <p:nvPr/>
            </p:nvSpPr>
            <p:spPr>
              <a:xfrm>
                <a:off x="4093327" y="4335614"/>
                <a:ext cx="1037158" cy="618187"/>
              </a:xfrm>
              <a:custGeom>
                <a:avLst/>
                <a:gdLst/>
                <a:ahLst/>
                <a:cxnLst/>
                <a:rect l="l" t="t" r="r" b="b"/>
                <a:pathLst>
                  <a:path w="33481" h="19956" extrusionOk="0">
                    <a:moveTo>
                      <a:pt x="0" y="1"/>
                    </a:moveTo>
                    <a:lnTo>
                      <a:pt x="2750" y="19956"/>
                    </a:lnTo>
                    <a:lnTo>
                      <a:pt x="30563" y="19956"/>
                    </a:lnTo>
                    <a:lnTo>
                      <a:pt x="33480" y="1"/>
                    </a:lnTo>
                    <a:close/>
                  </a:path>
                </a:pathLst>
              </a:custGeom>
              <a:solidFill>
                <a:srgbClr val="EAE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653;p21"/>
              <p:cNvSpPr/>
              <p:nvPr/>
            </p:nvSpPr>
            <p:spPr>
              <a:xfrm>
                <a:off x="4093327" y="4302437"/>
                <a:ext cx="1037158" cy="33208"/>
              </a:xfrm>
              <a:custGeom>
                <a:avLst/>
                <a:gdLst/>
                <a:ahLst/>
                <a:cxnLst/>
                <a:rect l="l" t="t" r="r" b="b"/>
                <a:pathLst>
                  <a:path w="33481" h="1072" extrusionOk="0">
                    <a:moveTo>
                      <a:pt x="619" y="0"/>
                    </a:moveTo>
                    <a:lnTo>
                      <a:pt x="0" y="1072"/>
                    </a:lnTo>
                    <a:lnTo>
                      <a:pt x="33480" y="1072"/>
                    </a:lnTo>
                    <a:lnTo>
                      <a:pt x="3307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654;p21"/>
              <p:cNvSpPr/>
              <p:nvPr/>
            </p:nvSpPr>
            <p:spPr>
              <a:xfrm>
                <a:off x="4507496" y="4570578"/>
                <a:ext cx="184440" cy="184440"/>
              </a:xfrm>
              <a:custGeom>
                <a:avLst/>
                <a:gdLst/>
                <a:ahLst/>
                <a:cxnLst/>
                <a:rect l="l" t="t" r="r" b="b"/>
                <a:pathLst>
                  <a:path w="5954" h="5954" extrusionOk="0">
                    <a:moveTo>
                      <a:pt x="2977" y="0"/>
                    </a:moveTo>
                    <a:cubicBezTo>
                      <a:pt x="1334" y="0"/>
                      <a:pt x="1" y="1334"/>
                      <a:pt x="1" y="2977"/>
                    </a:cubicBezTo>
                    <a:cubicBezTo>
                      <a:pt x="1" y="4620"/>
                      <a:pt x="1334" y="5953"/>
                      <a:pt x="2977" y="5953"/>
                    </a:cubicBezTo>
                    <a:cubicBezTo>
                      <a:pt x="4620" y="5953"/>
                      <a:pt x="5954" y="4620"/>
                      <a:pt x="5954" y="2977"/>
                    </a:cubicBezTo>
                    <a:cubicBezTo>
                      <a:pt x="5954" y="1334"/>
                      <a:pt x="4620" y="0"/>
                      <a:pt x="29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p:cNvSpPr txBox="1"/>
            <p:nvPr/>
          </p:nvSpPr>
          <p:spPr>
            <a:xfrm>
              <a:off x="564733" y="4372620"/>
              <a:ext cx="937902" cy="307777"/>
            </a:xfrm>
            <a:prstGeom prst="rect">
              <a:avLst/>
            </a:prstGeom>
            <a:noFill/>
          </p:spPr>
          <p:txBody>
            <a:bodyPr wrap="square" rtlCol="0">
              <a:spAutoFit/>
            </a:bodyPr>
            <a:lstStyle/>
            <a:p>
              <a:pPr algn="ctr"/>
              <a:r>
                <a:rPr lang="en-US"/>
                <a:t>Alice</a:t>
              </a:r>
            </a:p>
          </p:txBody>
        </p:sp>
      </p:grpSp>
      <p:grpSp>
        <p:nvGrpSpPr>
          <p:cNvPr id="9" name="Group 8"/>
          <p:cNvGrpSpPr/>
          <p:nvPr/>
        </p:nvGrpSpPr>
        <p:grpSpPr>
          <a:xfrm>
            <a:off x="7278261" y="3170165"/>
            <a:ext cx="1410940" cy="1504461"/>
            <a:chOff x="7278261" y="3170165"/>
            <a:chExt cx="1410940" cy="1504461"/>
          </a:xfrm>
        </p:grpSpPr>
        <p:grpSp>
          <p:nvGrpSpPr>
            <p:cNvPr id="145" name="Google Shape;2335;p32"/>
            <p:cNvGrpSpPr/>
            <p:nvPr/>
          </p:nvGrpSpPr>
          <p:grpSpPr>
            <a:xfrm>
              <a:off x="7278261" y="3170165"/>
              <a:ext cx="1410940" cy="1158212"/>
              <a:chOff x="2874288" y="1572950"/>
              <a:chExt cx="3360871" cy="2758870"/>
            </a:xfrm>
          </p:grpSpPr>
          <p:sp>
            <p:nvSpPr>
              <p:cNvPr id="146" name="Google Shape;2336;p32"/>
              <p:cNvSpPr/>
              <p:nvPr/>
            </p:nvSpPr>
            <p:spPr>
              <a:xfrm>
                <a:off x="2874288" y="1848875"/>
                <a:ext cx="3360871" cy="2282562"/>
              </a:xfrm>
              <a:custGeom>
                <a:avLst/>
                <a:gdLst/>
                <a:ahLst/>
                <a:cxnLst/>
                <a:rect l="l" t="t" r="r" b="b"/>
                <a:pathLst>
                  <a:path w="84833" h="57615" extrusionOk="0">
                    <a:moveTo>
                      <a:pt x="84833" y="57615"/>
                    </a:moveTo>
                    <a:lnTo>
                      <a:pt x="84833" y="42422"/>
                    </a:lnTo>
                    <a:cubicBezTo>
                      <a:pt x="84833" y="18991"/>
                      <a:pt x="65842" y="1"/>
                      <a:pt x="42423" y="1"/>
                    </a:cubicBezTo>
                    <a:lnTo>
                      <a:pt x="42423" y="1"/>
                    </a:lnTo>
                    <a:cubicBezTo>
                      <a:pt x="18991" y="1"/>
                      <a:pt x="1" y="18991"/>
                      <a:pt x="1" y="42422"/>
                    </a:cubicBezTo>
                    <a:lnTo>
                      <a:pt x="1" y="57615"/>
                    </a:ln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337;p32"/>
              <p:cNvSpPr/>
              <p:nvPr/>
            </p:nvSpPr>
            <p:spPr>
              <a:xfrm>
                <a:off x="2874288" y="3930851"/>
                <a:ext cx="3360871" cy="400969"/>
              </a:xfrm>
              <a:custGeom>
                <a:avLst/>
                <a:gdLst/>
                <a:ahLst/>
                <a:cxnLst/>
                <a:rect l="l" t="t" r="r" b="b"/>
                <a:pathLst>
                  <a:path w="84833" h="10121" extrusionOk="0">
                    <a:moveTo>
                      <a:pt x="84833" y="5061"/>
                    </a:moveTo>
                    <a:cubicBezTo>
                      <a:pt x="84833" y="7847"/>
                      <a:pt x="65842" y="10121"/>
                      <a:pt x="42423" y="10121"/>
                    </a:cubicBezTo>
                    <a:cubicBezTo>
                      <a:pt x="18991" y="10121"/>
                      <a:pt x="1" y="7847"/>
                      <a:pt x="1" y="5061"/>
                    </a:cubicBezTo>
                    <a:cubicBezTo>
                      <a:pt x="1" y="2263"/>
                      <a:pt x="18991" y="1"/>
                      <a:pt x="42423" y="1"/>
                    </a:cubicBezTo>
                    <a:cubicBezTo>
                      <a:pt x="65842" y="1"/>
                      <a:pt x="84833" y="2263"/>
                      <a:pt x="84833" y="5061"/>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338;p32"/>
              <p:cNvSpPr/>
              <p:nvPr/>
            </p:nvSpPr>
            <p:spPr>
              <a:xfrm>
                <a:off x="2874288" y="2124800"/>
                <a:ext cx="2059001" cy="2195800"/>
              </a:xfrm>
              <a:custGeom>
                <a:avLst/>
                <a:gdLst/>
                <a:ahLst/>
                <a:cxnLst/>
                <a:rect l="l" t="t" r="r" b="b"/>
                <a:pathLst>
                  <a:path w="51972" h="55425" extrusionOk="0">
                    <a:moveTo>
                      <a:pt x="18896" y="1"/>
                    </a:moveTo>
                    <a:lnTo>
                      <a:pt x="1" y="50650"/>
                    </a:lnTo>
                    <a:lnTo>
                      <a:pt x="28397" y="55424"/>
                    </a:lnTo>
                    <a:lnTo>
                      <a:pt x="18670" y="47757"/>
                    </a:lnTo>
                    <a:lnTo>
                      <a:pt x="51971" y="36100"/>
                    </a:lnTo>
                    <a:lnTo>
                      <a:pt x="38517" y="1"/>
                    </a:ln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339;p32"/>
              <p:cNvSpPr/>
              <p:nvPr/>
            </p:nvSpPr>
            <p:spPr>
              <a:xfrm>
                <a:off x="3261059" y="2124800"/>
                <a:ext cx="1500037" cy="1918913"/>
              </a:xfrm>
              <a:custGeom>
                <a:avLst/>
                <a:gdLst/>
                <a:ahLst/>
                <a:cxnLst/>
                <a:rect l="l" t="t" r="r" b="b"/>
                <a:pathLst>
                  <a:path w="37863" h="48436" extrusionOk="0">
                    <a:moveTo>
                      <a:pt x="25754" y="1"/>
                    </a:moveTo>
                    <a:lnTo>
                      <a:pt x="18932" y="1"/>
                    </a:lnTo>
                    <a:lnTo>
                      <a:pt x="12133" y="1"/>
                    </a:lnTo>
                    <a:lnTo>
                      <a:pt x="1" y="48435"/>
                    </a:lnTo>
                    <a:lnTo>
                      <a:pt x="18932" y="48435"/>
                    </a:lnTo>
                    <a:lnTo>
                      <a:pt x="37863" y="48435"/>
                    </a:lnTo>
                    <a:close/>
                  </a:path>
                </a:pathLst>
              </a:custGeom>
              <a:solidFill>
                <a:srgbClr val="FFFFFF">
                  <a:alpha val="35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340;p32"/>
              <p:cNvSpPr/>
              <p:nvPr/>
            </p:nvSpPr>
            <p:spPr>
              <a:xfrm>
                <a:off x="3976128" y="1963959"/>
                <a:ext cx="69846" cy="2014193"/>
              </a:xfrm>
              <a:custGeom>
                <a:avLst/>
                <a:gdLst/>
                <a:ahLst/>
                <a:cxnLst/>
                <a:rect l="l" t="t" r="r" b="b"/>
                <a:pathLst>
                  <a:path w="1763" h="50841" extrusionOk="0">
                    <a:moveTo>
                      <a:pt x="1" y="1"/>
                    </a:moveTo>
                    <a:lnTo>
                      <a:pt x="1763" y="1"/>
                    </a:lnTo>
                    <a:lnTo>
                      <a:pt x="1763" y="50840"/>
                    </a:lnTo>
                    <a:lnTo>
                      <a:pt x="1" y="5084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341;p32"/>
              <p:cNvSpPr/>
              <p:nvPr/>
            </p:nvSpPr>
            <p:spPr>
              <a:xfrm>
                <a:off x="4378468" y="2284254"/>
                <a:ext cx="1268433" cy="1108022"/>
              </a:xfrm>
              <a:custGeom>
                <a:avLst/>
                <a:gdLst/>
                <a:ahLst/>
                <a:cxnLst/>
                <a:rect l="l" t="t" r="r" b="b"/>
                <a:pathLst>
                  <a:path w="32017" h="27968" extrusionOk="0">
                    <a:moveTo>
                      <a:pt x="32016" y="0"/>
                    </a:moveTo>
                    <a:lnTo>
                      <a:pt x="10311" y="0"/>
                    </a:lnTo>
                    <a:lnTo>
                      <a:pt x="8133" y="0"/>
                    </a:lnTo>
                    <a:lnTo>
                      <a:pt x="7192" y="0"/>
                    </a:lnTo>
                    <a:cubicBezTo>
                      <a:pt x="4858" y="0"/>
                      <a:pt x="2894" y="1750"/>
                      <a:pt x="2632" y="4072"/>
                    </a:cubicBezTo>
                    <a:lnTo>
                      <a:pt x="1" y="27968"/>
                    </a:lnTo>
                    <a:lnTo>
                      <a:pt x="12478" y="27968"/>
                    </a:lnTo>
                    <a:lnTo>
                      <a:pt x="12478" y="23836"/>
                    </a:lnTo>
                    <a:lnTo>
                      <a:pt x="32005" y="23836"/>
                    </a:lnTo>
                    <a:lnTo>
                      <a:pt x="32005" y="0"/>
                    </a:ln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342;p32"/>
              <p:cNvSpPr/>
              <p:nvPr/>
            </p:nvSpPr>
            <p:spPr>
              <a:xfrm>
                <a:off x="5297282" y="2284254"/>
                <a:ext cx="493911" cy="1108498"/>
              </a:xfrm>
              <a:custGeom>
                <a:avLst/>
                <a:gdLst/>
                <a:ahLst/>
                <a:cxnLst/>
                <a:rect l="l" t="t" r="r" b="b"/>
                <a:pathLst>
                  <a:path w="12467" h="27980" extrusionOk="0">
                    <a:moveTo>
                      <a:pt x="12467" y="27980"/>
                    </a:moveTo>
                    <a:lnTo>
                      <a:pt x="1" y="27980"/>
                    </a:lnTo>
                    <a:lnTo>
                      <a:pt x="2632" y="4072"/>
                    </a:lnTo>
                    <a:cubicBezTo>
                      <a:pt x="2882" y="1750"/>
                      <a:pt x="4847" y="0"/>
                      <a:pt x="7180" y="0"/>
                    </a:cubicBezTo>
                    <a:lnTo>
                      <a:pt x="10300" y="0"/>
                    </a:lnTo>
                    <a:cubicBezTo>
                      <a:pt x="11502" y="0"/>
                      <a:pt x="12467" y="964"/>
                      <a:pt x="12467" y="2167"/>
                    </a:cubicBez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343;p32"/>
              <p:cNvSpPr/>
              <p:nvPr/>
            </p:nvSpPr>
            <p:spPr>
              <a:xfrm>
                <a:off x="3779910" y="2935144"/>
                <a:ext cx="786843" cy="1108537"/>
              </a:xfrm>
              <a:custGeom>
                <a:avLst/>
                <a:gdLst/>
                <a:ahLst/>
                <a:cxnLst/>
                <a:rect l="l" t="t" r="r" b="b"/>
                <a:pathLst>
                  <a:path w="19861" h="27981" extrusionOk="0">
                    <a:moveTo>
                      <a:pt x="1" y="1"/>
                    </a:moveTo>
                    <a:lnTo>
                      <a:pt x="1" y="27980"/>
                    </a:lnTo>
                    <a:lnTo>
                      <a:pt x="18312" y="27980"/>
                    </a:lnTo>
                    <a:cubicBezTo>
                      <a:pt x="19158" y="27980"/>
                      <a:pt x="19860" y="27290"/>
                      <a:pt x="19836" y="26432"/>
                    </a:cubicBezTo>
                    <a:lnTo>
                      <a:pt x="19836" y="1525"/>
                    </a:lnTo>
                    <a:cubicBezTo>
                      <a:pt x="19836" y="679"/>
                      <a:pt x="19158" y="1"/>
                      <a:pt x="18312" y="1"/>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344;p32"/>
              <p:cNvSpPr/>
              <p:nvPr/>
            </p:nvSpPr>
            <p:spPr>
              <a:xfrm>
                <a:off x="3593596" y="2935144"/>
                <a:ext cx="372682" cy="1108537"/>
              </a:xfrm>
              <a:custGeom>
                <a:avLst/>
                <a:gdLst/>
                <a:ahLst/>
                <a:cxnLst/>
                <a:rect l="l" t="t" r="r" b="b"/>
                <a:pathLst>
                  <a:path w="9407" h="27981" extrusionOk="0">
                    <a:moveTo>
                      <a:pt x="9407" y="27980"/>
                    </a:moveTo>
                    <a:lnTo>
                      <a:pt x="1167" y="27980"/>
                    </a:lnTo>
                    <a:cubicBezTo>
                      <a:pt x="524" y="27980"/>
                      <a:pt x="1" y="27456"/>
                      <a:pt x="1" y="26813"/>
                    </a:cubicBezTo>
                    <a:lnTo>
                      <a:pt x="1" y="2763"/>
                    </a:lnTo>
                    <a:cubicBezTo>
                      <a:pt x="1" y="1227"/>
                      <a:pt x="1239" y="1"/>
                      <a:pt x="2775" y="1"/>
                    </a:cubicBezTo>
                    <a:lnTo>
                      <a:pt x="6632" y="1"/>
                    </a:lnTo>
                    <a:cubicBezTo>
                      <a:pt x="8156" y="1"/>
                      <a:pt x="9395" y="1227"/>
                      <a:pt x="9395" y="2763"/>
                    </a:cubicBezTo>
                    <a:lnTo>
                      <a:pt x="9395" y="27980"/>
                    </a:ln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345;p32"/>
              <p:cNvSpPr/>
              <p:nvPr/>
            </p:nvSpPr>
            <p:spPr>
              <a:xfrm>
                <a:off x="3966224" y="3360619"/>
                <a:ext cx="1150492" cy="332074"/>
              </a:xfrm>
              <a:custGeom>
                <a:avLst/>
                <a:gdLst/>
                <a:ahLst/>
                <a:cxnLst/>
                <a:rect l="l" t="t" r="r" b="b"/>
                <a:pathLst>
                  <a:path w="29040" h="8382" extrusionOk="0">
                    <a:moveTo>
                      <a:pt x="1" y="0"/>
                    </a:moveTo>
                    <a:lnTo>
                      <a:pt x="29040" y="0"/>
                    </a:lnTo>
                    <a:lnTo>
                      <a:pt x="29040" y="8382"/>
                    </a:lnTo>
                    <a:lnTo>
                      <a:pt x="1" y="8382"/>
                    </a:ln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346;p32"/>
              <p:cNvSpPr/>
              <p:nvPr/>
            </p:nvSpPr>
            <p:spPr>
              <a:xfrm>
                <a:off x="3966224" y="3692680"/>
                <a:ext cx="1150492" cy="350496"/>
              </a:xfrm>
              <a:custGeom>
                <a:avLst/>
                <a:gdLst/>
                <a:ahLst/>
                <a:cxnLst/>
                <a:rect l="l" t="t" r="r" b="b"/>
                <a:pathLst>
                  <a:path w="29040" h="8847" extrusionOk="0">
                    <a:moveTo>
                      <a:pt x="1" y="0"/>
                    </a:moveTo>
                    <a:lnTo>
                      <a:pt x="29040" y="0"/>
                    </a:lnTo>
                    <a:lnTo>
                      <a:pt x="29040" y="8846"/>
                    </a:lnTo>
                    <a:lnTo>
                      <a:pt x="1" y="8846"/>
                    </a:ln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347;p32"/>
              <p:cNvSpPr/>
              <p:nvPr/>
            </p:nvSpPr>
            <p:spPr>
              <a:xfrm>
                <a:off x="4909124" y="3211069"/>
                <a:ext cx="259455" cy="149596"/>
              </a:xfrm>
              <a:custGeom>
                <a:avLst/>
                <a:gdLst/>
                <a:ahLst/>
                <a:cxnLst/>
                <a:rect l="l" t="t" r="r" b="b"/>
                <a:pathLst>
                  <a:path w="6549" h="3776" extrusionOk="0">
                    <a:moveTo>
                      <a:pt x="0" y="1"/>
                    </a:moveTo>
                    <a:lnTo>
                      <a:pt x="0" y="3775"/>
                    </a:lnTo>
                    <a:lnTo>
                      <a:pt x="6549" y="3775"/>
                    </a:lnTo>
                    <a:lnTo>
                      <a:pt x="6549" y="1"/>
                    </a:lnTo>
                    <a:close/>
                  </a:path>
                </a:pathLst>
              </a:custGeom>
              <a:solidFill>
                <a:srgbClr val="763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348;p32"/>
              <p:cNvSpPr/>
              <p:nvPr/>
            </p:nvSpPr>
            <p:spPr>
              <a:xfrm>
                <a:off x="4553452" y="2567548"/>
                <a:ext cx="320347" cy="384924"/>
              </a:xfrm>
              <a:custGeom>
                <a:avLst/>
                <a:gdLst/>
                <a:ahLst/>
                <a:cxnLst/>
                <a:rect l="l" t="t" r="r" b="b"/>
                <a:pathLst>
                  <a:path w="8086" h="9716" extrusionOk="0">
                    <a:moveTo>
                      <a:pt x="5476" y="0"/>
                    </a:moveTo>
                    <a:cubicBezTo>
                      <a:pt x="4671" y="0"/>
                      <a:pt x="3891" y="428"/>
                      <a:pt x="3477" y="1183"/>
                    </a:cubicBezTo>
                    <a:lnTo>
                      <a:pt x="608" y="6315"/>
                    </a:lnTo>
                    <a:cubicBezTo>
                      <a:pt x="1" y="7410"/>
                      <a:pt x="406" y="8815"/>
                      <a:pt x="1501" y="9422"/>
                    </a:cubicBezTo>
                    <a:cubicBezTo>
                      <a:pt x="1856" y="9621"/>
                      <a:pt x="2241" y="9715"/>
                      <a:pt x="2621" y="9715"/>
                    </a:cubicBezTo>
                    <a:cubicBezTo>
                      <a:pt x="3427" y="9715"/>
                      <a:pt x="4208" y="9290"/>
                      <a:pt x="4620" y="8530"/>
                    </a:cubicBezTo>
                    <a:lnTo>
                      <a:pt x="7478" y="3398"/>
                    </a:lnTo>
                    <a:cubicBezTo>
                      <a:pt x="8085" y="2291"/>
                      <a:pt x="7680" y="898"/>
                      <a:pt x="6585" y="290"/>
                    </a:cubicBezTo>
                    <a:cubicBezTo>
                      <a:pt x="6233" y="93"/>
                      <a:pt x="5851" y="0"/>
                      <a:pt x="5476" y="0"/>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349;p32"/>
              <p:cNvSpPr/>
              <p:nvPr/>
            </p:nvSpPr>
            <p:spPr>
              <a:xfrm>
                <a:off x="4265285" y="2811582"/>
                <a:ext cx="553338" cy="155697"/>
              </a:xfrm>
              <a:custGeom>
                <a:avLst/>
                <a:gdLst/>
                <a:ahLst/>
                <a:cxnLst/>
                <a:rect l="l" t="t" r="r" b="b"/>
                <a:pathLst>
                  <a:path w="13967" h="3930" extrusionOk="0">
                    <a:moveTo>
                      <a:pt x="13966" y="1965"/>
                    </a:moveTo>
                    <a:lnTo>
                      <a:pt x="13966" y="1965"/>
                    </a:lnTo>
                    <a:cubicBezTo>
                      <a:pt x="13966" y="3048"/>
                      <a:pt x="13085" y="3929"/>
                      <a:pt x="12002" y="3929"/>
                    </a:cubicBezTo>
                    <a:lnTo>
                      <a:pt x="1965" y="3929"/>
                    </a:lnTo>
                    <a:cubicBezTo>
                      <a:pt x="881" y="3929"/>
                      <a:pt x="0" y="3060"/>
                      <a:pt x="0" y="1965"/>
                    </a:cubicBezTo>
                    <a:lnTo>
                      <a:pt x="0" y="1965"/>
                    </a:lnTo>
                    <a:cubicBezTo>
                      <a:pt x="0" y="881"/>
                      <a:pt x="881" y="0"/>
                      <a:pt x="1965" y="0"/>
                    </a:cubicBezTo>
                    <a:lnTo>
                      <a:pt x="12002" y="0"/>
                    </a:lnTo>
                    <a:cubicBezTo>
                      <a:pt x="13073" y="0"/>
                      <a:pt x="13966" y="881"/>
                      <a:pt x="13966" y="1965"/>
                    </a:cubicBezTo>
                    <a:close/>
                  </a:path>
                </a:pathLst>
              </a:custGeom>
              <a:solidFill>
                <a:srgbClr val="BCBA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350;p32"/>
              <p:cNvSpPr/>
              <p:nvPr/>
            </p:nvSpPr>
            <p:spPr>
              <a:xfrm>
                <a:off x="4179913" y="2811582"/>
                <a:ext cx="216985" cy="207120"/>
              </a:xfrm>
              <a:custGeom>
                <a:avLst/>
                <a:gdLst/>
                <a:ahLst/>
                <a:cxnLst/>
                <a:rect l="l" t="t" r="r" b="b"/>
                <a:pathLst>
                  <a:path w="5477" h="5228" extrusionOk="0">
                    <a:moveTo>
                      <a:pt x="1465" y="0"/>
                    </a:moveTo>
                    <a:cubicBezTo>
                      <a:pt x="655" y="0"/>
                      <a:pt x="0" y="655"/>
                      <a:pt x="0" y="1477"/>
                    </a:cubicBezTo>
                    <a:lnTo>
                      <a:pt x="0" y="4525"/>
                    </a:lnTo>
                    <a:cubicBezTo>
                      <a:pt x="0" y="4917"/>
                      <a:pt x="310" y="5227"/>
                      <a:pt x="703" y="5227"/>
                    </a:cubicBezTo>
                    <a:lnTo>
                      <a:pt x="4774" y="5227"/>
                    </a:lnTo>
                    <a:cubicBezTo>
                      <a:pt x="5167" y="5227"/>
                      <a:pt x="5477" y="4917"/>
                      <a:pt x="5477" y="4525"/>
                    </a:cubicBezTo>
                    <a:lnTo>
                      <a:pt x="5477" y="703"/>
                    </a:lnTo>
                    <a:cubicBezTo>
                      <a:pt x="5477" y="310"/>
                      <a:pt x="5167" y="0"/>
                      <a:pt x="4774" y="0"/>
                    </a:cubicBez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351;p32"/>
              <p:cNvSpPr/>
              <p:nvPr/>
            </p:nvSpPr>
            <p:spPr>
              <a:xfrm>
                <a:off x="4226580"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352;p32"/>
              <p:cNvSpPr/>
              <p:nvPr/>
            </p:nvSpPr>
            <p:spPr>
              <a:xfrm>
                <a:off x="4277051"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353;p32"/>
              <p:cNvSpPr/>
              <p:nvPr/>
            </p:nvSpPr>
            <p:spPr>
              <a:xfrm>
                <a:off x="4328473"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354;p32"/>
              <p:cNvSpPr/>
              <p:nvPr/>
            </p:nvSpPr>
            <p:spPr>
              <a:xfrm>
                <a:off x="3932273" y="3071264"/>
                <a:ext cx="809465" cy="289604"/>
              </a:xfrm>
              <a:custGeom>
                <a:avLst/>
                <a:gdLst/>
                <a:ahLst/>
                <a:cxnLst/>
                <a:rect l="l" t="t" r="r" b="b"/>
                <a:pathLst>
                  <a:path w="20432" h="7310" extrusionOk="0">
                    <a:moveTo>
                      <a:pt x="3384" y="1"/>
                    </a:moveTo>
                    <a:cubicBezTo>
                      <a:pt x="1651" y="1"/>
                      <a:pt x="200" y="1350"/>
                      <a:pt x="107" y="3101"/>
                    </a:cubicBezTo>
                    <a:cubicBezTo>
                      <a:pt x="0" y="4911"/>
                      <a:pt x="1381" y="6459"/>
                      <a:pt x="3203" y="6554"/>
                    </a:cubicBezTo>
                    <a:lnTo>
                      <a:pt x="16871" y="7304"/>
                    </a:lnTo>
                    <a:cubicBezTo>
                      <a:pt x="16937" y="7308"/>
                      <a:pt x="17002" y="7310"/>
                      <a:pt x="17067" y="7310"/>
                    </a:cubicBezTo>
                    <a:cubicBezTo>
                      <a:pt x="18802" y="7310"/>
                      <a:pt x="20244" y="5942"/>
                      <a:pt x="20324" y="4208"/>
                    </a:cubicBezTo>
                    <a:cubicBezTo>
                      <a:pt x="20431" y="2411"/>
                      <a:pt x="19050" y="863"/>
                      <a:pt x="17229" y="756"/>
                    </a:cubicBezTo>
                    <a:lnTo>
                      <a:pt x="3560" y="6"/>
                    </a:lnTo>
                    <a:cubicBezTo>
                      <a:pt x="3501" y="2"/>
                      <a:pt x="3442" y="1"/>
                      <a:pt x="3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355;p32"/>
              <p:cNvSpPr/>
              <p:nvPr/>
            </p:nvSpPr>
            <p:spPr>
              <a:xfrm>
                <a:off x="4693534" y="2398863"/>
                <a:ext cx="475053" cy="812278"/>
              </a:xfrm>
              <a:custGeom>
                <a:avLst/>
                <a:gdLst/>
                <a:ahLst/>
                <a:cxnLst/>
                <a:rect l="l" t="t" r="r" b="b"/>
                <a:pathLst>
                  <a:path w="11991" h="20503" extrusionOk="0">
                    <a:moveTo>
                      <a:pt x="11991" y="20503"/>
                    </a:moveTo>
                    <a:lnTo>
                      <a:pt x="1" y="20503"/>
                    </a:lnTo>
                    <a:lnTo>
                      <a:pt x="1" y="3501"/>
                    </a:lnTo>
                    <a:cubicBezTo>
                      <a:pt x="1" y="1512"/>
                      <a:pt x="1846" y="0"/>
                      <a:pt x="3787" y="417"/>
                    </a:cubicBezTo>
                    <a:lnTo>
                      <a:pt x="3787" y="417"/>
                    </a:lnTo>
                    <a:cubicBezTo>
                      <a:pt x="8573" y="1429"/>
                      <a:pt x="11991" y="5644"/>
                      <a:pt x="11991" y="10525"/>
                    </a:cubicBez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356;p32"/>
              <p:cNvSpPr/>
              <p:nvPr/>
            </p:nvSpPr>
            <p:spPr>
              <a:xfrm>
                <a:off x="4646391" y="2344035"/>
                <a:ext cx="308066" cy="287187"/>
              </a:xfrm>
              <a:custGeom>
                <a:avLst/>
                <a:gdLst/>
                <a:ahLst/>
                <a:cxnLst/>
                <a:rect l="l" t="t" r="r" b="b"/>
                <a:pathLst>
                  <a:path w="7776" h="7249" extrusionOk="0">
                    <a:moveTo>
                      <a:pt x="2922" y="0"/>
                    </a:moveTo>
                    <a:cubicBezTo>
                      <a:pt x="2242" y="0"/>
                      <a:pt x="1560" y="259"/>
                      <a:pt x="1036" y="777"/>
                    </a:cubicBezTo>
                    <a:cubicBezTo>
                      <a:pt x="0" y="1825"/>
                      <a:pt x="0" y="3504"/>
                      <a:pt x="1036" y="4539"/>
                    </a:cubicBezTo>
                    <a:lnTo>
                      <a:pt x="2977" y="6480"/>
                    </a:lnTo>
                    <a:cubicBezTo>
                      <a:pt x="3489" y="6992"/>
                      <a:pt x="4168" y="7248"/>
                      <a:pt x="4849" y="7248"/>
                    </a:cubicBezTo>
                    <a:cubicBezTo>
                      <a:pt x="5531" y="7248"/>
                      <a:pt x="6215" y="6992"/>
                      <a:pt x="6739" y="6480"/>
                    </a:cubicBezTo>
                    <a:cubicBezTo>
                      <a:pt x="7775" y="5432"/>
                      <a:pt x="7775" y="3754"/>
                      <a:pt x="6739" y="2718"/>
                    </a:cubicBezTo>
                    <a:lnTo>
                      <a:pt x="4799" y="777"/>
                    </a:lnTo>
                    <a:cubicBezTo>
                      <a:pt x="4281" y="259"/>
                      <a:pt x="3602" y="0"/>
                      <a:pt x="2922" y="0"/>
                    </a:cubicBez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357;p32"/>
              <p:cNvSpPr/>
              <p:nvPr/>
            </p:nvSpPr>
            <p:spPr>
              <a:xfrm>
                <a:off x="4562445" y="2263495"/>
                <a:ext cx="354260" cy="337303"/>
              </a:xfrm>
              <a:custGeom>
                <a:avLst/>
                <a:gdLst/>
                <a:ahLst/>
                <a:cxnLst/>
                <a:rect l="l" t="t" r="r" b="b"/>
                <a:pathLst>
                  <a:path w="8942" h="8514" extrusionOk="0">
                    <a:moveTo>
                      <a:pt x="6537" y="8513"/>
                    </a:moveTo>
                    <a:lnTo>
                      <a:pt x="2084" y="8513"/>
                    </a:lnTo>
                    <a:cubicBezTo>
                      <a:pt x="929" y="8513"/>
                      <a:pt x="0" y="7573"/>
                      <a:pt x="0" y="6430"/>
                    </a:cubicBezTo>
                    <a:lnTo>
                      <a:pt x="0" y="0"/>
                    </a:lnTo>
                    <a:lnTo>
                      <a:pt x="8942" y="0"/>
                    </a:lnTo>
                    <a:lnTo>
                      <a:pt x="8942" y="6132"/>
                    </a:lnTo>
                    <a:cubicBezTo>
                      <a:pt x="8930" y="7442"/>
                      <a:pt x="7858" y="8513"/>
                      <a:pt x="6537" y="8513"/>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358;p32"/>
              <p:cNvSpPr/>
              <p:nvPr/>
            </p:nvSpPr>
            <p:spPr>
              <a:xfrm>
                <a:off x="4475171" y="2088472"/>
                <a:ext cx="483056" cy="364679"/>
              </a:xfrm>
              <a:custGeom>
                <a:avLst/>
                <a:gdLst/>
                <a:ahLst/>
                <a:cxnLst/>
                <a:rect l="l" t="t" r="r" b="b"/>
                <a:pathLst>
                  <a:path w="12193" h="9205" extrusionOk="0">
                    <a:moveTo>
                      <a:pt x="10776" y="2751"/>
                    </a:moveTo>
                    <a:lnTo>
                      <a:pt x="10192" y="2180"/>
                    </a:lnTo>
                    <a:cubicBezTo>
                      <a:pt x="9811" y="1799"/>
                      <a:pt x="9275" y="1584"/>
                      <a:pt x="8740" y="1584"/>
                    </a:cubicBezTo>
                    <a:lnTo>
                      <a:pt x="8085" y="1584"/>
                    </a:lnTo>
                    <a:cubicBezTo>
                      <a:pt x="7847" y="989"/>
                      <a:pt x="7251" y="561"/>
                      <a:pt x="6561" y="561"/>
                    </a:cubicBezTo>
                    <a:cubicBezTo>
                      <a:pt x="6311" y="561"/>
                      <a:pt x="6084" y="620"/>
                      <a:pt x="5858" y="715"/>
                    </a:cubicBezTo>
                    <a:cubicBezTo>
                      <a:pt x="5561" y="275"/>
                      <a:pt x="5072" y="1"/>
                      <a:pt x="4513" y="1"/>
                    </a:cubicBezTo>
                    <a:cubicBezTo>
                      <a:pt x="4108" y="1"/>
                      <a:pt x="3739" y="144"/>
                      <a:pt x="3441" y="382"/>
                    </a:cubicBezTo>
                    <a:cubicBezTo>
                      <a:pt x="3084" y="132"/>
                      <a:pt x="2644" y="1"/>
                      <a:pt x="2191" y="1"/>
                    </a:cubicBezTo>
                    <a:cubicBezTo>
                      <a:pt x="977" y="1"/>
                      <a:pt x="0" y="977"/>
                      <a:pt x="0" y="2180"/>
                    </a:cubicBezTo>
                    <a:cubicBezTo>
                      <a:pt x="0" y="3394"/>
                      <a:pt x="977" y="4371"/>
                      <a:pt x="2191" y="4371"/>
                    </a:cubicBezTo>
                    <a:lnTo>
                      <a:pt x="8990" y="4371"/>
                    </a:lnTo>
                    <a:lnTo>
                      <a:pt x="8990" y="7585"/>
                    </a:lnTo>
                    <a:cubicBezTo>
                      <a:pt x="8990" y="7978"/>
                      <a:pt x="9216" y="8311"/>
                      <a:pt x="9549" y="8478"/>
                    </a:cubicBezTo>
                    <a:lnTo>
                      <a:pt x="11121" y="9204"/>
                    </a:lnTo>
                    <a:lnTo>
                      <a:pt x="11121" y="9193"/>
                    </a:lnTo>
                    <a:cubicBezTo>
                      <a:pt x="11811" y="7811"/>
                      <a:pt x="12169" y="6276"/>
                      <a:pt x="12169" y="4728"/>
                    </a:cubicBezTo>
                    <a:cubicBezTo>
                      <a:pt x="12192" y="3835"/>
                      <a:pt x="11621" y="3049"/>
                      <a:pt x="10776" y="2751"/>
                    </a:cubicBez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359;p32"/>
              <p:cNvSpPr/>
              <p:nvPr/>
            </p:nvSpPr>
            <p:spPr>
              <a:xfrm>
                <a:off x="3962460" y="2766776"/>
                <a:ext cx="536342" cy="336828"/>
              </a:xfrm>
              <a:custGeom>
                <a:avLst/>
                <a:gdLst/>
                <a:ahLst/>
                <a:cxnLst/>
                <a:rect l="l" t="t" r="r" b="b"/>
                <a:pathLst>
                  <a:path w="13538" h="8502" extrusionOk="0">
                    <a:moveTo>
                      <a:pt x="738" y="0"/>
                    </a:moveTo>
                    <a:cubicBezTo>
                      <a:pt x="250" y="0"/>
                      <a:pt x="0" y="393"/>
                      <a:pt x="155" y="881"/>
                    </a:cubicBezTo>
                    <a:lnTo>
                      <a:pt x="2774" y="8501"/>
                    </a:lnTo>
                    <a:lnTo>
                      <a:pt x="13538" y="8501"/>
                    </a:lnTo>
                    <a:lnTo>
                      <a:pt x="10918" y="881"/>
                    </a:lnTo>
                    <a:cubicBezTo>
                      <a:pt x="10752" y="393"/>
                      <a:pt x="10228" y="0"/>
                      <a:pt x="9740" y="0"/>
                    </a:cubicBez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360;p32"/>
              <p:cNvSpPr/>
              <p:nvPr/>
            </p:nvSpPr>
            <p:spPr>
              <a:xfrm>
                <a:off x="4474220" y="3067699"/>
                <a:ext cx="258068" cy="35893"/>
              </a:xfrm>
              <a:custGeom>
                <a:avLst/>
                <a:gdLst/>
                <a:ahLst/>
                <a:cxnLst/>
                <a:rect l="l" t="t" r="r" b="b"/>
                <a:pathLst>
                  <a:path w="6514" h="906" extrusionOk="0">
                    <a:moveTo>
                      <a:pt x="1" y="0"/>
                    </a:moveTo>
                    <a:lnTo>
                      <a:pt x="1" y="905"/>
                    </a:lnTo>
                    <a:lnTo>
                      <a:pt x="6513" y="905"/>
                    </a:lnTo>
                    <a:lnTo>
                      <a:pt x="6513" y="0"/>
                    </a:ln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361;p32"/>
              <p:cNvSpPr/>
              <p:nvPr/>
            </p:nvSpPr>
            <p:spPr>
              <a:xfrm>
                <a:off x="3937463" y="2766776"/>
                <a:ext cx="536817" cy="336828"/>
              </a:xfrm>
              <a:custGeom>
                <a:avLst/>
                <a:gdLst/>
                <a:ahLst/>
                <a:cxnLst/>
                <a:rect l="l" t="t" r="r" b="b"/>
                <a:pathLst>
                  <a:path w="13550" h="8502" extrusionOk="0">
                    <a:moveTo>
                      <a:pt x="13550" y="8501"/>
                    </a:moveTo>
                    <a:lnTo>
                      <a:pt x="2786" y="8501"/>
                    </a:lnTo>
                    <a:lnTo>
                      <a:pt x="167" y="881"/>
                    </a:lnTo>
                    <a:cubicBezTo>
                      <a:pt x="0" y="393"/>
                      <a:pt x="250" y="0"/>
                      <a:pt x="750" y="0"/>
                    </a:cubicBezTo>
                    <a:lnTo>
                      <a:pt x="9751" y="0"/>
                    </a:lnTo>
                    <a:cubicBezTo>
                      <a:pt x="10240" y="0"/>
                      <a:pt x="10763" y="393"/>
                      <a:pt x="10930" y="881"/>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362;p32"/>
              <p:cNvSpPr/>
              <p:nvPr/>
            </p:nvSpPr>
            <p:spPr>
              <a:xfrm>
                <a:off x="4125163" y="2915336"/>
                <a:ext cx="155697" cy="39657"/>
              </a:xfrm>
              <a:custGeom>
                <a:avLst/>
                <a:gdLst/>
                <a:ahLst/>
                <a:cxnLst/>
                <a:rect l="l" t="t" r="r" b="b"/>
                <a:pathLst>
                  <a:path w="3930" h="1001" extrusionOk="0">
                    <a:moveTo>
                      <a:pt x="1" y="1"/>
                    </a:moveTo>
                    <a:lnTo>
                      <a:pt x="334" y="1001"/>
                    </a:lnTo>
                    <a:lnTo>
                      <a:pt x="3930" y="1001"/>
                    </a:lnTo>
                    <a:lnTo>
                      <a:pt x="3585" y="1"/>
                    </a:ln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363;p32"/>
              <p:cNvSpPr/>
              <p:nvPr/>
            </p:nvSpPr>
            <p:spPr>
              <a:xfrm>
                <a:off x="3906800" y="3068650"/>
                <a:ext cx="639189" cy="437298"/>
              </a:xfrm>
              <a:custGeom>
                <a:avLst/>
                <a:gdLst/>
                <a:ahLst/>
                <a:cxnLst/>
                <a:rect l="l" t="t" r="r" b="b"/>
                <a:pathLst>
                  <a:path w="16134" h="11038" extrusionOk="0">
                    <a:moveTo>
                      <a:pt x="12573" y="10680"/>
                    </a:moveTo>
                    <a:lnTo>
                      <a:pt x="1239" y="5870"/>
                    </a:lnTo>
                    <a:cubicBezTo>
                      <a:pt x="405" y="5513"/>
                      <a:pt x="0" y="4548"/>
                      <a:pt x="358" y="3715"/>
                    </a:cubicBezTo>
                    <a:lnTo>
                      <a:pt x="1405" y="1238"/>
                    </a:lnTo>
                    <a:cubicBezTo>
                      <a:pt x="1751" y="405"/>
                      <a:pt x="2727" y="0"/>
                      <a:pt x="3560" y="357"/>
                    </a:cubicBezTo>
                    <a:lnTo>
                      <a:pt x="14895" y="5167"/>
                    </a:lnTo>
                    <a:cubicBezTo>
                      <a:pt x="15728" y="5525"/>
                      <a:pt x="16133" y="6489"/>
                      <a:pt x="15776" y="7322"/>
                    </a:cubicBezTo>
                    <a:lnTo>
                      <a:pt x="14740" y="9799"/>
                    </a:lnTo>
                    <a:cubicBezTo>
                      <a:pt x="14395" y="10644"/>
                      <a:pt x="13431" y="11037"/>
                      <a:pt x="12573" y="10680"/>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364;p32"/>
              <p:cNvSpPr/>
              <p:nvPr/>
            </p:nvSpPr>
            <p:spPr>
              <a:xfrm>
                <a:off x="4554878" y="3095628"/>
                <a:ext cx="630235" cy="383260"/>
              </a:xfrm>
              <a:custGeom>
                <a:avLst/>
                <a:gdLst/>
                <a:ahLst/>
                <a:cxnLst/>
                <a:rect l="l" t="t" r="r" b="b"/>
                <a:pathLst>
                  <a:path w="15908" h="9674" extrusionOk="0">
                    <a:moveTo>
                      <a:pt x="3712" y="1"/>
                    </a:moveTo>
                    <a:cubicBezTo>
                      <a:pt x="2377" y="1"/>
                      <a:pt x="1113" y="822"/>
                      <a:pt x="620" y="2153"/>
                    </a:cubicBezTo>
                    <a:cubicBezTo>
                      <a:pt x="1" y="3843"/>
                      <a:pt x="870" y="5737"/>
                      <a:pt x="2572" y="6368"/>
                    </a:cubicBezTo>
                    <a:lnTo>
                      <a:pt x="11073" y="9475"/>
                    </a:lnTo>
                    <a:cubicBezTo>
                      <a:pt x="11443" y="9610"/>
                      <a:pt x="11822" y="9673"/>
                      <a:pt x="12195" y="9673"/>
                    </a:cubicBezTo>
                    <a:cubicBezTo>
                      <a:pt x="13538" y="9673"/>
                      <a:pt x="14801" y="8846"/>
                      <a:pt x="15276" y="7522"/>
                    </a:cubicBezTo>
                    <a:cubicBezTo>
                      <a:pt x="15907" y="5832"/>
                      <a:pt x="15026" y="3939"/>
                      <a:pt x="13336" y="3308"/>
                    </a:cubicBezTo>
                    <a:lnTo>
                      <a:pt x="4834" y="200"/>
                    </a:lnTo>
                    <a:cubicBezTo>
                      <a:pt x="4465" y="65"/>
                      <a:pt x="4086" y="1"/>
                      <a:pt x="3712" y="1"/>
                    </a:cubicBezTo>
                    <a:close/>
                  </a:path>
                </a:pathLst>
              </a:custGeom>
              <a:solidFill>
                <a:srgbClr val="9D4E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365;p32"/>
              <p:cNvSpPr/>
              <p:nvPr/>
            </p:nvSpPr>
            <p:spPr>
              <a:xfrm>
                <a:off x="4944026" y="2631409"/>
                <a:ext cx="181646" cy="414637"/>
              </a:xfrm>
              <a:custGeom>
                <a:avLst/>
                <a:gdLst/>
                <a:ahLst/>
                <a:cxnLst/>
                <a:rect l="l" t="t" r="r" b="b"/>
                <a:pathLst>
                  <a:path w="4585" h="10466" extrusionOk="0">
                    <a:moveTo>
                      <a:pt x="2286" y="0"/>
                    </a:moveTo>
                    <a:cubicBezTo>
                      <a:pt x="1024" y="0"/>
                      <a:pt x="0" y="1024"/>
                      <a:pt x="0" y="2286"/>
                    </a:cubicBezTo>
                    <a:lnTo>
                      <a:pt x="0" y="8168"/>
                    </a:lnTo>
                    <a:cubicBezTo>
                      <a:pt x="0" y="9430"/>
                      <a:pt x="1024" y="10466"/>
                      <a:pt x="2286" y="10466"/>
                    </a:cubicBezTo>
                    <a:cubicBezTo>
                      <a:pt x="3548" y="10466"/>
                      <a:pt x="4584" y="9430"/>
                      <a:pt x="4584" y="8168"/>
                    </a:cubicBezTo>
                    <a:lnTo>
                      <a:pt x="4584" y="2286"/>
                    </a:lnTo>
                    <a:cubicBezTo>
                      <a:pt x="4584" y="1024"/>
                      <a:pt x="3548" y="0"/>
                      <a:pt x="2286" y="0"/>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366;p32"/>
              <p:cNvSpPr/>
              <p:nvPr/>
            </p:nvSpPr>
            <p:spPr>
              <a:xfrm>
                <a:off x="4257719" y="3222875"/>
                <a:ext cx="470775" cy="379298"/>
              </a:xfrm>
              <a:custGeom>
                <a:avLst/>
                <a:gdLst/>
                <a:ahLst/>
                <a:cxnLst/>
                <a:rect l="l" t="t" r="r" b="b"/>
                <a:pathLst>
                  <a:path w="11883" h="9574" extrusionOk="0">
                    <a:moveTo>
                      <a:pt x="1" y="6465"/>
                    </a:moveTo>
                    <a:lnTo>
                      <a:pt x="5942" y="9085"/>
                    </a:lnTo>
                    <a:cubicBezTo>
                      <a:pt x="7037" y="9573"/>
                      <a:pt x="8311" y="9073"/>
                      <a:pt x="8787" y="7989"/>
                    </a:cubicBezTo>
                    <a:lnTo>
                      <a:pt x="11466" y="1941"/>
                    </a:lnTo>
                    <a:cubicBezTo>
                      <a:pt x="11883" y="1012"/>
                      <a:pt x="11085" y="0"/>
                      <a:pt x="10085" y="179"/>
                    </a:cubicBezTo>
                    <a:lnTo>
                      <a:pt x="3989" y="1286"/>
                    </a:lnTo>
                    <a:lnTo>
                      <a:pt x="2572" y="667"/>
                    </a:ln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367;p32"/>
              <p:cNvSpPr/>
              <p:nvPr/>
            </p:nvSpPr>
            <p:spPr>
              <a:xfrm>
                <a:off x="4428464" y="3229134"/>
                <a:ext cx="298280" cy="361391"/>
              </a:xfrm>
              <a:custGeom>
                <a:avLst/>
                <a:gdLst/>
                <a:ahLst/>
                <a:cxnLst/>
                <a:rect l="l" t="t" r="r" b="b"/>
                <a:pathLst>
                  <a:path w="7529" h="9122" extrusionOk="0">
                    <a:moveTo>
                      <a:pt x="1" y="8212"/>
                    </a:moveTo>
                    <a:lnTo>
                      <a:pt x="1" y="8212"/>
                    </a:lnTo>
                    <a:cubicBezTo>
                      <a:pt x="9" y="8216"/>
                      <a:pt x="17" y="8220"/>
                      <a:pt x="25" y="8223"/>
                    </a:cubicBezTo>
                    <a:lnTo>
                      <a:pt x="25" y="8223"/>
                    </a:lnTo>
                    <a:lnTo>
                      <a:pt x="1" y="8212"/>
                    </a:lnTo>
                    <a:close/>
                    <a:moveTo>
                      <a:pt x="5994" y="0"/>
                    </a:moveTo>
                    <a:cubicBezTo>
                      <a:pt x="5919" y="0"/>
                      <a:pt x="5842" y="7"/>
                      <a:pt x="5763" y="21"/>
                    </a:cubicBezTo>
                    <a:lnTo>
                      <a:pt x="5549" y="57"/>
                    </a:lnTo>
                    <a:cubicBezTo>
                      <a:pt x="5680" y="378"/>
                      <a:pt x="5692" y="735"/>
                      <a:pt x="5537" y="1069"/>
                    </a:cubicBezTo>
                    <a:lnTo>
                      <a:pt x="2858" y="7117"/>
                    </a:lnTo>
                    <a:cubicBezTo>
                      <a:pt x="2507" y="7917"/>
                      <a:pt x="1721" y="8405"/>
                      <a:pt x="888" y="8405"/>
                    </a:cubicBezTo>
                    <a:cubicBezTo>
                      <a:pt x="601" y="8405"/>
                      <a:pt x="308" y="8347"/>
                      <a:pt x="25" y="8223"/>
                    </a:cubicBezTo>
                    <a:lnTo>
                      <a:pt x="25" y="8223"/>
                    </a:lnTo>
                    <a:lnTo>
                      <a:pt x="1608" y="8927"/>
                    </a:lnTo>
                    <a:cubicBezTo>
                      <a:pt x="1897" y="9059"/>
                      <a:pt x="2199" y="9121"/>
                      <a:pt x="2496" y="9121"/>
                    </a:cubicBezTo>
                    <a:cubicBezTo>
                      <a:pt x="3321" y="9121"/>
                      <a:pt x="4106" y="8638"/>
                      <a:pt x="4465" y="7831"/>
                    </a:cubicBezTo>
                    <a:lnTo>
                      <a:pt x="7144" y="1783"/>
                    </a:lnTo>
                    <a:cubicBezTo>
                      <a:pt x="7528" y="927"/>
                      <a:pt x="6881" y="0"/>
                      <a:pt x="59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368;p32"/>
              <p:cNvSpPr/>
              <p:nvPr/>
            </p:nvSpPr>
            <p:spPr>
              <a:xfrm>
                <a:off x="4572349" y="2864390"/>
                <a:ext cx="553338" cy="181646"/>
              </a:xfrm>
              <a:custGeom>
                <a:avLst/>
                <a:gdLst/>
                <a:ahLst/>
                <a:cxnLst/>
                <a:rect l="l" t="t" r="r" b="b"/>
                <a:pathLst>
                  <a:path w="13967" h="4585" extrusionOk="0">
                    <a:moveTo>
                      <a:pt x="13966" y="2287"/>
                    </a:moveTo>
                    <a:lnTo>
                      <a:pt x="13966" y="2287"/>
                    </a:lnTo>
                    <a:cubicBezTo>
                      <a:pt x="13966" y="3549"/>
                      <a:pt x="12930" y="4585"/>
                      <a:pt x="11668" y="4585"/>
                    </a:cubicBezTo>
                    <a:lnTo>
                      <a:pt x="2298" y="4585"/>
                    </a:lnTo>
                    <a:cubicBezTo>
                      <a:pt x="1024" y="4585"/>
                      <a:pt x="0" y="3549"/>
                      <a:pt x="0" y="2287"/>
                    </a:cubicBezTo>
                    <a:lnTo>
                      <a:pt x="0" y="2287"/>
                    </a:lnTo>
                    <a:cubicBezTo>
                      <a:pt x="0" y="1025"/>
                      <a:pt x="1024" y="1"/>
                      <a:pt x="2298" y="1"/>
                    </a:cubicBezTo>
                    <a:lnTo>
                      <a:pt x="11668" y="1"/>
                    </a:lnTo>
                    <a:cubicBezTo>
                      <a:pt x="12930" y="1"/>
                      <a:pt x="13966" y="1025"/>
                      <a:pt x="13966" y="2287"/>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369;p32"/>
              <p:cNvSpPr/>
              <p:nvPr/>
            </p:nvSpPr>
            <p:spPr>
              <a:xfrm>
                <a:off x="4486976" y="2864390"/>
                <a:ext cx="216985" cy="206645"/>
              </a:xfrm>
              <a:custGeom>
                <a:avLst/>
                <a:gdLst/>
                <a:ahLst/>
                <a:cxnLst/>
                <a:rect l="l" t="t" r="r" b="b"/>
                <a:pathLst>
                  <a:path w="5477" h="5216" extrusionOk="0">
                    <a:moveTo>
                      <a:pt x="5477" y="691"/>
                    </a:moveTo>
                    <a:lnTo>
                      <a:pt x="5477" y="4525"/>
                    </a:lnTo>
                    <a:cubicBezTo>
                      <a:pt x="5477" y="4906"/>
                      <a:pt x="5167" y="5216"/>
                      <a:pt x="4774" y="5216"/>
                    </a:cubicBezTo>
                    <a:lnTo>
                      <a:pt x="702" y="5216"/>
                    </a:lnTo>
                    <a:cubicBezTo>
                      <a:pt x="310" y="5216"/>
                      <a:pt x="0" y="4906"/>
                      <a:pt x="0" y="4525"/>
                    </a:cubicBezTo>
                    <a:lnTo>
                      <a:pt x="0" y="1465"/>
                    </a:lnTo>
                    <a:cubicBezTo>
                      <a:pt x="0" y="656"/>
                      <a:pt x="655" y="1"/>
                      <a:pt x="1476" y="1"/>
                    </a:cubicBezTo>
                    <a:lnTo>
                      <a:pt x="4774" y="1"/>
                    </a:lnTo>
                    <a:cubicBezTo>
                      <a:pt x="5167" y="1"/>
                      <a:pt x="5477" y="310"/>
                      <a:pt x="5477" y="691"/>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370;p32"/>
              <p:cNvSpPr/>
              <p:nvPr/>
            </p:nvSpPr>
            <p:spPr>
              <a:xfrm>
                <a:off x="4533644" y="2967233"/>
                <a:ext cx="21750" cy="103798"/>
              </a:xfrm>
              <a:custGeom>
                <a:avLst/>
                <a:gdLst/>
                <a:ahLst/>
                <a:cxnLst/>
                <a:rect l="l" t="t" r="r" b="b"/>
                <a:pathLst>
                  <a:path w="549" h="2620" extrusionOk="0">
                    <a:moveTo>
                      <a:pt x="1" y="0"/>
                    </a:moveTo>
                    <a:lnTo>
                      <a:pt x="1"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371;p32"/>
              <p:cNvSpPr/>
              <p:nvPr/>
            </p:nvSpPr>
            <p:spPr>
              <a:xfrm>
                <a:off x="4584115" y="2967233"/>
                <a:ext cx="21750" cy="103798"/>
              </a:xfrm>
              <a:custGeom>
                <a:avLst/>
                <a:gdLst/>
                <a:ahLst/>
                <a:cxnLst/>
                <a:rect l="l" t="t" r="r" b="b"/>
                <a:pathLst>
                  <a:path w="549" h="2620" extrusionOk="0">
                    <a:moveTo>
                      <a:pt x="1" y="0"/>
                    </a:moveTo>
                    <a:lnTo>
                      <a:pt x="1"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372;p32"/>
              <p:cNvSpPr/>
              <p:nvPr/>
            </p:nvSpPr>
            <p:spPr>
              <a:xfrm>
                <a:off x="4635536" y="2967233"/>
                <a:ext cx="21750" cy="103798"/>
              </a:xfrm>
              <a:custGeom>
                <a:avLst/>
                <a:gdLst/>
                <a:ahLst/>
                <a:cxnLst/>
                <a:rect l="l" t="t" r="r" b="b"/>
                <a:pathLst>
                  <a:path w="549" h="2620" extrusionOk="0">
                    <a:moveTo>
                      <a:pt x="0" y="0"/>
                    </a:moveTo>
                    <a:lnTo>
                      <a:pt x="0"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373;p32"/>
              <p:cNvSpPr/>
              <p:nvPr/>
            </p:nvSpPr>
            <p:spPr>
              <a:xfrm>
                <a:off x="3910564" y="3222875"/>
                <a:ext cx="470775" cy="379298"/>
              </a:xfrm>
              <a:custGeom>
                <a:avLst/>
                <a:gdLst/>
                <a:ahLst/>
                <a:cxnLst/>
                <a:rect l="l" t="t" r="r" b="b"/>
                <a:pathLst>
                  <a:path w="11883" h="9574" extrusionOk="0">
                    <a:moveTo>
                      <a:pt x="11883" y="6465"/>
                    </a:moveTo>
                    <a:lnTo>
                      <a:pt x="5954" y="9085"/>
                    </a:lnTo>
                    <a:cubicBezTo>
                      <a:pt x="4846" y="9573"/>
                      <a:pt x="3572" y="9073"/>
                      <a:pt x="3096" y="7989"/>
                    </a:cubicBezTo>
                    <a:lnTo>
                      <a:pt x="417" y="1941"/>
                    </a:lnTo>
                    <a:cubicBezTo>
                      <a:pt x="1" y="1012"/>
                      <a:pt x="798" y="0"/>
                      <a:pt x="1798" y="179"/>
                    </a:cubicBezTo>
                    <a:lnTo>
                      <a:pt x="7894" y="1286"/>
                    </a:lnTo>
                    <a:lnTo>
                      <a:pt x="9311" y="667"/>
                    </a:ln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374;p32"/>
              <p:cNvSpPr/>
              <p:nvPr/>
            </p:nvSpPr>
            <p:spPr>
              <a:xfrm>
                <a:off x="3912346" y="3229134"/>
                <a:ext cx="298241" cy="361391"/>
              </a:xfrm>
              <a:custGeom>
                <a:avLst/>
                <a:gdLst/>
                <a:ahLst/>
                <a:cxnLst/>
                <a:rect l="l" t="t" r="r" b="b"/>
                <a:pathLst>
                  <a:path w="7528" h="9122" extrusionOk="0">
                    <a:moveTo>
                      <a:pt x="7528" y="8212"/>
                    </a:moveTo>
                    <a:lnTo>
                      <a:pt x="7504" y="8223"/>
                    </a:lnTo>
                    <a:lnTo>
                      <a:pt x="7504" y="8223"/>
                    </a:lnTo>
                    <a:cubicBezTo>
                      <a:pt x="7512" y="8220"/>
                      <a:pt x="7520" y="8216"/>
                      <a:pt x="7528" y="8212"/>
                    </a:cubicBezTo>
                    <a:close/>
                    <a:moveTo>
                      <a:pt x="1535" y="0"/>
                    </a:moveTo>
                    <a:cubicBezTo>
                      <a:pt x="648" y="0"/>
                      <a:pt x="0" y="927"/>
                      <a:pt x="384" y="1783"/>
                    </a:cubicBezTo>
                    <a:lnTo>
                      <a:pt x="3063" y="7831"/>
                    </a:lnTo>
                    <a:cubicBezTo>
                      <a:pt x="3422" y="8638"/>
                      <a:pt x="4214" y="9121"/>
                      <a:pt x="5038" y="9121"/>
                    </a:cubicBezTo>
                    <a:cubicBezTo>
                      <a:pt x="5334" y="9121"/>
                      <a:pt x="5634" y="9059"/>
                      <a:pt x="5921" y="8927"/>
                    </a:cubicBezTo>
                    <a:lnTo>
                      <a:pt x="7504" y="8223"/>
                    </a:lnTo>
                    <a:lnTo>
                      <a:pt x="7504" y="8223"/>
                    </a:lnTo>
                    <a:cubicBezTo>
                      <a:pt x="7221" y="8347"/>
                      <a:pt x="6928" y="8405"/>
                      <a:pt x="6641" y="8405"/>
                    </a:cubicBezTo>
                    <a:cubicBezTo>
                      <a:pt x="5808" y="8405"/>
                      <a:pt x="5022" y="7917"/>
                      <a:pt x="4670" y="7117"/>
                    </a:cubicBezTo>
                    <a:lnTo>
                      <a:pt x="1992" y="1069"/>
                    </a:lnTo>
                    <a:cubicBezTo>
                      <a:pt x="1837" y="735"/>
                      <a:pt x="1861" y="378"/>
                      <a:pt x="1968" y="57"/>
                    </a:cubicBezTo>
                    <a:lnTo>
                      <a:pt x="1765" y="21"/>
                    </a:lnTo>
                    <a:cubicBezTo>
                      <a:pt x="1687" y="7"/>
                      <a:pt x="1610" y="0"/>
                      <a:pt x="15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375;p32"/>
              <p:cNvSpPr/>
              <p:nvPr/>
            </p:nvSpPr>
            <p:spPr>
              <a:xfrm>
                <a:off x="4227531" y="3077603"/>
                <a:ext cx="584477" cy="418440"/>
              </a:xfrm>
              <a:custGeom>
                <a:avLst/>
                <a:gdLst/>
                <a:ahLst/>
                <a:cxnLst/>
                <a:rect l="l" t="t" r="r" b="b"/>
                <a:pathLst>
                  <a:path w="14753" h="10562" extrusionOk="0">
                    <a:moveTo>
                      <a:pt x="1775" y="9704"/>
                    </a:moveTo>
                    <a:cubicBezTo>
                      <a:pt x="2025" y="10287"/>
                      <a:pt x="2691" y="10561"/>
                      <a:pt x="3287" y="10311"/>
                    </a:cubicBezTo>
                    <a:lnTo>
                      <a:pt x="12621" y="6311"/>
                    </a:lnTo>
                    <a:cubicBezTo>
                      <a:pt x="14062" y="5703"/>
                      <a:pt x="14752" y="4025"/>
                      <a:pt x="14145" y="2572"/>
                    </a:cubicBezTo>
                    <a:lnTo>
                      <a:pt x="13943" y="2132"/>
                    </a:lnTo>
                    <a:cubicBezTo>
                      <a:pt x="13336" y="691"/>
                      <a:pt x="11657" y="0"/>
                      <a:pt x="10216" y="608"/>
                    </a:cubicBezTo>
                    <a:lnTo>
                      <a:pt x="870" y="4596"/>
                    </a:lnTo>
                    <a:cubicBezTo>
                      <a:pt x="286" y="4858"/>
                      <a:pt x="1" y="5525"/>
                      <a:pt x="251" y="6108"/>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376;p32"/>
              <p:cNvSpPr/>
              <p:nvPr/>
            </p:nvSpPr>
            <p:spPr>
              <a:xfrm>
                <a:off x="4147824" y="3452132"/>
                <a:ext cx="99559" cy="75788"/>
              </a:xfrm>
              <a:custGeom>
                <a:avLst/>
                <a:gdLst/>
                <a:ahLst/>
                <a:cxnLst/>
                <a:rect l="l" t="t" r="r" b="b"/>
                <a:pathLst>
                  <a:path w="2513" h="1913" extrusionOk="0">
                    <a:moveTo>
                      <a:pt x="1420" y="0"/>
                    </a:moveTo>
                    <a:cubicBezTo>
                      <a:pt x="1257" y="0"/>
                      <a:pt x="1086" y="31"/>
                      <a:pt x="917" y="95"/>
                    </a:cubicBezTo>
                    <a:cubicBezTo>
                      <a:pt x="334" y="333"/>
                      <a:pt x="0" y="905"/>
                      <a:pt x="191" y="1381"/>
                    </a:cubicBezTo>
                    <a:cubicBezTo>
                      <a:pt x="326" y="1718"/>
                      <a:pt x="681" y="1912"/>
                      <a:pt x="1085" y="1912"/>
                    </a:cubicBezTo>
                    <a:cubicBezTo>
                      <a:pt x="1251" y="1912"/>
                      <a:pt x="1426" y="1879"/>
                      <a:pt x="1596" y="1810"/>
                    </a:cubicBezTo>
                    <a:cubicBezTo>
                      <a:pt x="2191" y="1583"/>
                      <a:pt x="2513" y="1012"/>
                      <a:pt x="2322" y="536"/>
                    </a:cubicBezTo>
                    <a:cubicBezTo>
                      <a:pt x="2186" y="195"/>
                      <a:pt x="1830" y="0"/>
                      <a:pt x="1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377;p32"/>
              <p:cNvSpPr/>
              <p:nvPr/>
            </p:nvSpPr>
            <p:spPr>
              <a:xfrm>
                <a:off x="4587443" y="2346491"/>
                <a:ext cx="38706" cy="39182"/>
              </a:xfrm>
              <a:custGeom>
                <a:avLst/>
                <a:gdLst/>
                <a:ahLst/>
                <a:cxnLst/>
                <a:rect l="l" t="t" r="r" b="b"/>
                <a:pathLst>
                  <a:path w="977" h="989" extrusionOk="0">
                    <a:moveTo>
                      <a:pt x="488" y="1"/>
                    </a:moveTo>
                    <a:cubicBezTo>
                      <a:pt x="214" y="1"/>
                      <a:pt x="0" y="215"/>
                      <a:pt x="0" y="489"/>
                    </a:cubicBezTo>
                    <a:cubicBezTo>
                      <a:pt x="0" y="763"/>
                      <a:pt x="214" y="989"/>
                      <a:pt x="488" y="989"/>
                    </a:cubicBezTo>
                    <a:cubicBezTo>
                      <a:pt x="762" y="989"/>
                      <a:pt x="976" y="763"/>
                      <a:pt x="976" y="489"/>
                    </a:cubicBezTo>
                    <a:cubicBezTo>
                      <a:pt x="976" y="215"/>
                      <a:pt x="762" y="1"/>
                      <a:pt x="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378;p32"/>
              <p:cNvSpPr/>
              <p:nvPr/>
            </p:nvSpPr>
            <p:spPr>
              <a:xfrm>
                <a:off x="4703914" y="2346491"/>
                <a:ext cx="39221" cy="39182"/>
              </a:xfrm>
              <a:custGeom>
                <a:avLst/>
                <a:gdLst/>
                <a:ahLst/>
                <a:cxnLst/>
                <a:rect l="l" t="t" r="r" b="b"/>
                <a:pathLst>
                  <a:path w="990" h="989" extrusionOk="0">
                    <a:moveTo>
                      <a:pt x="489" y="1"/>
                    </a:moveTo>
                    <a:cubicBezTo>
                      <a:pt x="215" y="1"/>
                      <a:pt x="1" y="215"/>
                      <a:pt x="1" y="489"/>
                    </a:cubicBezTo>
                    <a:cubicBezTo>
                      <a:pt x="1" y="763"/>
                      <a:pt x="215" y="989"/>
                      <a:pt x="489" y="989"/>
                    </a:cubicBezTo>
                    <a:cubicBezTo>
                      <a:pt x="763" y="989"/>
                      <a:pt x="989" y="763"/>
                      <a:pt x="989" y="489"/>
                    </a:cubicBezTo>
                    <a:cubicBezTo>
                      <a:pt x="989" y="215"/>
                      <a:pt x="763" y="1"/>
                      <a:pt x="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379;p32"/>
              <p:cNvSpPr/>
              <p:nvPr/>
            </p:nvSpPr>
            <p:spPr>
              <a:xfrm>
                <a:off x="4626108" y="2453097"/>
                <a:ext cx="136839" cy="34467"/>
              </a:xfrm>
              <a:custGeom>
                <a:avLst/>
                <a:gdLst/>
                <a:ahLst/>
                <a:cxnLst/>
                <a:rect l="l" t="t" r="r" b="b"/>
                <a:pathLst>
                  <a:path w="3454" h="870" fill="none" extrusionOk="0">
                    <a:moveTo>
                      <a:pt x="0" y="179"/>
                    </a:moveTo>
                    <a:cubicBezTo>
                      <a:pt x="0" y="179"/>
                      <a:pt x="381" y="870"/>
                      <a:pt x="1548" y="870"/>
                    </a:cubicBezTo>
                    <a:cubicBezTo>
                      <a:pt x="2715" y="870"/>
                      <a:pt x="3453" y="0"/>
                      <a:pt x="3453" y="0"/>
                    </a:cubicBezTo>
                  </a:path>
                </a:pathLst>
              </a:custGeom>
              <a:solidFill>
                <a:schemeClr val="dk1"/>
              </a:solidFill>
              <a:ln w="7450"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380;p32"/>
              <p:cNvSpPr/>
              <p:nvPr/>
            </p:nvSpPr>
            <p:spPr>
              <a:xfrm>
                <a:off x="4875609" y="2370538"/>
                <a:ext cx="82127" cy="87317"/>
              </a:xfrm>
              <a:custGeom>
                <a:avLst/>
                <a:gdLst/>
                <a:ahLst/>
                <a:cxnLst/>
                <a:rect l="l" t="t" r="r" b="b"/>
                <a:pathLst>
                  <a:path w="2073" h="2204" extrusionOk="0">
                    <a:moveTo>
                      <a:pt x="1" y="1"/>
                    </a:moveTo>
                    <a:lnTo>
                      <a:pt x="1" y="2204"/>
                    </a:lnTo>
                    <a:lnTo>
                      <a:pt x="965" y="2204"/>
                    </a:lnTo>
                    <a:cubicBezTo>
                      <a:pt x="1572" y="2204"/>
                      <a:pt x="2072" y="1715"/>
                      <a:pt x="2072" y="1108"/>
                    </a:cubicBezTo>
                    <a:cubicBezTo>
                      <a:pt x="2072" y="501"/>
                      <a:pt x="1572" y="1"/>
                      <a:pt x="965" y="1"/>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381;p32"/>
              <p:cNvSpPr/>
              <p:nvPr/>
            </p:nvSpPr>
            <p:spPr>
              <a:xfrm>
                <a:off x="4931270" y="2935144"/>
                <a:ext cx="859937" cy="1108537"/>
              </a:xfrm>
              <a:custGeom>
                <a:avLst/>
                <a:gdLst/>
                <a:ahLst/>
                <a:cxnLst/>
                <a:rect l="l" t="t" r="r" b="b"/>
                <a:pathLst>
                  <a:path w="21706" h="27981" extrusionOk="0">
                    <a:moveTo>
                      <a:pt x="20098" y="27980"/>
                    </a:moveTo>
                    <a:lnTo>
                      <a:pt x="1" y="27980"/>
                    </a:lnTo>
                    <a:lnTo>
                      <a:pt x="1" y="1"/>
                    </a:lnTo>
                    <a:lnTo>
                      <a:pt x="20098" y="1"/>
                    </a:lnTo>
                    <a:cubicBezTo>
                      <a:pt x="20991" y="1"/>
                      <a:pt x="21706" y="715"/>
                      <a:pt x="21706" y="1608"/>
                    </a:cubicBezTo>
                    <a:lnTo>
                      <a:pt x="21706" y="26373"/>
                    </a:lnTo>
                    <a:cubicBezTo>
                      <a:pt x="21706" y="27266"/>
                      <a:pt x="20980" y="27980"/>
                      <a:pt x="20098" y="27980"/>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382;p32"/>
              <p:cNvSpPr/>
              <p:nvPr/>
            </p:nvSpPr>
            <p:spPr>
              <a:xfrm>
                <a:off x="4744480" y="2935144"/>
                <a:ext cx="372682" cy="1108537"/>
              </a:xfrm>
              <a:custGeom>
                <a:avLst/>
                <a:gdLst/>
                <a:ahLst/>
                <a:cxnLst/>
                <a:rect l="l" t="t" r="r" b="b"/>
                <a:pathLst>
                  <a:path w="9407" h="27981" extrusionOk="0">
                    <a:moveTo>
                      <a:pt x="7442" y="27980"/>
                    </a:moveTo>
                    <a:lnTo>
                      <a:pt x="1" y="27980"/>
                    </a:lnTo>
                    <a:lnTo>
                      <a:pt x="1" y="4704"/>
                    </a:lnTo>
                    <a:cubicBezTo>
                      <a:pt x="1" y="2108"/>
                      <a:pt x="2108" y="1"/>
                      <a:pt x="4704" y="1"/>
                    </a:cubicBezTo>
                    <a:lnTo>
                      <a:pt x="4704" y="1"/>
                    </a:lnTo>
                    <a:cubicBezTo>
                      <a:pt x="7299" y="1"/>
                      <a:pt x="9407" y="2096"/>
                      <a:pt x="9407" y="4704"/>
                    </a:cubicBezTo>
                    <a:lnTo>
                      <a:pt x="9407" y="26028"/>
                    </a:lnTo>
                    <a:cubicBezTo>
                      <a:pt x="9407" y="27099"/>
                      <a:pt x="8538" y="27980"/>
                      <a:pt x="7442" y="27980"/>
                    </a:cubicBez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383;p32"/>
              <p:cNvSpPr/>
              <p:nvPr/>
            </p:nvSpPr>
            <p:spPr>
              <a:xfrm>
                <a:off x="5583626" y="2780444"/>
                <a:ext cx="318406" cy="697189"/>
              </a:xfrm>
              <a:custGeom>
                <a:avLst/>
                <a:gdLst/>
                <a:ahLst/>
                <a:cxnLst/>
                <a:rect l="l" t="t" r="r" b="b"/>
                <a:pathLst>
                  <a:path w="8037" h="17598" extrusionOk="0">
                    <a:moveTo>
                      <a:pt x="0" y="8799"/>
                    </a:moveTo>
                    <a:cubicBezTo>
                      <a:pt x="0" y="12311"/>
                      <a:pt x="1560" y="15455"/>
                      <a:pt x="4024" y="17598"/>
                    </a:cubicBezTo>
                    <a:cubicBezTo>
                      <a:pt x="6489" y="15467"/>
                      <a:pt x="8037" y="12311"/>
                      <a:pt x="8037" y="8799"/>
                    </a:cubicBezTo>
                    <a:cubicBezTo>
                      <a:pt x="8037" y="5287"/>
                      <a:pt x="6477" y="2143"/>
                      <a:pt x="4024" y="0"/>
                    </a:cubicBezTo>
                    <a:cubicBezTo>
                      <a:pt x="1560" y="2143"/>
                      <a:pt x="0" y="5287"/>
                      <a:pt x="0" y="8799"/>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384;p32"/>
              <p:cNvSpPr/>
              <p:nvPr/>
            </p:nvSpPr>
            <p:spPr>
              <a:xfrm>
                <a:off x="5743517" y="2780444"/>
                <a:ext cx="158985" cy="696238"/>
              </a:xfrm>
              <a:custGeom>
                <a:avLst/>
                <a:gdLst/>
                <a:ahLst/>
                <a:cxnLst/>
                <a:rect l="l" t="t" r="r" b="b"/>
                <a:pathLst>
                  <a:path w="4013" h="17574" extrusionOk="0">
                    <a:moveTo>
                      <a:pt x="4013" y="8799"/>
                    </a:moveTo>
                    <a:cubicBezTo>
                      <a:pt x="4013" y="5287"/>
                      <a:pt x="2453" y="2143"/>
                      <a:pt x="0" y="0"/>
                    </a:cubicBezTo>
                    <a:lnTo>
                      <a:pt x="0" y="17574"/>
                    </a:lnTo>
                    <a:cubicBezTo>
                      <a:pt x="2453" y="15455"/>
                      <a:pt x="4013" y="12311"/>
                      <a:pt x="4013" y="8799"/>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385;p32"/>
              <p:cNvSpPr/>
              <p:nvPr/>
            </p:nvSpPr>
            <p:spPr>
              <a:xfrm>
                <a:off x="5421359" y="3154022"/>
                <a:ext cx="324547" cy="324547"/>
              </a:xfrm>
              <a:custGeom>
                <a:avLst/>
                <a:gdLst/>
                <a:ahLst/>
                <a:cxnLst/>
                <a:rect l="l" t="t" r="r" b="b"/>
                <a:pathLst>
                  <a:path w="8192" h="8192" extrusionOk="0">
                    <a:moveTo>
                      <a:pt x="2298" y="5906"/>
                    </a:moveTo>
                    <a:cubicBezTo>
                      <a:pt x="3870" y="7477"/>
                      <a:pt x="5989" y="8192"/>
                      <a:pt x="8037" y="8037"/>
                    </a:cubicBezTo>
                    <a:cubicBezTo>
                      <a:pt x="8192" y="5977"/>
                      <a:pt x="7477" y="3858"/>
                      <a:pt x="5894" y="2298"/>
                    </a:cubicBezTo>
                    <a:cubicBezTo>
                      <a:pt x="4322" y="714"/>
                      <a:pt x="2203" y="0"/>
                      <a:pt x="155" y="155"/>
                    </a:cubicBezTo>
                    <a:cubicBezTo>
                      <a:pt x="0" y="2227"/>
                      <a:pt x="715" y="4322"/>
                      <a:pt x="2298" y="5906"/>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386;p32"/>
              <p:cNvSpPr/>
              <p:nvPr/>
            </p:nvSpPr>
            <p:spPr>
              <a:xfrm>
                <a:off x="5427936" y="3154497"/>
                <a:ext cx="317970" cy="318406"/>
              </a:xfrm>
              <a:custGeom>
                <a:avLst/>
                <a:gdLst/>
                <a:ahLst/>
                <a:cxnLst/>
                <a:rect l="l" t="t" r="r" b="b"/>
                <a:pathLst>
                  <a:path w="8026" h="8037" extrusionOk="0">
                    <a:moveTo>
                      <a:pt x="5752" y="2286"/>
                    </a:moveTo>
                    <a:cubicBezTo>
                      <a:pt x="4168" y="714"/>
                      <a:pt x="2061" y="0"/>
                      <a:pt x="1" y="143"/>
                    </a:cubicBezTo>
                    <a:lnTo>
                      <a:pt x="7895" y="8037"/>
                    </a:lnTo>
                    <a:cubicBezTo>
                      <a:pt x="8026" y="5977"/>
                      <a:pt x="7323" y="3858"/>
                      <a:pt x="5752" y="2286"/>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387;p32"/>
              <p:cNvSpPr/>
              <p:nvPr/>
            </p:nvSpPr>
            <p:spPr>
              <a:xfrm>
                <a:off x="5734999" y="3149744"/>
                <a:ext cx="324586" cy="324111"/>
              </a:xfrm>
              <a:custGeom>
                <a:avLst/>
                <a:gdLst/>
                <a:ahLst/>
                <a:cxnLst/>
                <a:rect l="l" t="t" r="r" b="b"/>
                <a:pathLst>
                  <a:path w="8193" h="8181" extrusionOk="0">
                    <a:moveTo>
                      <a:pt x="5895" y="5895"/>
                    </a:moveTo>
                    <a:cubicBezTo>
                      <a:pt x="4323" y="7466"/>
                      <a:pt x="2204" y="8181"/>
                      <a:pt x="156" y="8038"/>
                    </a:cubicBezTo>
                    <a:cubicBezTo>
                      <a:pt x="1" y="5966"/>
                      <a:pt x="715" y="3847"/>
                      <a:pt x="2299" y="2287"/>
                    </a:cubicBezTo>
                    <a:cubicBezTo>
                      <a:pt x="3870" y="703"/>
                      <a:pt x="5990" y="1"/>
                      <a:pt x="8038" y="144"/>
                    </a:cubicBezTo>
                    <a:cubicBezTo>
                      <a:pt x="8192" y="2192"/>
                      <a:pt x="7478" y="4311"/>
                      <a:pt x="5895" y="5895"/>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388;p32"/>
              <p:cNvSpPr/>
              <p:nvPr/>
            </p:nvSpPr>
            <p:spPr>
              <a:xfrm>
                <a:off x="5734999" y="3148832"/>
                <a:ext cx="317970" cy="318406"/>
              </a:xfrm>
              <a:custGeom>
                <a:avLst/>
                <a:gdLst/>
                <a:ahLst/>
                <a:cxnLst/>
                <a:rect l="l" t="t" r="r" b="b"/>
                <a:pathLst>
                  <a:path w="8026" h="8037" extrusionOk="0">
                    <a:moveTo>
                      <a:pt x="2287" y="2298"/>
                    </a:moveTo>
                    <a:cubicBezTo>
                      <a:pt x="3859" y="715"/>
                      <a:pt x="5978" y="0"/>
                      <a:pt x="8026" y="155"/>
                    </a:cubicBezTo>
                    <a:lnTo>
                      <a:pt x="144" y="8037"/>
                    </a:lnTo>
                    <a:cubicBezTo>
                      <a:pt x="1" y="5989"/>
                      <a:pt x="715" y="3870"/>
                      <a:pt x="2287" y="2298"/>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389;p32"/>
              <p:cNvSpPr/>
              <p:nvPr/>
            </p:nvSpPr>
            <p:spPr>
              <a:xfrm>
                <a:off x="5461451" y="3451617"/>
                <a:ext cx="564668" cy="614666"/>
              </a:xfrm>
              <a:custGeom>
                <a:avLst/>
                <a:gdLst/>
                <a:ahLst/>
                <a:cxnLst/>
                <a:rect l="l" t="t" r="r" b="b"/>
                <a:pathLst>
                  <a:path w="14253" h="15515" extrusionOk="0">
                    <a:moveTo>
                      <a:pt x="11454" y="15515"/>
                    </a:moveTo>
                    <a:lnTo>
                      <a:pt x="2786" y="15515"/>
                    </a:lnTo>
                    <a:cubicBezTo>
                      <a:pt x="2132" y="15515"/>
                      <a:pt x="1572" y="15015"/>
                      <a:pt x="1512" y="14360"/>
                    </a:cubicBezTo>
                    <a:lnTo>
                      <a:pt x="0" y="1"/>
                    </a:lnTo>
                    <a:lnTo>
                      <a:pt x="14252" y="1"/>
                    </a:lnTo>
                    <a:lnTo>
                      <a:pt x="12740" y="14360"/>
                    </a:lnTo>
                    <a:cubicBezTo>
                      <a:pt x="12657" y="15015"/>
                      <a:pt x="12109" y="15515"/>
                      <a:pt x="11454" y="15515"/>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390;p32"/>
              <p:cNvSpPr/>
              <p:nvPr/>
            </p:nvSpPr>
            <p:spPr>
              <a:xfrm>
                <a:off x="3622832" y="1572950"/>
                <a:ext cx="777414" cy="551911"/>
              </a:xfrm>
              <a:custGeom>
                <a:avLst/>
                <a:gdLst/>
                <a:ahLst/>
                <a:cxnLst/>
                <a:rect l="l" t="t" r="r" b="b"/>
                <a:pathLst>
                  <a:path w="19623" h="13931" extrusionOk="0">
                    <a:moveTo>
                      <a:pt x="19622" y="13931"/>
                    </a:moveTo>
                    <a:lnTo>
                      <a:pt x="1" y="13931"/>
                    </a:lnTo>
                    <a:lnTo>
                      <a:pt x="4561" y="0"/>
                    </a:lnTo>
                    <a:lnTo>
                      <a:pt x="15062" y="0"/>
                    </a:ln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391;p32"/>
              <p:cNvSpPr/>
              <p:nvPr/>
            </p:nvSpPr>
            <p:spPr>
              <a:xfrm>
                <a:off x="3857280" y="1572950"/>
                <a:ext cx="308501" cy="551911"/>
              </a:xfrm>
              <a:custGeom>
                <a:avLst/>
                <a:gdLst/>
                <a:ahLst/>
                <a:cxnLst/>
                <a:rect l="l" t="t" r="r" b="b"/>
                <a:pathLst>
                  <a:path w="7787" h="13931" extrusionOk="0">
                    <a:moveTo>
                      <a:pt x="7787" y="13931"/>
                    </a:moveTo>
                    <a:lnTo>
                      <a:pt x="0" y="13931"/>
                    </a:lnTo>
                    <a:lnTo>
                      <a:pt x="1822" y="0"/>
                    </a:lnTo>
                    <a:lnTo>
                      <a:pt x="5965" y="0"/>
                    </a:ln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392;p32"/>
              <p:cNvSpPr/>
              <p:nvPr/>
            </p:nvSpPr>
            <p:spPr>
              <a:xfrm>
                <a:off x="2874288" y="4047441"/>
                <a:ext cx="1125018" cy="273083"/>
              </a:xfrm>
              <a:custGeom>
                <a:avLst/>
                <a:gdLst/>
                <a:ahLst/>
                <a:cxnLst/>
                <a:rect l="l" t="t" r="r" b="b"/>
                <a:pathLst>
                  <a:path w="28397" h="6893" extrusionOk="0">
                    <a:moveTo>
                      <a:pt x="7184" y="0"/>
                    </a:moveTo>
                    <a:cubicBezTo>
                      <a:pt x="5583" y="0"/>
                      <a:pt x="4036" y="99"/>
                      <a:pt x="2656" y="344"/>
                    </a:cubicBezTo>
                    <a:cubicBezTo>
                      <a:pt x="941" y="915"/>
                      <a:pt x="1" y="1487"/>
                      <a:pt x="1" y="2118"/>
                    </a:cubicBezTo>
                    <a:cubicBezTo>
                      <a:pt x="1" y="4332"/>
                      <a:pt x="11871" y="6214"/>
                      <a:pt x="28397" y="6892"/>
                    </a:cubicBezTo>
                    <a:lnTo>
                      <a:pt x="22003" y="1844"/>
                    </a:lnTo>
                    <a:cubicBezTo>
                      <a:pt x="22003" y="1844"/>
                      <a:pt x="14087" y="0"/>
                      <a:pt x="7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TextBox 206"/>
            <p:cNvSpPr txBox="1"/>
            <p:nvPr/>
          </p:nvSpPr>
          <p:spPr>
            <a:xfrm>
              <a:off x="7553263" y="4366849"/>
              <a:ext cx="937902" cy="307777"/>
            </a:xfrm>
            <a:prstGeom prst="rect">
              <a:avLst/>
            </a:prstGeom>
            <a:noFill/>
          </p:spPr>
          <p:txBody>
            <a:bodyPr wrap="square" rtlCol="0">
              <a:spAutoFit/>
            </a:bodyPr>
            <a:lstStyle/>
            <a:p>
              <a:pPr algn="ctr"/>
              <a:r>
                <a:rPr lang="en-US"/>
                <a:t>Bob</a:t>
              </a:r>
            </a:p>
          </p:txBody>
        </p:sp>
      </p:grpSp>
      <p:grpSp>
        <p:nvGrpSpPr>
          <p:cNvPr id="10" name="Group 9"/>
          <p:cNvGrpSpPr/>
          <p:nvPr/>
        </p:nvGrpSpPr>
        <p:grpSpPr>
          <a:xfrm>
            <a:off x="4055392" y="969968"/>
            <a:ext cx="1033215" cy="1401558"/>
            <a:chOff x="4055392" y="969968"/>
            <a:chExt cx="1033215" cy="1401558"/>
          </a:xfrm>
        </p:grpSpPr>
        <p:grpSp>
          <p:nvGrpSpPr>
            <p:cNvPr id="2" name="Group 1"/>
            <p:cNvGrpSpPr/>
            <p:nvPr/>
          </p:nvGrpSpPr>
          <p:grpSpPr>
            <a:xfrm>
              <a:off x="4055392" y="969968"/>
              <a:ext cx="1033215" cy="1073529"/>
              <a:chOff x="3139377" y="1346537"/>
              <a:chExt cx="2887231" cy="2999885"/>
            </a:xfrm>
          </p:grpSpPr>
          <p:sp>
            <p:nvSpPr>
              <p:cNvPr id="1249" name="Google Shape;1249;p25"/>
              <p:cNvSpPr/>
              <p:nvPr/>
            </p:nvSpPr>
            <p:spPr>
              <a:xfrm>
                <a:off x="3896245" y="4241569"/>
                <a:ext cx="1381322" cy="104853"/>
              </a:xfrm>
              <a:custGeom>
                <a:avLst/>
                <a:gdLst/>
                <a:ahLst/>
                <a:cxnLst/>
                <a:rect l="l" t="t" r="r" b="b"/>
                <a:pathLst>
                  <a:path w="35767" h="2715" extrusionOk="0">
                    <a:moveTo>
                      <a:pt x="0" y="0"/>
                    </a:moveTo>
                    <a:lnTo>
                      <a:pt x="0" y="2715"/>
                    </a:lnTo>
                    <a:lnTo>
                      <a:pt x="35767" y="2715"/>
                    </a:lnTo>
                    <a:lnTo>
                      <a:pt x="35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5"/>
              <p:cNvSpPr/>
              <p:nvPr/>
            </p:nvSpPr>
            <p:spPr>
              <a:xfrm>
                <a:off x="3139377" y="2805986"/>
                <a:ext cx="2887231" cy="1389161"/>
              </a:xfrm>
              <a:custGeom>
                <a:avLst/>
                <a:gdLst/>
                <a:ahLst/>
                <a:cxnLst/>
                <a:rect l="l" t="t" r="r" b="b"/>
                <a:pathLst>
                  <a:path w="74760" h="35970" extrusionOk="0">
                    <a:moveTo>
                      <a:pt x="25540" y="1"/>
                    </a:moveTo>
                    <a:cubicBezTo>
                      <a:pt x="21039" y="537"/>
                      <a:pt x="17015" y="3073"/>
                      <a:pt x="14586" y="6894"/>
                    </a:cubicBezTo>
                    <a:cubicBezTo>
                      <a:pt x="9895" y="14253"/>
                      <a:pt x="2537" y="26171"/>
                      <a:pt x="1513" y="29921"/>
                    </a:cubicBezTo>
                    <a:cubicBezTo>
                      <a:pt x="1" y="35458"/>
                      <a:pt x="5549" y="35969"/>
                      <a:pt x="5549" y="35969"/>
                    </a:cubicBezTo>
                    <a:lnTo>
                      <a:pt x="29338" y="35969"/>
                    </a:lnTo>
                    <a:lnTo>
                      <a:pt x="25980" y="25718"/>
                    </a:lnTo>
                    <a:lnTo>
                      <a:pt x="14276" y="25718"/>
                    </a:lnTo>
                    <a:lnTo>
                      <a:pt x="18991" y="17312"/>
                    </a:lnTo>
                    <a:lnTo>
                      <a:pt x="55770" y="17312"/>
                    </a:lnTo>
                    <a:lnTo>
                      <a:pt x="60472" y="25718"/>
                    </a:lnTo>
                    <a:lnTo>
                      <a:pt x="48030" y="25718"/>
                    </a:lnTo>
                    <a:lnTo>
                      <a:pt x="44673" y="35969"/>
                    </a:lnTo>
                    <a:lnTo>
                      <a:pt x="69212" y="35969"/>
                    </a:lnTo>
                    <a:cubicBezTo>
                      <a:pt x="69212" y="35969"/>
                      <a:pt x="74760" y="35458"/>
                      <a:pt x="73248" y="29921"/>
                    </a:cubicBezTo>
                    <a:cubicBezTo>
                      <a:pt x="72224" y="26171"/>
                      <a:pt x="64854" y="14253"/>
                      <a:pt x="60175" y="6894"/>
                    </a:cubicBezTo>
                    <a:cubicBezTo>
                      <a:pt x="57734" y="3073"/>
                      <a:pt x="53710" y="537"/>
                      <a:pt x="492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5"/>
              <p:cNvSpPr/>
              <p:nvPr/>
            </p:nvSpPr>
            <p:spPr>
              <a:xfrm>
                <a:off x="4018090" y="2874962"/>
                <a:ext cx="1129828" cy="372490"/>
              </a:xfrm>
              <a:custGeom>
                <a:avLst/>
                <a:gdLst/>
                <a:ahLst/>
                <a:cxnLst/>
                <a:rect l="l" t="t" r="r" b="b"/>
                <a:pathLst>
                  <a:path w="29255" h="9645" extrusionOk="0">
                    <a:moveTo>
                      <a:pt x="0" y="1"/>
                    </a:moveTo>
                    <a:lnTo>
                      <a:pt x="0" y="1"/>
                    </a:lnTo>
                    <a:cubicBezTo>
                      <a:pt x="3358" y="5859"/>
                      <a:pt x="8656" y="9645"/>
                      <a:pt x="14621" y="9645"/>
                    </a:cubicBezTo>
                    <a:cubicBezTo>
                      <a:pt x="20586" y="9645"/>
                      <a:pt x="25897" y="5859"/>
                      <a:pt x="29254" y="1"/>
                    </a:cubicBezTo>
                    <a:lnTo>
                      <a:pt x="29254" y="1"/>
                    </a:lnTo>
                    <a:cubicBezTo>
                      <a:pt x="24849" y="3043"/>
                      <a:pt x="19735" y="4564"/>
                      <a:pt x="14623" y="4564"/>
                    </a:cubicBezTo>
                    <a:cubicBezTo>
                      <a:pt x="9511" y="4564"/>
                      <a:pt x="4400" y="304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5"/>
              <p:cNvSpPr/>
              <p:nvPr/>
            </p:nvSpPr>
            <p:spPr>
              <a:xfrm>
                <a:off x="3872339" y="1346537"/>
                <a:ext cx="1421332" cy="1697349"/>
              </a:xfrm>
              <a:custGeom>
                <a:avLst/>
                <a:gdLst/>
                <a:ahLst/>
                <a:cxnLst/>
                <a:rect l="l" t="t" r="r" b="b"/>
                <a:pathLst>
                  <a:path w="36803" h="43950" extrusionOk="0">
                    <a:moveTo>
                      <a:pt x="18395" y="0"/>
                    </a:moveTo>
                    <a:cubicBezTo>
                      <a:pt x="8239" y="0"/>
                      <a:pt x="0" y="10978"/>
                      <a:pt x="0" y="24515"/>
                    </a:cubicBezTo>
                    <a:cubicBezTo>
                      <a:pt x="0" y="30111"/>
                      <a:pt x="1405" y="35255"/>
                      <a:pt x="3774" y="39386"/>
                    </a:cubicBezTo>
                    <a:cubicBezTo>
                      <a:pt x="8174" y="42428"/>
                      <a:pt x="13285" y="43949"/>
                      <a:pt x="18397" y="43949"/>
                    </a:cubicBezTo>
                    <a:cubicBezTo>
                      <a:pt x="23509" y="43949"/>
                      <a:pt x="28623" y="42428"/>
                      <a:pt x="33028" y="39386"/>
                    </a:cubicBezTo>
                    <a:cubicBezTo>
                      <a:pt x="35386" y="35255"/>
                      <a:pt x="36791" y="30111"/>
                      <a:pt x="36791" y="24515"/>
                    </a:cubicBezTo>
                    <a:cubicBezTo>
                      <a:pt x="36802" y="10978"/>
                      <a:pt x="28563" y="0"/>
                      <a:pt x="183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5"/>
              <p:cNvSpPr/>
              <p:nvPr/>
            </p:nvSpPr>
            <p:spPr>
              <a:xfrm>
                <a:off x="4043385" y="1827047"/>
                <a:ext cx="1078772" cy="1045212"/>
              </a:xfrm>
              <a:custGeom>
                <a:avLst/>
                <a:gdLst/>
                <a:ahLst/>
                <a:cxnLst/>
                <a:rect l="l" t="t" r="r" b="b"/>
                <a:pathLst>
                  <a:path w="27933" h="27064" extrusionOk="0">
                    <a:moveTo>
                      <a:pt x="4679" y="0"/>
                    </a:moveTo>
                    <a:lnTo>
                      <a:pt x="4679" y="0"/>
                    </a:lnTo>
                    <a:cubicBezTo>
                      <a:pt x="1810" y="2834"/>
                      <a:pt x="0" y="6966"/>
                      <a:pt x="0" y="11561"/>
                    </a:cubicBezTo>
                    <a:cubicBezTo>
                      <a:pt x="0" y="20122"/>
                      <a:pt x="6251" y="27063"/>
                      <a:pt x="13966" y="27063"/>
                    </a:cubicBezTo>
                    <a:cubicBezTo>
                      <a:pt x="21682" y="27063"/>
                      <a:pt x="27932" y="20122"/>
                      <a:pt x="27932" y="11561"/>
                    </a:cubicBezTo>
                    <a:cubicBezTo>
                      <a:pt x="27932" y="6966"/>
                      <a:pt x="26135" y="2834"/>
                      <a:pt x="23265" y="0"/>
                    </a:cubicBezTo>
                    <a:lnTo>
                      <a:pt x="23265" y="0"/>
                    </a:lnTo>
                    <a:cubicBezTo>
                      <a:pt x="25075" y="2286"/>
                      <a:pt x="26051" y="5132"/>
                      <a:pt x="26039" y="8049"/>
                    </a:cubicBezTo>
                    <a:cubicBezTo>
                      <a:pt x="26039" y="15038"/>
                      <a:pt x="20634" y="20693"/>
                      <a:pt x="13966" y="20693"/>
                    </a:cubicBezTo>
                    <a:cubicBezTo>
                      <a:pt x="7311" y="20693"/>
                      <a:pt x="1905" y="15038"/>
                      <a:pt x="1905" y="8049"/>
                    </a:cubicBezTo>
                    <a:cubicBezTo>
                      <a:pt x="1893" y="5132"/>
                      <a:pt x="2870" y="2286"/>
                      <a:pt x="46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5"/>
              <p:cNvSpPr/>
              <p:nvPr/>
            </p:nvSpPr>
            <p:spPr>
              <a:xfrm>
                <a:off x="4119698" y="1764058"/>
                <a:ext cx="909115" cy="862346"/>
              </a:xfrm>
              <a:custGeom>
                <a:avLst/>
                <a:gdLst/>
                <a:ahLst/>
                <a:cxnLst/>
                <a:rect l="l" t="t" r="r" b="b"/>
                <a:pathLst>
                  <a:path w="23540" h="22329" extrusionOk="0">
                    <a:moveTo>
                      <a:pt x="11967" y="0"/>
                    </a:moveTo>
                    <a:lnTo>
                      <a:pt x="11967" y="0"/>
                    </a:lnTo>
                    <a:cubicBezTo>
                      <a:pt x="9466" y="2774"/>
                      <a:pt x="6299" y="4870"/>
                      <a:pt x="2775" y="6084"/>
                    </a:cubicBezTo>
                    <a:cubicBezTo>
                      <a:pt x="2799" y="5191"/>
                      <a:pt x="2763" y="4298"/>
                      <a:pt x="2668" y="3417"/>
                    </a:cubicBezTo>
                    <a:cubicBezTo>
                      <a:pt x="2263" y="5489"/>
                      <a:pt x="1656" y="7513"/>
                      <a:pt x="870" y="9478"/>
                    </a:cubicBezTo>
                    <a:cubicBezTo>
                      <a:pt x="668" y="9978"/>
                      <a:pt x="453" y="10478"/>
                      <a:pt x="84" y="10871"/>
                    </a:cubicBezTo>
                    <a:cubicBezTo>
                      <a:pt x="60" y="10894"/>
                      <a:pt x="25" y="10918"/>
                      <a:pt x="1" y="10942"/>
                    </a:cubicBezTo>
                    <a:cubicBezTo>
                      <a:pt x="417" y="15347"/>
                      <a:pt x="2989" y="19098"/>
                      <a:pt x="6597" y="20991"/>
                    </a:cubicBezTo>
                    <a:cubicBezTo>
                      <a:pt x="8285" y="21882"/>
                      <a:pt x="10144" y="22329"/>
                      <a:pt x="12002" y="22329"/>
                    </a:cubicBezTo>
                    <a:cubicBezTo>
                      <a:pt x="13891" y="22329"/>
                      <a:pt x="15780" y="21868"/>
                      <a:pt x="17491" y="20943"/>
                    </a:cubicBezTo>
                    <a:cubicBezTo>
                      <a:pt x="20444" y="19324"/>
                      <a:pt x="22635" y="16586"/>
                      <a:pt x="23539" y="13335"/>
                    </a:cubicBezTo>
                    <a:cubicBezTo>
                      <a:pt x="23170" y="12799"/>
                      <a:pt x="22944" y="12085"/>
                      <a:pt x="22813" y="11430"/>
                    </a:cubicBezTo>
                    <a:cubicBezTo>
                      <a:pt x="22396" y="9382"/>
                      <a:pt x="22230" y="7275"/>
                      <a:pt x="22349" y="5191"/>
                    </a:cubicBezTo>
                    <a:lnTo>
                      <a:pt x="22349" y="5191"/>
                    </a:lnTo>
                    <a:cubicBezTo>
                      <a:pt x="21670" y="5668"/>
                      <a:pt x="20884" y="5941"/>
                      <a:pt x="20063" y="5989"/>
                    </a:cubicBezTo>
                    <a:cubicBezTo>
                      <a:pt x="20372" y="5013"/>
                      <a:pt x="20587" y="4025"/>
                      <a:pt x="20706" y="3013"/>
                    </a:cubicBezTo>
                    <a:lnTo>
                      <a:pt x="20706" y="3013"/>
                    </a:lnTo>
                    <a:cubicBezTo>
                      <a:pt x="19241" y="3798"/>
                      <a:pt x="17634" y="4287"/>
                      <a:pt x="15979" y="4429"/>
                    </a:cubicBezTo>
                    <a:lnTo>
                      <a:pt x="16681" y="1679"/>
                    </a:lnTo>
                    <a:lnTo>
                      <a:pt x="16681" y="1679"/>
                    </a:lnTo>
                    <a:cubicBezTo>
                      <a:pt x="15038" y="3155"/>
                      <a:pt x="13098" y="4251"/>
                      <a:pt x="10990" y="4882"/>
                    </a:cubicBezTo>
                    <a:cubicBezTo>
                      <a:pt x="11633" y="3334"/>
                      <a:pt x="11955" y="1679"/>
                      <a:pt x="119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5"/>
              <p:cNvSpPr/>
              <p:nvPr/>
            </p:nvSpPr>
            <p:spPr>
              <a:xfrm>
                <a:off x="4116492" y="1674846"/>
                <a:ext cx="933021" cy="604712"/>
              </a:xfrm>
              <a:custGeom>
                <a:avLst/>
                <a:gdLst/>
                <a:ahLst/>
                <a:cxnLst/>
                <a:rect l="l" t="t" r="r" b="b"/>
                <a:pathLst>
                  <a:path w="24159" h="15658" extrusionOk="0">
                    <a:moveTo>
                      <a:pt x="12073" y="0"/>
                    </a:moveTo>
                    <a:cubicBezTo>
                      <a:pt x="8501" y="0"/>
                      <a:pt x="5251" y="1489"/>
                      <a:pt x="2786" y="3941"/>
                    </a:cubicBezTo>
                    <a:cubicBezTo>
                      <a:pt x="977" y="6227"/>
                      <a:pt x="0" y="9073"/>
                      <a:pt x="12" y="11990"/>
                    </a:cubicBezTo>
                    <a:cubicBezTo>
                      <a:pt x="12" y="12419"/>
                      <a:pt x="36" y="12835"/>
                      <a:pt x="84" y="13252"/>
                    </a:cubicBezTo>
                    <a:cubicBezTo>
                      <a:pt x="108" y="13228"/>
                      <a:pt x="143" y="13204"/>
                      <a:pt x="167" y="13181"/>
                    </a:cubicBezTo>
                    <a:cubicBezTo>
                      <a:pt x="536" y="12788"/>
                      <a:pt x="762" y="12288"/>
                      <a:pt x="953" y="11788"/>
                    </a:cubicBezTo>
                    <a:cubicBezTo>
                      <a:pt x="1739" y="9823"/>
                      <a:pt x="2346" y="7787"/>
                      <a:pt x="2751" y="5727"/>
                    </a:cubicBezTo>
                    <a:cubicBezTo>
                      <a:pt x="2846" y="6608"/>
                      <a:pt x="2882" y="7501"/>
                      <a:pt x="2846" y="8394"/>
                    </a:cubicBezTo>
                    <a:cubicBezTo>
                      <a:pt x="6382" y="7180"/>
                      <a:pt x="9549" y="5084"/>
                      <a:pt x="12050" y="2310"/>
                    </a:cubicBezTo>
                    <a:lnTo>
                      <a:pt x="12050" y="2310"/>
                    </a:lnTo>
                    <a:cubicBezTo>
                      <a:pt x="12038" y="3989"/>
                      <a:pt x="11716" y="5644"/>
                      <a:pt x="11073" y="7192"/>
                    </a:cubicBezTo>
                    <a:cubicBezTo>
                      <a:pt x="13181" y="6561"/>
                      <a:pt x="15121" y="5465"/>
                      <a:pt x="16764" y="3989"/>
                    </a:cubicBezTo>
                    <a:lnTo>
                      <a:pt x="16764" y="3989"/>
                    </a:lnTo>
                    <a:lnTo>
                      <a:pt x="16062" y="6739"/>
                    </a:lnTo>
                    <a:cubicBezTo>
                      <a:pt x="17717" y="6597"/>
                      <a:pt x="19324" y="6108"/>
                      <a:pt x="20789" y="5323"/>
                    </a:cubicBezTo>
                    <a:lnTo>
                      <a:pt x="20789" y="5323"/>
                    </a:lnTo>
                    <a:cubicBezTo>
                      <a:pt x="20682" y="6335"/>
                      <a:pt x="20455" y="7335"/>
                      <a:pt x="20146" y="8299"/>
                    </a:cubicBezTo>
                    <a:cubicBezTo>
                      <a:pt x="20967" y="8251"/>
                      <a:pt x="21753" y="7978"/>
                      <a:pt x="22432" y="7501"/>
                    </a:cubicBezTo>
                    <a:lnTo>
                      <a:pt x="22432" y="7501"/>
                    </a:lnTo>
                    <a:cubicBezTo>
                      <a:pt x="22325" y="9597"/>
                      <a:pt x="22479" y="11692"/>
                      <a:pt x="22896" y="13740"/>
                    </a:cubicBezTo>
                    <a:cubicBezTo>
                      <a:pt x="23027" y="14407"/>
                      <a:pt x="23241" y="15109"/>
                      <a:pt x="23622" y="15657"/>
                    </a:cubicBezTo>
                    <a:cubicBezTo>
                      <a:pt x="23968" y="14467"/>
                      <a:pt x="24146" y="13228"/>
                      <a:pt x="24146" y="12002"/>
                    </a:cubicBezTo>
                    <a:cubicBezTo>
                      <a:pt x="24158" y="9073"/>
                      <a:pt x="23182" y="6239"/>
                      <a:pt x="21372" y="3941"/>
                    </a:cubicBezTo>
                    <a:cubicBezTo>
                      <a:pt x="18908" y="1489"/>
                      <a:pt x="15645" y="0"/>
                      <a:pt x="120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5"/>
              <p:cNvSpPr/>
              <p:nvPr/>
            </p:nvSpPr>
            <p:spPr>
              <a:xfrm>
                <a:off x="4132327" y="2011148"/>
                <a:ext cx="890770" cy="265242"/>
              </a:xfrm>
              <a:custGeom>
                <a:avLst/>
                <a:gdLst/>
                <a:ahLst/>
                <a:cxnLst/>
                <a:rect l="l" t="t" r="r" b="b"/>
                <a:pathLst>
                  <a:path w="23065" h="6868" extrusionOk="0">
                    <a:moveTo>
                      <a:pt x="20793" y="0"/>
                    </a:moveTo>
                    <a:cubicBezTo>
                      <a:pt x="20671" y="0"/>
                      <a:pt x="20548" y="14"/>
                      <a:pt x="20426" y="44"/>
                    </a:cubicBezTo>
                    <a:cubicBezTo>
                      <a:pt x="17819" y="686"/>
                      <a:pt x="15152" y="1044"/>
                      <a:pt x="12473" y="1091"/>
                    </a:cubicBezTo>
                    <a:cubicBezTo>
                      <a:pt x="12294" y="1091"/>
                      <a:pt x="12128" y="1175"/>
                      <a:pt x="12009" y="1306"/>
                    </a:cubicBezTo>
                    <a:cubicBezTo>
                      <a:pt x="11884" y="1454"/>
                      <a:pt x="11708" y="1529"/>
                      <a:pt x="11532" y="1529"/>
                    </a:cubicBezTo>
                    <a:cubicBezTo>
                      <a:pt x="11357" y="1529"/>
                      <a:pt x="11181" y="1454"/>
                      <a:pt x="11056" y="1306"/>
                    </a:cubicBezTo>
                    <a:cubicBezTo>
                      <a:pt x="10937" y="1175"/>
                      <a:pt x="10770" y="1091"/>
                      <a:pt x="10580" y="1091"/>
                    </a:cubicBezTo>
                    <a:cubicBezTo>
                      <a:pt x="7901" y="1044"/>
                      <a:pt x="5234" y="686"/>
                      <a:pt x="2638" y="44"/>
                    </a:cubicBezTo>
                    <a:cubicBezTo>
                      <a:pt x="2517" y="14"/>
                      <a:pt x="2395" y="0"/>
                      <a:pt x="2274" y="0"/>
                    </a:cubicBezTo>
                    <a:cubicBezTo>
                      <a:pt x="1108" y="0"/>
                      <a:pt x="0" y="1289"/>
                      <a:pt x="162" y="2734"/>
                    </a:cubicBezTo>
                    <a:cubicBezTo>
                      <a:pt x="329" y="4342"/>
                      <a:pt x="1364" y="6211"/>
                      <a:pt x="4472" y="6711"/>
                    </a:cubicBezTo>
                    <a:cubicBezTo>
                      <a:pt x="5152" y="6820"/>
                      <a:pt x="5761" y="6868"/>
                      <a:pt x="6306" y="6868"/>
                    </a:cubicBezTo>
                    <a:cubicBezTo>
                      <a:pt x="9530" y="6868"/>
                      <a:pt x="10518" y="5182"/>
                      <a:pt x="10782" y="4306"/>
                    </a:cubicBezTo>
                    <a:cubicBezTo>
                      <a:pt x="10866" y="3961"/>
                      <a:pt x="11163" y="3699"/>
                      <a:pt x="11520" y="3687"/>
                    </a:cubicBezTo>
                    <a:lnTo>
                      <a:pt x="11532" y="3687"/>
                    </a:lnTo>
                    <a:cubicBezTo>
                      <a:pt x="11890" y="3699"/>
                      <a:pt x="12199" y="3949"/>
                      <a:pt x="12282" y="4306"/>
                    </a:cubicBezTo>
                    <a:cubicBezTo>
                      <a:pt x="12537" y="5182"/>
                      <a:pt x="13523" y="6868"/>
                      <a:pt x="16747" y="6868"/>
                    </a:cubicBezTo>
                    <a:cubicBezTo>
                      <a:pt x="17292" y="6868"/>
                      <a:pt x="17901" y="6820"/>
                      <a:pt x="18581" y="6711"/>
                    </a:cubicBezTo>
                    <a:cubicBezTo>
                      <a:pt x="21688" y="6211"/>
                      <a:pt x="22724" y="4354"/>
                      <a:pt x="22903" y="2734"/>
                    </a:cubicBezTo>
                    <a:cubicBezTo>
                      <a:pt x="23065" y="1279"/>
                      <a:pt x="21958" y="0"/>
                      <a:pt x="207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5"/>
              <p:cNvSpPr/>
              <p:nvPr/>
            </p:nvSpPr>
            <p:spPr>
              <a:xfrm>
                <a:off x="4219568" y="2070739"/>
                <a:ext cx="285981" cy="138221"/>
              </a:xfrm>
              <a:custGeom>
                <a:avLst/>
                <a:gdLst/>
                <a:ahLst/>
                <a:cxnLst/>
                <a:rect l="l" t="t" r="r" b="b"/>
                <a:pathLst>
                  <a:path w="7405" h="3579" extrusionOk="0">
                    <a:moveTo>
                      <a:pt x="965" y="0"/>
                    </a:moveTo>
                    <a:cubicBezTo>
                      <a:pt x="444" y="0"/>
                      <a:pt x="1" y="434"/>
                      <a:pt x="22" y="977"/>
                    </a:cubicBezTo>
                    <a:cubicBezTo>
                      <a:pt x="58" y="1894"/>
                      <a:pt x="606" y="3108"/>
                      <a:pt x="3070" y="3489"/>
                    </a:cubicBezTo>
                    <a:cubicBezTo>
                      <a:pt x="3471" y="3551"/>
                      <a:pt x="3836" y="3579"/>
                      <a:pt x="4169" y="3579"/>
                    </a:cubicBezTo>
                    <a:cubicBezTo>
                      <a:pt x="5637" y="3579"/>
                      <a:pt x="6476" y="3038"/>
                      <a:pt x="6952" y="2465"/>
                    </a:cubicBezTo>
                    <a:cubicBezTo>
                      <a:pt x="7404" y="1918"/>
                      <a:pt x="7106" y="1072"/>
                      <a:pt x="6404" y="941"/>
                    </a:cubicBezTo>
                    <a:lnTo>
                      <a:pt x="1118" y="13"/>
                    </a:lnTo>
                    <a:cubicBezTo>
                      <a:pt x="1066" y="4"/>
                      <a:pt x="1015" y="0"/>
                      <a:pt x="9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5"/>
              <p:cNvSpPr/>
              <p:nvPr/>
            </p:nvSpPr>
            <p:spPr>
              <a:xfrm>
                <a:off x="4645273" y="2070739"/>
                <a:ext cx="286445" cy="138221"/>
              </a:xfrm>
              <a:custGeom>
                <a:avLst/>
                <a:gdLst/>
                <a:ahLst/>
                <a:cxnLst/>
                <a:rect l="l" t="t" r="r" b="b"/>
                <a:pathLst>
                  <a:path w="7417" h="3579" extrusionOk="0">
                    <a:moveTo>
                      <a:pt x="6443" y="0"/>
                    </a:moveTo>
                    <a:cubicBezTo>
                      <a:pt x="6392" y="0"/>
                      <a:pt x="6340" y="4"/>
                      <a:pt x="6287" y="13"/>
                    </a:cubicBezTo>
                    <a:lnTo>
                      <a:pt x="1025" y="941"/>
                    </a:lnTo>
                    <a:cubicBezTo>
                      <a:pt x="310" y="1072"/>
                      <a:pt x="1" y="1918"/>
                      <a:pt x="465" y="2465"/>
                    </a:cubicBezTo>
                    <a:cubicBezTo>
                      <a:pt x="940" y="3038"/>
                      <a:pt x="1780" y="3579"/>
                      <a:pt x="3247" y="3579"/>
                    </a:cubicBezTo>
                    <a:cubicBezTo>
                      <a:pt x="3580" y="3579"/>
                      <a:pt x="3946" y="3551"/>
                      <a:pt x="4346" y="3489"/>
                    </a:cubicBezTo>
                    <a:cubicBezTo>
                      <a:pt x="6811" y="3108"/>
                      <a:pt x="7359" y="1894"/>
                      <a:pt x="7394" y="977"/>
                    </a:cubicBezTo>
                    <a:cubicBezTo>
                      <a:pt x="7416" y="434"/>
                      <a:pt x="6972" y="0"/>
                      <a:pt x="64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5"/>
              <p:cNvSpPr/>
              <p:nvPr/>
            </p:nvSpPr>
            <p:spPr>
              <a:xfrm>
                <a:off x="4374433" y="2572413"/>
                <a:ext cx="420804" cy="124009"/>
              </a:xfrm>
              <a:custGeom>
                <a:avLst/>
                <a:gdLst/>
                <a:ahLst/>
                <a:cxnLst/>
                <a:rect l="l" t="t" r="r" b="b"/>
                <a:pathLst>
                  <a:path w="10896" h="3211" extrusionOk="0">
                    <a:moveTo>
                      <a:pt x="10895" y="0"/>
                    </a:moveTo>
                    <a:cubicBezTo>
                      <a:pt x="9182" y="932"/>
                      <a:pt x="7289" y="1397"/>
                      <a:pt x="5397" y="1397"/>
                    </a:cubicBezTo>
                    <a:cubicBezTo>
                      <a:pt x="3542" y="1397"/>
                      <a:pt x="1687" y="950"/>
                      <a:pt x="1" y="60"/>
                    </a:cubicBezTo>
                    <a:lnTo>
                      <a:pt x="1" y="1917"/>
                    </a:lnTo>
                    <a:cubicBezTo>
                      <a:pt x="1239" y="2569"/>
                      <a:pt x="3008" y="3210"/>
                      <a:pt x="5160" y="3210"/>
                    </a:cubicBezTo>
                    <a:cubicBezTo>
                      <a:pt x="6858" y="3210"/>
                      <a:pt x="8794" y="2811"/>
                      <a:pt x="10895" y="1703"/>
                    </a:cubicBezTo>
                    <a:lnTo>
                      <a:pt x="108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5"/>
              <p:cNvSpPr/>
              <p:nvPr/>
            </p:nvSpPr>
            <p:spPr>
              <a:xfrm>
                <a:off x="4374433" y="2638144"/>
                <a:ext cx="420804" cy="233999"/>
              </a:xfrm>
              <a:custGeom>
                <a:avLst/>
                <a:gdLst/>
                <a:ahLst/>
                <a:cxnLst/>
                <a:rect l="l" t="t" r="r" b="b"/>
                <a:pathLst>
                  <a:path w="10896" h="6059" extrusionOk="0">
                    <a:moveTo>
                      <a:pt x="10895" y="1"/>
                    </a:moveTo>
                    <a:cubicBezTo>
                      <a:pt x="8794" y="1109"/>
                      <a:pt x="6858" y="1508"/>
                      <a:pt x="5160" y="1508"/>
                    </a:cubicBezTo>
                    <a:cubicBezTo>
                      <a:pt x="3008" y="1508"/>
                      <a:pt x="1239" y="867"/>
                      <a:pt x="1" y="215"/>
                    </a:cubicBezTo>
                    <a:lnTo>
                      <a:pt x="1" y="4859"/>
                    </a:lnTo>
                    <a:cubicBezTo>
                      <a:pt x="1708" y="5659"/>
                      <a:pt x="3550" y="6058"/>
                      <a:pt x="5391" y="6058"/>
                    </a:cubicBezTo>
                    <a:cubicBezTo>
                      <a:pt x="7273" y="6058"/>
                      <a:pt x="9156" y="5642"/>
                      <a:pt x="10895" y="4811"/>
                    </a:cubicBezTo>
                    <a:lnTo>
                      <a:pt x="108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5"/>
              <p:cNvSpPr/>
              <p:nvPr/>
            </p:nvSpPr>
            <p:spPr>
              <a:xfrm>
                <a:off x="3651164" y="3429970"/>
                <a:ext cx="1840668" cy="83728"/>
              </a:xfrm>
              <a:custGeom>
                <a:avLst/>
                <a:gdLst/>
                <a:ahLst/>
                <a:cxnLst/>
                <a:rect l="l" t="t" r="r" b="b"/>
                <a:pathLst>
                  <a:path w="47661" h="2168" extrusionOk="0">
                    <a:moveTo>
                      <a:pt x="1548" y="1"/>
                    </a:moveTo>
                    <a:lnTo>
                      <a:pt x="0" y="2108"/>
                    </a:lnTo>
                    <a:lnTo>
                      <a:pt x="47661" y="2167"/>
                    </a:lnTo>
                    <a:lnTo>
                      <a:pt x="46054" y="108"/>
                    </a:lnTo>
                    <a:lnTo>
                      <a:pt x="15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5"/>
              <p:cNvSpPr/>
              <p:nvPr/>
            </p:nvSpPr>
            <p:spPr>
              <a:xfrm>
                <a:off x="3651164" y="3511342"/>
                <a:ext cx="1840668" cy="730690"/>
              </a:xfrm>
              <a:custGeom>
                <a:avLst/>
                <a:gdLst/>
                <a:ahLst/>
                <a:cxnLst/>
                <a:rect l="l" t="t" r="r" b="b"/>
                <a:pathLst>
                  <a:path w="47661" h="18920" extrusionOk="0">
                    <a:moveTo>
                      <a:pt x="0" y="1"/>
                    </a:moveTo>
                    <a:lnTo>
                      <a:pt x="6299" y="18920"/>
                    </a:lnTo>
                    <a:lnTo>
                      <a:pt x="42113" y="18920"/>
                    </a:lnTo>
                    <a:lnTo>
                      <a:pt x="47661" y="6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5"/>
              <p:cNvSpPr/>
              <p:nvPr/>
            </p:nvSpPr>
            <p:spPr>
              <a:xfrm>
                <a:off x="4385015" y="3742637"/>
                <a:ext cx="398249" cy="268139"/>
              </a:xfrm>
              <a:custGeom>
                <a:avLst/>
                <a:gdLst/>
                <a:ahLst/>
                <a:cxnLst/>
                <a:rect l="l" t="t" r="r" b="b"/>
                <a:pathLst>
                  <a:path w="10312" h="6943" extrusionOk="0">
                    <a:moveTo>
                      <a:pt x="5156" y="1"/>
                    </a:moveTo>
                    <a:cubicBezTo>
                      <a:pt x="2310" y="1"/>
                      <a:pt x="1" y="1549"/>
                      <a:pt x="1" y="3465"/>
                    </a:cubicBezTo>
                    <a:cubicBezTo>
                      <a:pt x="1" y="5382"/>
                      <a:pt x="2310" y="6942"/>
                      <a:pt x="5156" y="6942"/>
                    </a:cubicBezTo>
                    <a:cubicBezTo>
                      <a:pt x="8002" y="6942"/>
                      <a:pt x="10311" y="5382"/>
                      <a:pt x="10311" y="3465"/>
                    </a:cubicBezTo>
                    <a:cubicBezTo>
                      <a:pt x="10311" y="1549"/>
                      <a:pt x="8002" y="1"/>
                      <a:pt x="51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5"/>
              <p:cNvSpPr/>
              <p:nvPr/>
            </p:nvSpPr>
            <p:spPr>
              <a:xfrm>
                <a:off x="4428230" y="2424807"/>
                <a:ext cx="295713" cy="16259"/>
              </a:xfrm>
              <a:custGeom>
                <a:avLst/>
                <a:gdLst/>
                <a:ahLst/>
                <a:cxnLst/>
                <a:rect l="l" t="t" r="r" b="b"/>
                <a:pathLst>
                  <a:path w="7657" h="421" extrusionOk="0">
                    <a:moveTo>
                      <a:pt x="2906" y="1"/>
                    </a:moveTo>
                    <a:cubicBezTo>
                      <a:pt x="2596" y="1"/>
                      <a:pt x="2287" y="24"/>
                      <a:pt x="1977" y="24"/>
                    </a:cubicBezTo>
                    <a:cubicBezTo>
                      <a:pt x="1358" y="36"/>
                      <a:pt x="739" y="72"/>
                      <a:pt x="120" y="120"/>
                    </a:cubicBezTo>
                    <a:cubicBezTo>
                      <a:pt x="1" y="120"/>
                      <a:pt x="1" y="298"/>
                      <a:pt x="120" y="298"/>
                    </a:cubicBezTo>
                    <a:cubicBezTo>
                      <a:pt x="739" y="358"/>
                      <a:pt x="1358" y="382"/>
                      <a:pt x="1977" y="405"/>
                    </a:cubicBezTo>
                    <a:cubicBezTo>
                      <a:pt x="2225" y="405"/>
                      <a:pt x="2473" y="421"/>
                      <a:pt x="2720" y="421"/>
                    </a:cubicBezTo>
                    <a:cubicBezTo>
                      <a:pt x="2782" y="421"/>
                      <a:pt x="2844" y="420"/>
                      <a:pt x="2906" y="417"/>
                    </a:cubicBezTo>
                    <a:cubicBezTo>
                      <a:pt x="3216" y="405"/>
                      <a:pt x="3525" y="370"/>
                      <a:pt x="3835" y="358"/>
                    </a:cubicBezTo>
                    <a:lnTo>
                      <a:pt x="4299" y="358"/>
                    </a:lnTo>
                    <a:lnTo>
                      <a:pt x="4751" y="405"/>
                    </a:lnTo>
                    <a:cubicBezTo>
                      <a:pt x="4803" y="409"/>
                      <a:pt x="4856" y="411"/>
                      <a:pt x="4909" y="411"/>
                    </a:cubicBezTo>
                    <a:cubicBezTo>
                      <a:pt x="5015" y="411"/>
                      <a:pt x="5121" y="405"/>
                      <a:pt x="5216" y="405"/>
                    </a:cubicBezTo>
                    <a:lnTo>
                      <a:pt x="5680" y="393"/>
                    </a:lnTo>
                    <a:cubicBezTo>
                      <a:pt x="6299" y="370"/>
                      <a:pt x="6918" y="346"/>
                      <a:pt x="7538" y="298"/>
                    </a:cubicBezTo>
                    <a:cubicBezTo>
                      <a:pt x="7657" y="298"/>
                      <a:pt x="7657" y="120"/>
                      <a:pt x="7538" y="120"/>
                    </a:cubicBezTo>
                    <a:cubicBezTo>
                      <a:pt x="6918" y="72"/>
                      <a:pt x="6299" y="48"/>
                      <a:pt x="5680" y="24"/>
                    </a:cubicBezTo>
                    <a:lnTo>
                      <a:pt x="5216" y="12"/>
                    </a:lnTo>
                    <a:lnTo>
                      <a:pt x="4751" y="12"/>
                    </a:lnTo>
                    <a:lnTo>
                      <a:pt x="4299" y="60"/>
                    </a:lnTo>
                    <a:lnTo>
                      <a:pt x="3835" y="60"/>
                    </a:lnTo>
                    <a:cubicBezTo>
                      <a:pt x="3525" y="48"/>
                      <a:pt x="3216" y="12"/>
                      <a:pt x="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5"/>
              <p:cNvSpPr/>
              <p:nvPr/>
            </p:nvSpPr>
            <p:spPr>
              <a:xfrm>
                <a:off x="4499484" y="2478180"/>
                <a:ext cx="154943" cy="27575"/>
              </a:xfrm>
              <a:custGeom>
                <a:avLst/>
                <a:gdLst/>
                <a:ahLst/>
                <a:cxnLst/>
                <a:rect l="l" t="t" r="r" b="b"/>
                <a:pathLst>
                  <a:path w="4012" h="714" extrusionOk="0">
                    <a:moveTo>
                      <a:pt x="121" y="0"/>
                    </a:moveTo>
                    <a:cubicBezTo>
                      <a:pt x="55" y="0"/>
                      <a:pt x="0" y="78"/>
                      <a:pt x="37" y="143"/>
                    </a:cubicBezTo>
                    <a:cubicBezTo>
                      <a:pt x="156" y="285"/>
                      <a:pt x="311" y="404"/>
                      <a:pt x="489" y="464"/>
                    </a:cubicBezTo>
                    <a:cubicBezTo>
                      <a:pt x="656" y="535"/>
                      <a:pt x="823" y="583"/>
                      <a:pt x="990" y="619"/>
                    </a:cubicBezTo>
                    <a:cubicBezTo>
                      <a:pt x="1323" y="690"/>
                      <a:pt x="1668" y="714"/>
                      <a:pt x="2013" y="714"/>
                    </a:cubicBezTo>
                    <a:cubicBezTo>
                      <a:pt x="2347" y="714"/>
                      <a:pt x="2692" y="666"/>
                      <a:pt x="3026" y="607"/>
                    </a:cubicBezTo>
                    <a:cubicBezTo>
                      <a:pt x="3192" y="559"/>
                      <a:pt x="3359" y="512"/>
                      <a:pt x="3526" y="452"/>
                    </a:cubicBezTo>
                    <a:cubicBezTo>
                      <a:pt x="3692" y="393"/>
                      <a:pt x="3847" y="285"/>
                      <a:pt x="3966" y="143"/>
                    </a:cubicBezTo>
                    <a:cubicBezTo>
                      <a:pt x="4012" y="78"/>
                      <a:pt x="3959" y="0"/>
                      <a:pt x="3900" y="0"/>
                    </a:cubicBezTo>
                    <a:cubicBezTo>
                      <a:pt x="3882" y="0"/>
                      <a:pt x="3863" y="7"/>
                      <a:pt x="3847" y="23"/>
                    </a:cubicBezTo>
                    <a:cubicBezTo>
                      <a:pt x="3728" y="119"/>
                      <a:pt x="3585" y="178"/>
                      <a:pt x="3442" y="214"/>
                    </a:cubicBezTo>
                    <a:cubicBezTo>
                      <a:pt x="3287" y="262"/>
                      <a:pt x="3133" y="297"/>
                      <a:pt x="2978" y="321"/>
                    </a:cubicBezTo>
                    <a:cubicBezTo>
                      <a:pt x="2656" y="369"/>
                      <a:pt x="2335" y="393"/>
                      <a:pt x="2013" y="393"/>
                    </a:cubicBezTo>
                    <a:cubicBezTo>
                      <a:pt x="1692" y="393"/>
                      <a:pt x="1359" y="369"/>
                      <a:pt x="1049" y="333"/>
                    </a:cubicBezTo>
                    <a:cubicBezTo>
                      <a:pt x="882" y="309"/>
                      <a:pt x="728" y="273"/>
                      <a:pt x="585" y="226"/>
                    </a:cubicBezTo>
                    <a:cubicBezTo>
                      <a:pt x="442" y="190"/>
                      <a:pt x="299" y="119"/>
                      <a:pt x="192" y="23"/>
                    </a:cubicBezTo>
                    <a:lnTo>
                      <a:pt x="180" y="23"/>
                    </a:lnTo>
                    <a:cubicBezTo>
                      <a:pt x="161" y="7"/>
                      <a:pt x="140" y="0"/>
                      <a:pt x="1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5"/>
              <p:cNvSpPr/>
              <p:nvPr/>
            </p:nvSpPr>
            <p:spPr>
              <a:xfrm>
                <a:off x="4483418" y="2288710"/>
                <a:ext cx="180742" cy="50592"/>
              </a:xfrm>
              <a:custGeom>
                <a:avLst/>
                <a:gdLst/>
                <a:ahLst/>
                <a:cxnLst/>
                <a:rect l="l" t="t" r="r" b="b"/>
                <a:pathLst>
                  <a:path w="4680" h="1310" extrusionOk="0">
                    <a:moveTo>
                      <a:pt x="715" y="0"/>
                    </a:moveTo>
                    <a:cubicBezTo>
                      <a:pt x="620" y="12"/>
                      <a:pt x="524" y="12"/>
                      <a:pt x="429" y="12"/>
                    </a:cubicBezTo>
                    <a:lnTo>
                      <a:pt x="286" y="12"/>
                    </a:lnTo>
                    <a:cubicBezTo>
                      <a:pt x="191" y="12"/>
                      <a:pt x="120" y="48"/>
                      <a:pt x="60" y="107"/>
                    </a:cubicBezTo>
                    <a:cubicBezTo>
                      <a:pt x="36" y="143"/>
                      <a:pt x="24" y="167"/>
                      <a:pt x="13" y="203"/>
                    </a:cubicBezTo>
                    <a:cubicBezTo>
                      <a:pt x="1" y="238"/>
                      <a:pt x="1" y="274"/>
                      <a:pt x="13" y="310"/>
                    </a:cubicBezTo>
                    <a:cubicBezTo>
                      <a:pt x="24" y="381"/>
                      <a:pt x="60" y="453"/>
                      <a:pt x="120" y="500"/>
                    </a:cubicBezTo>
                    <a:cubicBezTo>
                      <a:pt x="370" y="774"/>
                      <a:pt x="691" y="977"/>
                      <a:pt x="1048" y="1096"/>
                    </a:cubicBezTo>
                    <a:cubicBezTo>
                      <a:pt x="1453" y="1239"/>
                      <a:pt x="1882" y="1310"/>
                      <a:pt x="2310" y="1310"/>
                    </a:cubicBezTo>
                    <a:cubicBezTo>
                      <a:pt x="2739" y="1310"/>
                      <a:pt x="3156" y="1239"/>
                      <a:pt x="3561" y="1096"/>
                    </a:cubicBezTo>
                    <a:cubicBezTo>
                      <a:pt x="3763" y="1012"/>
                      <a:pt x="3953" y="917"/>
                      <a:pt x="4132" y="810"/>
                    </a:cubicBezTo>
                    <a:cubicBezTo>
                      <a:pt x="4227" y="750"/>
                      <a:pt x="4311" y="703"/>
                      <a:pt x="4394" y="631"/>
                    </a:cubicBezTo>
                    <a:cubicBezTo>
                      <a:pt x="4537" y="524"/>
                      <a:pt x="4680" y="405"/>
                      <a:pt x="4656" y="215"/>
                    </a:cubicBezTo>
                    <a:cubicBezTo>
                      <a:pt x="4641" y="34"/>
                      <a:pt x="4417" y="1"/>
                      <a:pt x="4209" y="1"/>
                    </a:cubicBezTo>
                    <a:cubicBezTo>
                      <a:pt x="4088" y="1"/>
                      <a:pt x="3972" y="12"/>
                      <a:pt x="3906" y="12"/>
                    </a:cubicBezTo>
                    <a:lnTo>
                      <a:pt x="2310" y="12"/>
                    </a:lnTo>
                    <a:lnTo>
                      <a:pt x="1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5"/>
              <p:cNvSpPr/>
              <p:nvPr/>
            </p:nvSpPr>
            <p:spPr>
              <a:xfrm>
                <a:off x="4983233" y="2204094"/>
                <a:ext cx="138453" cy="273043"/>
              </a:xfrm>
              <a:custGeom>
                <a:avLst/>
                <a:gdLst/>
                <a:ahLst/>
                <a:cxnLst/>
                <a:rect l="l" t="t" r="r" b="b"/>
                <a:pathLst>
                  <a:path w="3585" h="7070" extrusionOk="0">
                    <a:moveTo>
                      <a:pt x="3501" y="1"/>
                    </a:moveTo>
                    <a:cubicBezTo>
                      <a:pt x="2727" y="227"/>
                      <a:pt x="1882" y="882"/>
                      <a:pt x="1215" y="1822"/>
                    </a:cubicBezTo>
                    <a:cubicBezTo>
                      <a:pt x="953" y="2763"/>
                      <a:pt x="584" y="3668"/>
                      <a:pt x="120" y="4537"/>
                    </a:cubicBezTo>
                    <a:cubicBezTo>
                      <a:pt x="1" y="5596"/>
                      <a:pt x="275" y="6489"/>
                      <a:pt x="929" y="6870"/>
                    </a:cubicBezTo>
                    <a:cubicBezTo>
                      <a:pt x="1160" y="7006"/>
                      <a:pt x="1415" y="7069"/>
                      <a:pt x="1686" y="7069"/>
                    </a:cubicBezTo>
                    <a:cubicBezTo>
                      <a:pt x="2060" y="7069"/>
                      <a:pt x="2463" y="6948"/>
                      <a:pt x="2870" y="6728"/>
                    </a:cubicBezTo>
                    <a:cubicBezTo>
                      <a:pt x="3001" y="6275"/>
                      <a:pt x="3120" y="5823"/>
                      <a:pt x="3215" y="5358"/>
                    </a:cubicBezTo>
                    <a:lnTo>
                      <a:pt x="3215" y="5358"/>
                    </a:lnTo>
                    <a:cubicBezTo>
                      <a:pt x="2939" y="5543"/>
                      <a:pt x="2638" y="5643"/>
                      <a:pt x="2354" y="5643"/>
                    </a:cubicBezTo>
                    <a:cubicBezTo>
                      <a:pt x="2197" y="5643"/>
                      <a:pt x="2045" y="5612"/>
                      <a:pt x="1906" y="5549"/>
                    </a:cubicBezTo>
                    <a:cubicBezTo>
                      <a:pt x="1144" y="5192"/>
                      <a:pt x="953" y="4001"/>
                      <a:pt x="1477" y="2894"/>
                    </a:cubicBezTo>
                    <a:cubicBezTo>
                      <a:pt x="1897" y="2002"/>
                      <a:pt x="2650" y="1434"/>
                      <a:pt x="3319" y="1434"/>
                    </a:cubicBezTo>
                    <a:cubicBezTo>
                      <a:pt x="3410" y="1434"/>
                      <a:pt x="3498" y="1444"/>
                      <a:pt x="3584" y="1465"/>
                    </a:cubicBezTo>
                    <a:cubicBezTo>
                      <a:pt x="3584" y="977"/>
                      <a:pt x="3549" y="489"/>
                      <a:pt x="35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5"/>
              <p:cNvSpPr/>
              <p:nvPr/>
            </p:nvSpPr>
            <p:spPr>
              <a:xfrm>
                <a:off x="5020038" y="2259436"/>
                <a:ext cx="102111" cy="162590"/>
              </a:xfrm>
              <a:custGeom>
                <a:avLst/>
                <a:gdLst/>
                <a:ahLst/>
                <a:cxnLst/>
                <a:rect l="l" t="t" r="r" b="b"/>
                <a:pathLst>
                  <a:path w="2644" h="4210" extrusionOk="0">
                    <a:moveTo>
                      <a:pt x="2375" y="1"/>
                    </a:moveTo>
                    <a:cubicBezTo>
                      <a:pt x="1697" y="1"/>
                      <a:pt x="944" y="569"/>
                      <a:pt x="524" y="1461"/>
                    </a:cubicBezTo>
                    <a:cubicBezTo>
                      <a:pt x="0" y="2568"/>
                      <a:pt x="191" y="3759"/>
                      <a:pt x="953" y="4116"/>
                    </a:cubicBezTo>
                    <a:cubicBezTo>
                      <a:pt x="1092" y="4179"/>
                      <a:pt x="1244" y="4210"/>
                      <a:pt x="1401" y="4210"/>
                    </a:cubicBezTo>
                    <a:cubicBezTo>
                      <a:pt x="1686" y="4210"/>
                      <a:pt x="1990" y="4110"/>
                      <a:pt x="2274" y="3925"/>
                    </a:cubicBezTo>
                    <a:cubicBezTo>
                      <a:pt x="2524" y="2759"/>
                      <a:pt x="2643" y="1556"/>
                      <a:pt x="2643" y="365"/>
                    </a:cubicBezTo>
                    <a:cubicBezTo>
                      <a:pt x="2643" y="258"/>
                      <a:pt x="2643" y="139"/>
                      <a:pt x="2643" y="32"/>
                    </a:cubicBezTo>
                    <a:cubicBezTo>
                      <a:pt x="2556" y="11"/>
                      <a:pt x="2466" y="1"/>
                      <a:pt x="23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5"/>
              <p:cNvSpPr/>
              <p:nvPr/>
            </p:nvSpPr>
            <p:spPr>
              <a:xfrm>
                <a:off x="4043849" y="2202240"/>
                <a:ext cx="144400" cy="274974"/>
              </a:xfrm>
              <a:custGeom>
                <a:avLst/>
                <a:gdLst/>
                <a:ahLst/>
                <a:cxnLst/>
                <a:rect l="l" t="t" r="r" b="b"/>
                <a:pathLst>
                  <a:path w="3739" h="7120" extrusionOk="0">
                    <a:moveTo>
                      <a:pt x="95" y="1"/>
                    </a:moveTo>
                    <a:cubicBezTo>
                      <a:pt x="36" y="501"/>
                      <a:pt x="12" y="1013"/>
                      <a:pt x="0" y="1525"/>
                    </a:cubicBezTo>
                    <a:cubicBezTo>
                      <a:pt x="97" y="1498"/>
                      <a:pt x="196" y="1486"/>
                      <a:pt x="298" y="1486"/>
                    </a:cubicBezTo>
                    <a:cubicBezTo>
                      <a:pt x="971" y="1486"/>
                      <a:pt x="1718" y="2052"/>
                      <a:pt x="2131" y="2942"/>
                    </a:cubicBezTo>
                    <a:cubicBezTo>
                      <a:pt x="2655" y="4049"/>
                      <a:pt x="2465" y="5240"/>
                      <a:pt x="1715" y="5597"/>
                    </a:cubicBezTo>
                    <a:cubicBezTo>
                      <a:pt x="1568" y="5664"/>
                      <a:pt x="1415" y="5695"/>
                      <a:pt x="1257" y="5695"/>
                    </a:cubicBezTo>
                    <a:cubicBezTo>
                      <a:pt x="966" y="5695"/>
                      <a:pt x="663" y="5587"/>
                      <a:pt x="369" y="5394"/>
                    </a:cubicBezTo>
                    <a:lnTo>
                      <a:pt x="369" y="5394"/>
                    </a:lnTo>
                    <a:cubicBezTo>
                      <a:pt x="465" y="5811"/>
                      <a:pt x="560" y="6216"/>
                      <a:pt x="679" y="6621"/>
                    </a:cubicBezTo>
                    <a:cubicBezTo>
                      <a:pt x="1174" y="6943"/>
                      <a:pt x="1678" y="7119"/>
                      <a:pt x="2135" y="7119"/>
                    </a:cubicBezTo>
                    <a:cubicBezTo>
                      <a:pt x="2404" y="7119"/>
                      <a:pt x="2657" y="7058"/>
                      <a:pt x="2882" y="6930"/>
                    </a:cubicBezTo>
                    <a:cubicBezTo>
                      <a:pt x="3453" y="6597"/>
                      <a:pt x="3739" y="5883"/>
                      <a:pt x="3727" y="5013"/>
                    </a:cubicBezTo>
                    <a:cubicBezTo>
                      <a:pt x="3060" y="3906"/>
                      <a:pt x="2560" y="2704"/>
                      <a:pt x="2262" y="1442"/>
                    </a:cubicBezTo>
                    <a:cubicBezTo>
                      <a:pt x="1596" y="656"/>
                      <a:pt x="810" y="144"/>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5"/>
              <p:cNvSpPr/>
              <p:nvPr/>
            </p:nvSpPr>
            <p:spPr>
              <a:xfrm>
                <a:off x="4043385" y="2259282"/>
                <a:ext cx="103038" cy="162938"/>
              </a:xfrm>
              <a:custGeom>
                <a:avLst/>
                <a:gdLst/>
                <a:ahLst/>
                <a:cxnLst/>
                <a:rect l="l" t="t" r="r" b="b"/>
                <a:pathLst>
                  <a:path w="2668" h="4219" extrusionOk="0">
                    <a:moveTo>
                      <a:pt x="296" y="1"/>
                    </a:moveTo>
                    <a:cubicBezTo>
                      <a:pt x="199" y="1"/>
                      <a:pt x="104" y="12"/>
                      <a:pt x="12" y="36"/>
                    </a:cubicBezTo>
                    <a:cubicBezTo>
                      <a:pt x="12" y="155"/>
                      <a:pt x="12" y="262"/>
                      <a:pt x="12" y="369"/>
                    </a:cubicBezTo>
                    <a:cubicBezTo>
                      <a:pt x="0" y="1560"/>
                      <a:pt x="131" y="2751"/>
                      <a:pt x="381" y="3917"/>
                    </a:cubicBezTo>
                    <a:cubicBezTo>
                      <a:pt x="667" y="4110"/>
                      <a:pt x="973" y="4218"/>
                      <a:pt x="1266" y="4218"/>
                    </a:cubicBezTo>
                    <a:cubicBezTo>
                      <a:pt x="1425" y="4218"/>
                      <a:pt x="1580" y="4187"/>
                      <a:pt x="1727" y="4120"/>
                    </a:cubicBezTo>
                    <a:cubicBezTo>
                      <a:pt x="2477" y="3763"/>
                      <a:pt x="2667" y="2572"/>
                      <a:pt x="2143" y="1465"/>
                    </a:cubicBezTo>
                    <a:cubicBezTo>
                      <a:pt x="1727" y="569"/>
                      <a:pt x="972" y="1"/>
                      <a:pt x="2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5"/>
              <p:cNvSpPr/>
              <p:nvPr/>
            </p:nvSpPr>
            <p:spPr>
              <a:xfrm>
                <a:off x="4792877" y="2874498"/>
                <a:ext cx="59359" cy="59359"/>
              </a:xfrm>
              <a:custGeom>
                <a:avLst/>
                <a:gdLst/>
                <a:ahLst/>
                <a:cxnLst/>
                <a:rect l="l" t="t" r="r" b="b"/>
                <a:pathLst>
                  <a:path w="1537" h="1537" extrusionOk="0">
                    <a:moveTo>
                      <a:pt x="763" y="1"/>
                    </a:moveTo>
                    <a:cubicBezTo>
                      <a:pt x="346" y="1"/>
                      <a:pt x="1" y="346"/>
                      <a:pt x="1" y="775"/>
                    </a:cubicBezTo>
                    <a:cubicBezTo>
                      <a:pt x="1" y="1203"/>
                      <a:pt x="346" y="1537"/>
                      <a:pt x="763" y="1537"/>
                    </a:cubicBezTo>
                    <a:cubicBezTo>
                      <a:pt x="1191" y="1537"/>
                      <a:pt x="1536" y="1203"/>
                      <a:pt x="1536" y="775"/>
                    </a:cubicBezTo>
                    <a:cubicBezTo>
                      <a:pt x="1536" y="346"/>
                      <a:pt x="1191" y="1"/>
                      <a:pt x="763" y="1"/>
                    </a:cubicBez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5"/>
              <p:cNvSpPr/>
              <p:nvPr/>
            </p:nvSpPr>
            <p:spPr>
              <a:xfrm>
                <a:off x="4328476" y="2874498"/>
                <a:ext cx="59359" cy="59359"/>
              </a:xfrm>
              <a:custGeom>
                <a:avLst/>
                <a:gdLst/>
                <a:ahLst/>
                <a:cxnLst/>
                <a:rect l="l" t="t" r="r" b="b"/>
                <a:pathLst>
                  <a:path w="1537" h="1537" extrusionOk="0">
                    <a:moveTo>
                      <a:pt x="774" y="1"/>
                    </a:moveTo>
                    <a:cubicBezTo>
                      <a:pt x="345" y="1"/>
                      <a:pt x="0" y="346"/>
                      <a:pt x="0" y="775"/>
                    </a:cubicBezTo>
                    <a:cubicBezTo>
                      <a:pt x="0" y="1203"/>
                      <a:pt x="345" y="1537"/>
                      <a:pt x="774" y="1537"/>
                    </a:cubicBezTo>
                    <a:cubicBezTo>
                      <a:pt x="1191" y="1537"/>
                      <a:pt x="1536" y="1203"/>
                      <a:pt x="1536" y="775"/>
                    </a:cubicBezTo>
                    <a:cubicBezTo>
                      <a:pt x="1536" y="346"/>
                      <a:pt x="1191" y="1"/>
                      <a:pt x="774" y="1"/>
                    </a:cubicBez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5"/>
              <p:cNvSpPr/>
              <p:nvPr/>
            </p:nvSpPr>
            <p:spPr>
              <a:xfrm>
                <a:off x="4822305" y="2904390"/>
                <a:ext cx="39" cy="381681"/>
              </a:xfrm>
              <a:custGeom>
                <a:avLst/>
                <a:gdLst/>
                <a:ahLst/>
                <a:cxnLst/>
                <a:rect l="l" t="t" r="r" b="b"/>
                <a:pathLst>
                  <a:path w="1" h="9883" extrusionOk="0">
                    <a:moveTo>
                      <a:pt x="1" y="1"/>
                    </a:moveTo>
                    <a:lnTo>
                      <a:pt x="1" y="9883"/>
                    </a:lnTo>
                  </a:path>
                </a:pathLst>
              </a:custGeom>
              <a:solidFill>
                <a:srgbClr val="251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5"/>
              <p:cNvSpPr/>
              <p:nvPr/>
            </p:nvSpPr>
            <p:spPr>
              <a:xfrm>
                <a:off x="4822305" y="2904390"/>
                <a:ext cx="39" cy="381681"/>
              </a:xfrm>
              <a:custGeom>
                <a:avLst/>
                <a:gdLst/>
                <a:ahLst/>
                <a:cxnLst/>
                <a:rect l="l" t="t" r="r" b="b"/>
                <a:pathLst>
                  <a:path w="1" h="9883" fill="none" extrusionOk="0">
                    <a:moveTo>
                      <a:pt x="1" y="1"/>
                    </a:moveTo>
                    <a:lnTo>
                      <a:pt x="1" y="9883"/>
                    </a:lnTo>
                  </a:path>
                </a:pathLst>
              </a:custGeom>
              <a:noFill/>
              <a:ln w="7150" cap="rnd" cmpd="sng">
                <a:solidFill>
                  <a:srgbClr val="C3AE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5"/>
              <p:cNvSpPr/>
              <p:nvPr/>
            </p:nvSpPr>
            <p:spPr>
              <a:xfrm>
                <a:off x="4358367" y="2904390"/>
                <a:ext cx="39" cy="381681"/>
              </a:xfrm>
              <a:custGeom>
                <a:avLst/>
                <a:gdLst/>
                <a:ahLst/>
                <a:cxnLst/>
                <a:rect l="l" t="t" r="r" b="b"/>
                <a:pathLst>
                  <a:path w="1" h="9883" extrusionOk="0">
                    <a:moveTo>
                      <a:pt x="0" y="1"/>
                    </a:moveTo>
                    <a:lnTo>
                      <a:pt x="0" y="9883"/>
                    </a:lnTo>
                  </a:path>
                </a:pathLst>
              </a:custGeom>
              <a:solidFill>
                <a:srgbClr val="251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5"/>
              <p:cNvSpPr/>
              <p:nvPr/>
            </p:nvSpPr>
            <p:spPr>
              <a:xfrm>
                <a:off x="4358367" y="2904390"/>
                <a:ext cx="39" cy="381681"/>
              </a:xfrm>
              <a:custGeom>
                <a:avLst/>
                <a:gdLst/>
                <a:ahLst/>
                <a:cxnLst/>
                <a:rect l="l" t="t" r="r" b="b"/>
                <a:pathLst>
                  <a:path w="1" h="9883" fill="none" extrusionOk="0">
                    <a:moveTo>
                      <a:pt x="0" y="1"/>
                    </a:moveTo>
                    <a:lnTo>
                      <a:pt x="0" y="9883"/>
                    </a:lnTo>
                  </a:path>
                </a:pathLst>
              </a:custGeom>
              <a:noFill/>
              <a:ln w="7150" cap="rnd" cmpd="sng">
                <a:solidFill>
                  <a:srgbClr val="C3AE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5"/>
              <p:cNvSpPr/>
              <p:nvPr/>
            </p:nvSpPr>
            <p:spPr>
              <a:xfrm>
                <a:off x="4796082" y="3277305"/>
                <a:ext cx="52948" cy="80059"/>
              </a:xfrm>
              <a:custGeom>
                <a:avLst/>
                <a:gdLst/>
                <a:ahLst/>
                <a:cxnLst/>
                <a:rect l="l" t="t" r="r" b="b"/>
                <a:pathLst>
                  <a:path w="1371" h="2073" extrusionOk="0">
                    <a:moveTo>
                      <a:pt x="144" y="1"/>
                    </a:moveTo>
                    <a:lnTo>
                      <a:pt x="25" y="1358"/>
                    </a:lnTo>
                    <a:cubicBezTo>
                      <a:pt x="1" y="1739"/>
                      <a:pt x="299" y="2072"/>
                      <a:pt x="680" y="2072"/>
                    </a:cubicBezTo>
                    <a:cubicBezTo>
                      <a:pt x="1061" y="2072"/>
                      <a:pt x="1370" y="1739"/>
                      <a:pt x="1334" y="1358"/>
                    </a:cubicBezTo>
                    <a:lnTo>
                      <a:pt x="1215" y="1"/>
                    </a:ln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5"/>
              <p:cNvSpPr/>
              <p:nvPr/>
            </p:nvSpPr>
            <p:spPr>
              <a:xfrm>
                <a:off x="4331681" y="3277305"/>
                <a:ext cx="52909" cy="80059"/>
              </a:xfrm>
              <a:custGeom>
                <a:avLst/>
                <a:gdLst/>
                <a:ahLst/>
                <a:cxnLst/>
                <a:rect l="l" t="t" r="r" b="b"/>
                <a:pathLst>
                  <a:path w="1370" h="2073" extrusionOk="0">
                    <a:moveTo>
                      <a:pt x="155" y="1"/>
                    </a:moveTo>
                    <a:lnTo>
                      <a:pt x="36" y="1358"/>
                    </a:lnTo>
                    <a:cubicBezTo>
                      <a:pt x="1" y="1739"/>
                      <a:pt x="310" y="2072"/>
                      <a:pt x="691" y="2072"/>
                    </a:cubicBezTo>
                    <a:cubicBezTo>
                      <a:pt x="1072" y="2072"/>
                      <a:pt x="1370" y="1739"/>
                      <a:pt x="1346" y="1358"/>
                    </a:cubicBezTo>
                    <a:lnTo>
                      <a:pt x="1227" y="1"/>
                    </a:ln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TextBox 211"/>
            <p:cNvSpPr txBox="1"/>
            <p:nvPr/>
          </p:nvSpPr>
          <p:spPr>
            <a:xfrm>
              <a:off x="4098933" y="2063749"/>
              <a:ext cx="937902" cy="307777"/>
            </a:xfrm>
            <a:prstGeom prst="rect">
              <a:avLst/>
            </a:prstGeom>
            <a:noFill/>
          </p:spPr>
          <p:txBody>
            <a:bodyPr wrap="square" rtlCol="0">
              <a:spAutoFit/>
            </a:bodyPr>
            <a:lstStyle/>
            <a:p>
              <a:pPr algn="ctr"/>
              <a:r>
                <a:rPr lang="en-US"/>
                <a:t>Eve</a:t>
              </a:r>
            </a:p>
          </p:txBody>
        </p:sp>
      </p:grpSp>
      <p:grpSp>
        <p:nvGrpSpPr>
          <p:cNvPr id="13" name="Group 12"/>
          <p:cNvGrpSpPr/>
          <p:nvPr/>
        </p:nvGrpSpPr>
        <p:grpSpPr>
          <a:xfrm>
            <a:off x="1801299" y="2217638"/>
            <a:ext cx="2367789" cy="1466060"/>
            <a:chOff x="1801299" y="2217638"/>
            <a:chExt cx="2367789" cy="1466060"/>
          </a:xfrm>
        </p:grpSpPr>
        <p:cxnSp>
          <p:nvCxnSpPr>
            <p:cNvPr id="203" name="Straight Arrow Connector 202"/>
            <p:cNvCxnSpPr>
              <a:endCxn id="212" idx="1"/>
            </p:cNvCxnSpPr>
            <p:nvPr/>
          </p:nvCxnSpPr>
          <p:spPr>
            <a:xfrm flipV="1">
              <a:off x="1801299" y="2217638"/>
              <a:ext cx="2297634" cy="14660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840137" y="2873724"/>
              <a:ext cx="1328951" cy="307777"/>
            </a:xfrm>
            <a:prstGeom prst="rect">
              <a:avLst/>
            </a:prstGeom>
            <a:noFill/>
          </p:spPr>
          <p:txBody>
            <a:bodyPr wrap="square" rtlCol="0">
              <a:spAutoFit/>
            </a:bodyPr>
            <a:lstStyle/>
            <a:p>
              <a:r>
                <a:rPr lang="en-US">
                  <a:latin typeface="Calibri" panose="020F0502020204030204" pitchFamily="34" charset="0"/>
                  <a:cs typeface="Calibri" panose="020F0502020204030204" pitchFamily="34" charset="0"/>
                </a:rPr>
                <a:t>C</a:t>
              </a:r>
              <a:r>
                <a:rPr lang="en-US" baseline="-25000">
                  <a:latin typeface="Calibri" panose="020F0502020204030204" pitchFamily="34" charset="0"/>
                  <a:cs typeface="Calibri" panose="020F0502020204030204" pitchFamily="34" charset="0"/>
                </a:rPr>
                <a:t>1</a:t>
              </a:r>
              <a:r>
                <a:rPr lang="en-US">
                  <a:latin typeface="Calibri" panose="020F0502020204030204" pitchFamily="34" charset="0"/>
                  <a:cs typeface="Calibri" panose="020F0502020204030204" pitchFamily="34" charset="0"/>
                </a:rPr>
                <a:t> = S</a:t>
              </a:r>
              <a:r>
                <a:rPr lang="en-US" baseline="-25000">
                  <a:latin typeface="Calibri" panose="020F0502020204030204" pitchFamily="34" charset="0"/>
                  <a:cs typeface="Calibri" panose="020F0502020204030204" pitchFamily="34" charset="0"/>
                </a:rPr>
                <a:t>1</a:t>
              </a:r>
              <a:r>
                <a:rPr lang="en-US" baseline="30000">
                  <a:latin typeface="Calibri" panose="020F0502020204030204" pitchFamily="34" charset="0"/>
                  <a:cs typeface="Calibri" panose="020F0502020204030204" pitchFamily="34" charset="0"/>
                </a:rPr>
                <a:t>e </a:t>
              </a:r>
              <a:r>
                <a:rPr lang="en-US">
                  <a:latin typeface="Calibri" panose="020F0502020204030204" pitchFamily="34" charset="0"/>
                  <a:cs typeface="Calibri" panose="020F0502020204030204" pitchFamily="34" charset="0"/>
                </a:rPr>
                <a:t>(mod n) </a:t>
              </a:r>
              <a:endParaRPr lang="vi-VN"/>
            </a:p>
          </p:txBody>
        </p:sp>
      </p:grpSp>
      <p:grpSp>
        <p:nvGrpSpPr>
          <p:cNvPr id="18" name="Group 17"/>
          <p:cNvGrpSpPr/>
          <p:nvPr/>
        </p:nvGrpSpPr>
        <p:grpSpPr>
          <a:xfrm>
            <a:off x="1801299" y="3680014"/>
            <a:ext cx="3154910" cy="307777"/>
            <a:chOff x="1801299" y="3680014"/>
            <a:chExt cx="3154910" cy="307777"/>
          </a:xfrm>
        </p:grpSpPr>
        <p:cxnSp>
          <p:nvCxnSpPr>
            <p:cNvPr id="4" name="Straight Arrow Connector 3"/>
            <p:cNvCxnSpPr>
              <a:endCxn id="6" idx="3"/>
            </p:cNvCxnSpPr>
            <p:nvPr/>
          </p:nvCxnSpPr>
          <p:spPr>
            <a:xfrm>
              <a:off x="1801299" y="3683698"/>
              <a:ext cx="3154910" cy="1585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687969" y="3680014"/>
              <a:ext cx="1340772" cy="307777"/>
            </a:xfrm>
            <a:prstGeom prst="rect">
              <a:avLst/>
            </a:prstGeom>
            <a:noFill/>
          </p:spPr>
          <p:txBody>
            <a:bodyPr wrap="square" rtlCol="0">
              <a:spAutoFit/>
            </a:bodyPr>
            <a:lstStyle/>
            <a:p>
              <a:r>
                <a:rPr lang="en-US">
                  <a:latin typeface="Calibri" panose="020F0502020204030204" pitchFamily="34" charset="0"/>
                  <a:cs typeface="Calibri" panose="020F0502020204030204" pitchFamily="34" charset="0"/>
                </a:rPr>
                <a:t>C</a:t>
              </a:r>
              <a:r>
                <a:rPr lang="en-US" baseline="-25000">
                  <a:latin typeface="Calibri" panose="020F0502020204030204" pitchFamily="34" charset="0"/>
                  <a:cs typeface="Calibri" panose="020F0502020204030204" pitchFamily="34" charset="0"/>
                </a:rPr>
                <a:t>1</a:t>
              </a:r>
              <a:r>
                <a:rPr lang="en-US">
                  <a:latin typeface="Calibri" panose="020F0502020204030204" pitchFamily="34" charset="0"/>
                  <a:cs typeface="Calibri" panose="020F0502020204030204" pitchFamily="34" charset="0"/>
                </a:rPr>
                <a:t> = S</a:t>
              </a:r>
              <a:r>
                <a:rPr lang="en-US" baseline="-25000">
                  <a:latin typeface="Calibri" panose="020F0502020204030204" pitchFamily="34" charset="0"/>
                  <a:cs typeface="Calibri" panose="020F0502020204030204" pitchFamily="34" charset="0"/>
                </a:rPr>
                <a:t>1</a:t>
              </a:r>
              <a:r>
                <a:rPr lang="en-US" baseline="30000">
                  <a:latin typeface="Calibri" panose="020F0502020204030204" pitchFamily="34" charset="0"/>
                  <a:cs typeface="Calibri" panose="020F0502020204030204" pitchFamily="34" charset="0"/>
                </a:rPr>
                <a:t>e </a:t>
              </a:r>
              <a:r>
                <a:rPr lang="en-US">
                  <a:latin typeface="Calibri" panose="020F0502020204030204" pitchFamily="34" charset="0"/>
                  <a:cs typeface="Calibri" panose="020F0502020204030204" pitchFamily="34" charset="0"/>
                </a:rPr>
                <a:t>(mod n) </a:t>
              </a:r>
              <a:endParaRPr lang="vi-VN"/>
            </a:p>
          </p:txBody>
        </p:sp>
      </p:grpSp>
      <p:grpSp>
        <p:nvGrpSpPr>
          <p:cNvPr id="7" name="Group 6"/>
          <p:cNvGrpSpPr/>
          <p:nvPr/>
        </p:nvGrpSpPr>
        <p:grpSpPr>
          <a:xfrm>
            <a:off x="3920087" y="3311227"/>
            <a:ext cx="1306254" cy="1110898"/>
            <a:chOff x="3920087" y="3311227"/>
            <a:chExt cx="1306254" cy="1110898"/>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9558" y="3311227"/>
              <a:ext cx="776651" cy="776651"/>
            </a:xfrm>
            <a:prstGeom prst="rect">
              <a:avLst/>
            </a:prstGeom>
          </p:spPr>
        </p:pic>
        <p:sp>
          <p:nvSpPr>
            <p:cNvPr id="3" name="TextBox 2"/>
            <p:cNvSpPr txBox="1"/>
            <p:nvPr/>
          </p:nvSpPr>
          <p:spPr>
            <a:xfrm>
              <a:off x="3920087" y="4114348"/>
              <a:ext cx="1306254" cy="307777"/>
            </a:xfrm>
            <a:prstGeom prst="rect">
              <a:avLst/>
            </a:prstGeom>
            <a:noFill/>
          </p:spPr>
          <p:txBody>
            <a:bodyPr wrap="square" rtlCol="0">
              <a:spAutoFit/>
            </a:bodyPr>
            <a:lstStyle/>
            <a:p>
              <a:pPr algn="ctr"/>
              <a:r>
                <a:rPr lang="en-US">
                  <a:latin typeface="Calibri" panose="020F0502020204030204" pitchFamily="34" charset="0"/>
                  <a:cs typeface="Calibri" panose="020F0502020204030204" pitchFamily="34" charset="0"/>
                </a:rPr>
                <a:t>Intercept</a:t>
              </a:r>
              <a:endParaRPr lang="vi-VN">
                <a:latin typeface="Calibri" panose="020F0502020204030204" pitchFamily="34" charset="0"/>
                <a:cs typeface="Calibri" panose="020F0502020204030204" pitchFamily="34" charset="0"/>
              </a:endParaRPr>
            </a:p>
          </p:txBody>
        </p:sp>
      </p:gr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1426" y="991522"/>
            <a:ext cx="423775" cy="423775"/>
          </a:xfrm>
          <a:prstGeom prst="rect">
            <a:avLst/>
          </a:prstGeom>
        </p:spPr>
      </p:pic>
      <p:pic>
        <p:nvPicPr>
          <p:cNvPr id="1026" name="Picture 2" descr="Tic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6888" y="1078984"/>
            <a:ext cx="896791" cy="896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176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1" presetClass="entr" presetSubtype="0" fill="hold" nodeType="withEffect">
                                  <p:stCondLst>
                                    <p:cond delay="25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down)">
                                      <p:cBhvr>
                                        <p:cTn id="14" dur="500"/>
                                        <p:tgtEl>
                                          <p:spTgt spid="13"/>
                                        </p:tgtEl>
                                      </p:cBhvr>
                                    </p:animEffect>
                                  </p:childTnLst>
                                </p:cTn>
                              </p:par>
                            </p:childTnLst>
                          </p:cTn>
                        </p:par>
                        <p:par>
                          <p:cTn id="15" fill="hold">
                            <p:stCondLst>
                              <p:cond delay="500"/>
                            </p:stCondLst>
                            <p:childTnLst>
                              <p:par>
                                <p:cTn id="16" presetID="22" presetClass="entr" presetSubtype="2" fill="hold" nodeType="afterEffect">
                                  <p:stCondLst>
                                    <p:cond delay="500"/>
                                  </p:stCondLst>
                                  <p:childTnLst>
                                    <p:set>
                                      <p:cBhvr>
                                        <p:cTn id="17" dur="1" fill="hold">
                                          <p:stCondLst>
                                            <p:cond delay="0"/>
                                          </p:stCondLst>
                                        </p:cTn>
                                        <p:tgtEl>
                                          <p:spTgt spid="19"/>
                                        </p:tgtEl>
                                        <p:attrNameLst>
                                          <p:attrName>style.visibility</p:attrName>
                                        </p:attrNameLst>
                                      </p:cBhvr>
                                      <p:to>
                                        <p:strVal val="visible"/>
                                      </p:to>
                                    </p:set>
                                    <p:animEffect transition="in" filter="wipe(right)">
                                      <p:cBhvr>
                                        <p:cTn id="18" dur="250"/>
                                        <p:tgtEl>
                                          <p:spTgt spid="19"/>
                                        </p:tgtEl>
                                      </p:cBhvr>
                                    </p:animEffect>
                                  </p:childTnLst>
                                </p:cTn>
                              </p:par>
                            </p:childTnLst>
                          </p:cTn>
                        </p:par>
                        <p:par>
                          <p:cTn id="19" fill="hold">
                            <p:stCondLst>
                              <p:cond delay="1250"/>
                            </p:stCondLst>
                            <p:childTnLst>
                              <p:par>
                                <p:cTn id="20" presetID="22" presetClass="entr" presetSubtype="8" fill="hold" nodeType="afterEffect">
                                  <p:stCondLst>
                                    <p:cond delay="1000"/>
                                  </p:stCondLst>
                                  <p:childTnLst>
                                    <p:set>
                                      <p:cBhvr>
                                        <p:cTn id="21" dur="1" fill="hold">
                                          <p:stCondLst>
                                            <p:cond delay="0"/>
                                          </p:stCondLst>
                                        </p:cTn>
                                        <p:tgtEl>
                                          <p:spTgt spid="1026"/>
                                        </p:tgtEl>
                                        <p:attrNameLst>
                                          <p:attrName>style.visibility</p:attrName>
                                        </p:attrNameLst>
                                      </p:cBhvr>
                                      <p:to>
                                        <p:strVal val="visible"/>
                                      </p:to>
                                    </p:set>
                                    <p:animEffect transition="in" filter="wipe(left)">
                                      <p:cBhvr>
                                        <p:cTn id="2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graphicFrame>
        <p:nvGraphicFramePr>
          <p:cNvPr id="446" name="Google Shape;446;p20"/>
          <p:cNvGraphicFramePr/>
          <p:nvPr>
            <p:extLst>
              <p:ext uri="{D42A27DB-BD31-4B8C-83A1-F6EECF244321}">
                <p14:modId xmlns:p14="http://schemas.microsoft.com/office/powerpoint/2010/main" val="2876690877"/>
              </p:ext>
            </p:extLst>
          </p:nvPr>
        </p:nvGraphicFramePr>
        <p:xfrm>
          <a:off x="4917126" y="1668539"/>
          <a:ext cx="3216000" cy="2604575"/>
        </p:xfrm>
        <a:graphic>
          <a:graphicData uri="http://schemas.openxmlformats.org/drawingml/2006/table">
            <a:tbl>
              <a:tblPr>
                <a:noFill/>
                <a:tableStyleId>{62A610C3-8772-4D39-B847-9A678473AFDF}</a:tableStyleId>
              </a:tblPr>
              <a:tblGrid>
                <a:gridCol w="800825">
                  <a:extLst>
                    <a:ext uri="{9D8B030D-6E8A-4147-A177-3AD203B41FA5}">
                      <a16:colId xmlns:a16="http://schemas.microsoft.com/office/drawing/2014/main" val="20000"/>
                    </a:ext>
                  </a:extLst>
                </a:gridCol>
                <a:gridCol w="2415175">
                  <a:extLst>
                    <a:ext uri="{9D8B030D-6E8A-4147-A177-3AD203B41FA5}">
                      <a16:colId xmlns:a16="http://schemas.microsoft.com/office/drawing/2014/main" val="20001"/>
                    </a:ext>
                  </a:extLst>
                </a:gridCol>
              </a:tblGrid>
              <a:tr h="871950">
                <a:tc>
                  <a:txBody>
                    <a:bodyPr/>
                    <a:lstStyle/>
                    <a:p>
                      <a:pPr marL="0" lvl="0" indent="0" algn="l" rtl="0">
                        <a:spcBef>
                          <a:spcPts val="0"/>
                        </a:spcBef>
                        <a:spcAft>
                          <a:spcPts val="0"/>
                        </a:spcAft>
                        <a:buNone/>
                      </a:pPr>
                      <a:endParaRPr b="1">
                        <a:solidFill>
                          <a:schemeClr val="lt1"/>
                        </a:solidFill>
                        <a:latin typeface="Fira Sans"/>
                        <a:ea typeface="Fira Sans"/>
                        <a:cs typeface="Fira Sans"/>
                        <a:sym typeface="Fira Sans"/>
                      </a:endParaRPr>
                    </a:p>
                  </a:txBody>
                  <a:tcPr marL="684000" marR="91425" marT="91425" marB="91425" anchor="ctr">
                    <a:lnL w="9525" cap="flat" cmpd="sng">
                      <a:solidFill>
                        <a:srgbClr val="9E9E9E">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2"/>
                    </a:solidFill>
                  </a:tcPr>
                </a:tc>
                <a:tc>
                  <a:txBody>
                    <a:bodyPr/>
                    <a:lstStyle/>
                    <a:p>
                      <a:pPr marL="0" marR="0" lvl="0" indent="0" algn="r" rtl="0">
                        <a:spcBef>
                          <a:spcPts val="0"/>
                        </a:spcBef>
                        <a:spcAft>
                          <a:spcPts val="0"/>
                        </a:spcAft>
                        <a:buClr>
                          <a:srgbClr val="000000"/>
                        </a:buClr>
                        <a:buSzPts val="1100"/>
                        <a:buFont typeface="Arial"/>
                        <a:buNone/>
                      </a:pPr>
                      <a:r>
                        <a:rPr lang="en" sz="1200" dirty="0">
                          <a:solidFill>
                            <a:srgbClr val="000000"/>
                          </a:solidFill>
                          <a:latin typeface="Fira Sans"/>
                          <a:ea typeface="Fira Sans"/>
                          <a:cs typeface="Fira Sans"/>
                          <a:sym typeface="Fira Sans"/>
                        </a:rPr>
                        <a:t>Easy</a:t>
                      </a:r>
                      <a:r>
                        <a:rPr lang="en" sz="1200" baseline="0" dirty="0">
                          <a:solidFill>
                            <a:srgbClr val="000000"/>
                          </a:solidFill>
                          <a:latin typeface="Fira Sans"/>
                          <a:ea typeface="Fira Sans"/>
                          <a:cs typeface="Fira Sans"/>
                          <a:sym typeface="Fira Sans"/>
                        </a:rPr>
                        <a:t> to </a:t>
                      </a:r>
                      <a:r>
                        <a:rPr lang="en" sz="1200" baseline="0" dirty="0">
                          <a:solidFill>
                            <a:srgbClr val="000000"/>
                          </a:solidFill>
                          <a:latin typeface="Fira Sans"/>
                          <a:ea typeface="Fira Sans"/>
                          <a:cs typeface="Fira Sans"/>
                        </a:rPr>
                        <a:t>implement</a:t>
                      </a:r>
                      <a:endParaRPr lang="en-US" dirty="0"/>
                    </a:p>
                  </a:txBody>
                  <a:tcPr marL="182875" marR="274300" marT="91425" marB="91425" anchor="ctr">
                    <a:lnL w="38100" cap="flat" cmpd="sng">
                      <a:solidFill>
                        <a:srgbClr val="FFFFFF"/>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38100"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871950">
                <a:tc>
                  <a:txBody>
                    <a:bodyPr/>
                    <a:lstStyle/>
                    <a:p>
                      <a:pPr marL="0" lvl="0" indent="0" algn="l" rtl="0">
                        <a:spcBef>
                          <a:spcPts val="0"/>
                        </a:spcBef>
                        <a:spcAft>
                          <a:spcPts val="0"/>
                        </a:spcAft>
                        <a:buNone/>
                      </a:pPr>
                      <a:endParaRPr b="1">
                        <a:solidFill>
                          <a:schemeClr val="lt1"/>
                        </a:solidFill>
                        <a:latin typeface="Fira Sans"/>
                        <a:ea typeface="Fira Sans"/>
                        <a:cs typeface="Fira Sans"/>
                        <a:sym typeface="Fira Sans"/>
                      </a:endParaRPr>
                    </a:p>
                  </a:txBody>
                  <a:tcPr marL="684000" marR="91425" marT="91425" marB="91425" anchor="ctr">
                    <a:lnL w="9525" cap="flat" cmpd="sng">
                      <a:solidFill>
                        <a:srgbClr val="9E9E9E">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3"/>
                    </a:solidFill>
                  </a:tcPr>
                </a:tc>
                <a:tc>
                  <a:txBody>
                    <a:bodyPr/>
                    <a:lstStyle/>
                    <a:p>
                      <a:pPr marL="0" marR="0" lvl="0" indent="0" algn="r" rtl="0">
                        <a:spcBef>
                          <a:spcPts val="0"/>
                        </a:spcBef>
                        <a:spcAft>
                          <a:spcPts val="0"/>
                        </a:spcAft>
                        <a:buClr>
                          <a:srgbClr val="000000"/>
                        </a:buClr>
                        <a:buSzPts val="1100"/>
                        <a:buFont typeface="Arial"/>
                        <a:buNone/>
                      </a:pPr>
                      <a:r>
                        <a:rPr lang="en" sz="1200" dirty="0">
                          <a:solidFill>
                            <a:srgbClr val="000000"/>
                          </a:solidFill>
                          <a:latin typeface="Fira Sans"/>
                          <a:ea typeface="Fira Sans"/>
                          <a:cs typeface="Fira Sans"/>
                          <a:sym typeface="Fira Sans"/>
                        </a:rPr>
                        <a:t>Less time to execute</a:t>
                      </a:r>
                      <a:endParaRPr dirty="0"/>
                    </a:p>
                  </a:txBody>
                  <a:tcPr marL="182875" marR="274300" marT="91425" marB="91425" anchor="ctr">
                    <a:lnL w="38100" cap="flat" cmpd="sng">
                      <a:solidFill>
                        <a:srgbClr val="FFFFFF"/>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860675">
                <a:tc>
                  <a:txBody>
                    <a:bodyPr/>
                    <a:lstStyle/>
                    <a:p>
                      <a:pPr marL="0" lvl="0" indent="0" algn="l" rtl="0">
                        <a:spcBef>
                          <a:spcPts val="0"/>
                        </a:spcBef>
                        <a:spcAft>
                          <a:spcPts val="0"/>
                        </a:spcAft>
                        <a:buNone/>
                      </a:pPr>
                      <a:endParaRPr b="1">
                        <a:solidFill>
                          <a:schemeClr val="lt1"/>
                        </a:solidFill>
                        <a:latin typeface="Fira Sans"/>
                        <a:ea typeface="Fira Sans"/>
                        <a:cs typeface="Fira Sans"/>
                        <a:sym typeface="Fira Sans"/>
                      </a:endParaRPr>
                    </a:p>
                  </a:txBody>
                  <a:tcPr marL="684000" marR="91425" marT="91425" marB="91425" anchor="ctr">
                    <a:lnL w="9525" cap="flat" cmpd="sng">
                      <a:solidFill>
                        <a:srgbClr val="9E9E9E">
                          <a:alpha val="0"/>
                        </a:srgbClr>
                      </a:solidFill>
                      <a:prstDash val="solid"/>
                      <a:round/>
                      <a:headEnd type="none" w="sm" len="sm"/>
                      <a:tailEnd type="none" w="sm" len="sm"/>
                    </a:lnL>
                    <a:lnR w="38100" cap="flat" cmpd="sng" algn="ctr">
                      <a:solidFill>
                        <a:srgbClr val="FFFFFF"/>
                      </a:solidFill>
                      <a:prstDash val="solid"/>
                      <a:round/>
                      <a:headEnd type="none" w="sm" len="sm"/>
                      <a:tailEnd type="none" w="sm" len="sm"/>
                    </a:lnR>
                    <a:lnT w="38100" cap="flat" cmpd="sng" algn="ctr">
                      <a:solidFill>
                        <a:schemeClr val="lt1"/>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marR="0" lvl="0" indent="0" algn="r" rtl="0">
                        <a:spcBef>
                          <a:spcPts val="0"/>
                        </a:spcBef>
                        <a:spcAft>
                          <a:spcPts val="0"/>
                        </a:spcAft>
                        <a:buNone/>
                      </a:pPr>
                      <a:r>
                        <a:rPr lang="en" sz="1200" dirty="0">
                          <a:solidFill>
                            <a:srgbClr val="000000"/>
                          </a:solidFill>
                          <a:latin typeface="Fira Sans"/>
                          <a:ea typeface="Fira Sans"/>
                          <a:cs typeface="Fira Sans"/>
                          <a:sym typeface="Fira Sans"/>
                        </a:rPr>
                        <a:t>Less prone to MITM attack</a:t>
                      </a:r>
                      <a:endParaRPr sz="1200" dirty="0">
                        <a:latin typeface="Fira Sans"/>
                        <a:ea typeface="Fira Sans"/>
                        <a:cs typeface="Fira Sans"/>
                        <a:sym typeface="Fira Sans"/>
                      </a:endParaRPr>
                    </a:p>
                  </a:txBody>
                  <a:tcPr marL="182875" marR="274300" marT="91425" marB="91425" anchor="ctr">
                    <a:lnL w="38100" cap="flat" cmpd="sng" algn="ctr">
                      <a:solidFill>
                        <a:srgbClr val="FFFFFF"/>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38100" cap="flat" cmpd="sng" algn="ctr">
                      <a:solidFill>
                        <a:schemeClr val="lt1"/>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bl>
          </a:graphicData>
        </a:graphic>
      </p:graphicFrame>
      <p:sp>
        <p:nvSpPr>
          <p:cNvPr id="447" name="Google Shape;447;p20"/>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lvl="0"/>
            <a:r>
              <a:rPr lang="en"/>
              <a:t>DIFFIE-HELLMAN INTEGRATED WITH RSA</a:t>
            </a:r>
            <a:endParaRPr/>
          </a:p>
        </p:txBody>
      </p:sp>
      <p:grpSp>
        <p:nvGrpSpPr>
          <p:cNvPr id="448" name="Google Shape;448;p20"/>
          <p:cNvGrpSpPr/>
          <p:nvPr/>
        </p:nvGrpSpPr>
        <p:grpSpPr>
          <a:xfrm>
            <a:off x="733900" y="1708125"/>
            <a:ext cx="3561605" cy="3020624"/>
            <a:chOff x="733900" y="1708125"/>
            <a:chExt cx="3561605" cy="3020624"/>
          </a:xfrm>
        </p:grpSpPr>
        <p:sp>
          <p:nvSpPr>
            <p:cNvPr id="449" name="Google Shape;449;p20"/>
            <p:cNvSpPr/>
            <p:nvPr/>
          </p:nvSpPr>
          <p:spPr>
            <a:xfrm>
              <a:off x="733900" y="4490375"/>
              <a:ext cx="3561605" cy="238374"/>
            </a:xfrm>
            <a:custGeom>
              <a:avLst/>
              <a:gdLst/>
              <a:ahLst/>
              <a:cxnLst/>
              <a:rect l="l" t="t" r="r" b="b"/>
              <a:pathLst>
                <a:path w="81618" h="4728" extrusionOk="0">
                  <a:moveTo>
                    <a:pt x="40803" y="0"/>
                  </a:moveTo>
                  <a:cubicBezTo>
                    <a:pt x="18265" y="0"/>
                    <a:pt x="1" y="1060"/>
                    <a:pt x="1" y="2370"/>
                  </a:cubicBezTo>
                  <a:cubicBezTo>
                    <a:pt x="1" y="3679"/>
                    <a:pt x="18265" y="4727"/>
                    <a:pt x="40803" y="4727"/>
                  </a:cubicBezTo>
                  <a:cubicBezTo>
                    <a:pt x="63342" y="4727"/>
                    <a:pt x="81618" y="3679"/>
                    <a:pt x="81618" y="2370"/>
                  </a:cubicBezTo>
                  <a:cubicBezTo>
                    <a:pt x="81618" y="1060"/>
                    <a:pt x="63342" y="0"/>
                    <a:pt x="408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0"/>
            <p:cNvSpPr/>
            <p:nvPr/>
          </p:nvSpPr>
          <p:spPr>
            <a:xfrm>
              <a:off x="733939" y="1708125"/>
              <a:ext cx="3561543" cy="2379555"/>
            </a:xfrm>
            <a:custGeom>
              <a:avLst/>
              <a:gdLst/>
              <a:ahLst/>
              <a:cxnLst/>
              <a:rect l="l" t="t" r="r" b="b"/>
              <a:pathLst>
                <a:path w="70641" h="47197" extrusionOk="0">
                  <a:moveTo>
                    <a:pt x="953" y="0"/>
                  </a:moveTo>
                  <a:cubicBezTo>
                    <a:pt x="417" y="0"/>
                    <a:pt x="0" y="429"/>
                    <a:pt x="0" y="953"/>
                  </a:cubicBezTo>
                  <a:lnTo>
                    <a:pt x="0" y="46244"/>
                  </a:lnTo>
                  <a:cubicBezTo>
                    <a:pt x="0" y="46780"/>
                    <a:pt x="429" y="47196"/>
                    <a:pt x="953" y="47196"/>
                  </a:cubicBezTo>
                  <a:lnTo>
                    <a:pt x="69688" y="47196"/>
                  </a:lnTo>
                  <a:cubicBezTo>
                    <a:pt x="70223" y="47196"/>
                    <a:pt x="70640" y="46780"/>
                    <a:pt x="70640" y="46256"/>
                  </a:cubicBezTo>
                  <a:lnTo>
                    <a:pt x="70640" y="953"/>
                  </a:lnTo>
                  <a:cubicBezTo>
                    <a:pt x="70640" y="417"/>
                    <a:pt x="70200" y="0"/>
                    <a:pt x="696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0"/>
            <p:cNvSpPr/>
            <p:nvPr/>
          </p:nvSpPr>
          <p:spPr>
            <a:xfrm>
              <a:off x="2514364" y="1708125"/>
              <a:ext cx="1781099" cy="2379555"/>
            </a:xfrm>
            <a:custGeom>
              <a:avLst/>
              <a:gdLst/>
              <a:ahLst/>
              <a:cxnLst/>
              <a:rect l="l" t="t" r="r" b="b"/>
              <a:pathLst>
                <a:path w="35327" h="47197" extrusionOk="0">
                  <a:moveTo>
                    <a:pt x="0" y="0"/>
                  </a:moveTo>
                  <a:lnTo>
                    <a:pt x="0" y="47196"/>
                  </a:lnTo>
                  <a:lnTo>
                    <a:pt x="33481" y="47196"/>
                  </a:lnTo>
                  <a:cubicBezTo>
                    <a:pt x="34493" y="47196"/>
                    <a:pt x="35326" y="46363"/>
                    <a:pt x="35326" y="45351"/>
                  </a:cubicBezTo>
                  <a:lnTo>
                    <a:pt x="35326" y="1846"/>
                  </a:lnTo>
                  <a:cubicBezTo>
                    <a:pt x="35326" y="834"/>
                    <a:pt x="34493" y="0"/>
                    <a:pt x="334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0"/>
            <p:cNvSpPr/>
            <p:nvPr/>
          </p:nvSpPr>
          <p:spPr>
            <a:xfrm>
              <a:off x="814354" y="1787935"/>
              <a:ext cx="3401265" cy="1904773"/>
            </a:xfrm>
            <a:custGeom>
              <a:avLst/>
              <a:gdLst/>
              <a:ahLst/>
              <a:cxnLst/>
              <a:rect l="l" t="t" r="r" b="b"/>
              <a:pathLst>
                <a:path w="67462" h="37780" extrusionOk="0">
                  <a:moveTo>
                    <a:pt x="358" y="1"/>
                  </a:moveTo>
                  <a:cubicBezTo>
                    <a:pt x="167" y="1"/>
                    <a:pt x="1" y="155"/>
                    <a:pt x="1" y="358"/>
                  </a:cubicBezTo>
                  <a:lnTo>
                    <a:pt x="1" y="37422"/>
                  </a:lnTo>
                  <a:cubicBezTo>
                    <a:pt x="1" y="37624"/>
                    <a:pt x="167" y="37779"/>
                    <a:pt x="358" y="37779"/>
                  </a:cubicBezTo>
                  <a:lnTo>
                    <a:pt x="67104" y="37779"/>
                  </a:lnTo>
                  <a:cubicBezTo>
                    <a:pt x="67295" y="37779"/>
                    <a:pt x="67462" y="37624"/>
                    <a:pt x="67462" y="37422"/>
                  </a:cubicBezTo>
                  <a:lnTo>
                    <a:pt x="67462" y="358"/>
                  </a:lnTo>
                  <a:cubicBezTo>
                    <a:pt x="67462" y="155"/>
                    <a:pt x="67295" y="1"/>
                    <a:pt x="67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0"/>
            <p:cNvSpPr/>
            <p:nvPr/>
          </p:nvSpPr>
          <p:spPr>
            <a:xfrm>
              <a:off x="2514364" y="1787935"/>
              <a:ext cx="1701238" cy="1904773"/>
            </a:xfrm>
            <a:custGeom>
              <a:avLst/>
              <a:gdLst/>
              <a:ahLst/>
              <a:cxnLst/>
              <a:rect l="l" t="t" r="r" b="b"/>
              <a:pathLst>
                <a:path w="33743" h="37780" extrusionOk="0">
                  <a:moveTo>
                    <a:pt x="0" y="1"/>
                  </a:moveTo>
                  <a:lnTo>
                    <a:pt x="0" y="37779"/>
                  </a:lnTo>
                  <a:lnTo>
                    <a:pt x="33040" y="37779"/>
                  </a:lnTo>
                  <a:cubicBezTo>
                    <a:pt x="33433" y="37779"/>
                    <a:pt x="33731" y="37470"/>
                    <a:pt x="33731" y="37100"/>
                  </a:cubicBezTo>
                  <a:lnTo>
                    <a:pt x="33731" y="691"/>
                  </a:lnTo>
                  <a:cubicBezTo>
                    <a:pt x="33743" y="310"/>
                    <a:pt x="33433" y="1"/>
                    <a:pt x="33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0"/>
            <p:cNvSpPr/>
            <p:nvPr/>
          </p:nvSpPr>
          <p:spPr>
            <a:xfrm>
              <a:off x="1883446" y="4518012"/>
              <a:ext cx="1263664" cy="91861"/>
            </a:xfrm>
            <a:custGeom>
              <a:avLst/>
              <a:gdLst/>
              <a:ahLst/>
              <a:cxnLst/>
              <a:rect l="l" t="t" r="r" b="b"/>
              <a:pathLst>
                <a:path w="25064" h="1822" extrusionOk="0">
                  <a:moveTo>
                    <a:pt x="906" y="0"/>
                  </a:moveTo>
                  <a:cubicBezTo>
                    <a:pt x="406" y="0"/>
                    <a:pt x="1" y="417"/>
                    <a:pt x="1" y="917"/>
                  </a:cubicBezTo>
                  <a:cubicBezTo>
                    <a:pt x="1" y="1417"/>
                    <a:pt x="418" y="1822"/>
                    <a:pt x="906" y="1822"/>
                  </a:cubicBezTo>
                  <a:lnTo>
                    <a:pt x="24147" y="1822"/>
                  </a:lnTo>
                  <a:cubicBezTo>
                    <a:pt x="24647" y="1822"/>
                    <a:pt x="25052" y="1417"/>
                    <a:pt x="25063" y="917"/>
                  </a:cubicBezTo>
                  <a:cubicBezTo>
                    <a:pt x="25063" y="405"/>
                    <a:pt x="24647" y="0"/>
                    <a:pt x="24159" y="0"/>
                  </a:cubicBezTo>
                  <a:close/>
                </a:path>
              </a:pathLst>
            </a:custGeom>
            <a:solidFill>
              <a:srgbClr val="2D5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0"/>
            <p:cNvSpPr/>
            <p:nvPr/>
          </p:nvSpPr>
          <p:spPr>
            <a:xfrm>
              <a:off x="1989120" y="4087602"/>
              <a:ext cx="1052314" cy="430465"/>
            </a:xfrm>
            <a:custGeom>
              <a:avLst/>
              <a:gdLst/>
              <a:ahLst/>
              <a:cxnLst/>
              <a:rect l="l" t="t" r="r" b="b"/>
              <a:pathLst>
                <a:path w="20872" h="8538" extrusionOk="0">
                  <a:moveTo>
                    <a:pt x="4608" y="0"/>
                  </a:moveTo>
                  <a:cubicBezTo>
                    <a:pt x="4608" y="2763"/>
                    <a:pt x="4608" y="8537"/>
                    <a:pt x="0" y="8537"/>
                  </a:cubicBezTo>
                  <a:lnTo>
                    <a:pt x="20815" y="8537"/>
                  </a:lnTo>
                  <a:cubicBezTo>
                    <a:pt x="16240" y="8513"/>
                    <a:pt x="16240" y="2751"/>
                    <a:pt x="16240" y="0"/>
                  </a:cubicBezTo>
                  <a:close/>
                  <a:moveTo>
                    <a:pt x="20815" y="8537"/>
                  </a:moveTo>
                  <a:lnTo>
                    <a:pt x="20815" y="8537"/>
                  </a:lnTo>
                  <a:cubicBezTo>
                    <a:pt x="20825" y="8537"/>
                    <a:pt x="20834" y="8537"/>
                    <a:pt x="20844" y="8537"/>
                  </a:cubicBezTo>
                  <a:cubicBezTo>
                    <a:pt x="20853" y="8537"/>
                    <a:pt x="20862" y="8537"/>
                    <a:pt x="20872" y="853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a:off x="2423109" y="3798865"/>
              <a:ext cx="183116" cy="183116"/>
            </a:xfrm>
            <a:custGeom>
              <a:avLst/>
              <a:gdLst/>
              <a:ahLst/>
              <a:cxnLst/>
              <a:rect l="l" t="t" r="r" b="b"/>
              <a:pathLst>
                <a:path w="3632" h="3632" extrusionOk="0">
                  <a:moveTo>
                    <a:pt x="1810" y="0"/>
                  </a:moveTo>
                  <a:cubicBezTo>
                    <a:pt x="810" y="0"/>
                    <a:pt x="1" y="810"/>
                    <a:pt x="1" y="1810"/>
                  </a:cubicBezTo>
                  <a:cubicBezTo>
                    <a:pt x="1" y="2810"/>
                    <a:pt x="810" y="3632"/>
                    <a:pt x="1810" y="3632"/>
                  </a:cubicBezTo>
                  <a:cubicBezTo>
                    <a:pt x="2810" y="3632"/>
                    <a:pt x="3632" y="2810"/>
                    <a:pt x="3632" y="1810"/>
                  </a:cubicBezTo>
                  <a:cubicBezTo>
                    <a:pt x="3632" y="810"/>
                    <a:pt x="2810" y="0"/>
                    <a:pt x="18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2514364" y="3798865"/>
              <a:ext cx="91861" cy="183116"/>
            </a:xfrm>
            <a:custGeom>
              <a:avLst/>
              <a:gdLst/>
              <a:ahLst/>
              <a:cxnLst/>
              <a:rect l="l" t="t" r="r" b="b"/>
              <a:pathLst>
                <a:path w="1822" h="3632" extrusionOk="0">
                  <a:moveTo>
                    <a:pt x="0" y="0"/>
                  </a:moveTo>
                  <a:lnTo>
                    <a:pt x="0" y="3632"/>
                  </a:lnTo>
                  <a:cubicBezTo>
                    <a:pt x="1000" y="3632"/>
                    <a:pt x="1822" y="2810"/>
                    <a:pt x="1822" y="1810"/>
                  </a:cubicBezTo>
                  <a:cubicBezTo>
                    <a:pt x="1822" y="810"/>
                    <a:pt x="1012"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0"/>
            <p:cNvSpPr/>
            <p:nvPr/>
          </p:nvSpPr>
          <p:spPr>
            <a:xfrm>
              <a:off x="2514364" y="4087602"/>
              <a:ext cx="526510" cy="430465"/>
            </a:xfrm>
            <a:custGeom>
              <a:avLst/>
              <a:gdLst/>
              <a:ahLst/>
              <a:cxnLst/>
              <a:rect l="l" t="t" r="r" b="b"/>
              <a:pathLst>
                <a:path w="10443" h="8538" extrusionOk="0">
                  <a:moveTo>
                    <a:pt x="0" y="0"/>
                  </a:moveTo>
                  <a:lnTo>
                    <a:pt x="0" y="8537"/>
                  </a:lnTo>
                  <a:lnTo>
                    <a:pt x="10386" y="8537"/>
                  </a:lnTo>
                  <a:cubicBezTo>
                    <a:pt x="5822" y="8513"/>
                    <a:pt x="5822" y="2751"/>
                    <a:pt x="5822" y="0"/>
                  </a:cubicBezTo>
                  <a:close/>
                  <a:moveTo>
                    <a:pt x="10386" y="8537"/>
                  </a:moveTo>
                  <a:cubicBezTo>
                    <a:pt x="10395" y="8537"/>
                    <a:pt x="10404" y="8537"/>
                    <a:pt x="10414" y="8537"/>
                  </a:cubicBezTo>
                  <a:cubicBezTo>
                    <a:pt x="10423" y="8537"/>
                    <a:pt x="10433" y="8537"/>
                    <a:pt x="10442" y="8537"/>
                  </a:cubicBezTo>
                  <a:close/>
                </a:path>
              </a:pathLst>
            </a:custGeom>
            <a:solidFill>
              <a:srgbClr val="1C37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0"/>
            <p:cNvSpPr/>
            <p:nvPr/>
          </p:nvSpPr>
          <p:spPr>
            <a:xfrm>
              <a:off x="2514364" y="4519171"/>
              <a:ext cx="632135" cy="90701"/>
            </a:xfrm>
            <a:custGeom>
              <a:avLst/>
              <a:gdLst/>
              <a:ahLst/>
              <a:cxnLst/>
              <a:rect l="l" t="t" r="r" b="b"/>
              <a:pathLst>
                <a:path w="12538" h="1799" extrusionOk="0">
                  <a:moveTo>
                    <a:pt x="0" y="1"/>
                  </a:moveTo>
                  <a:lnTo>
                    <a:pt x="0" y="1799"/>
                  </a:lnTo>
                  <a:lnTo>
                    <a:pt x="11633" y="1799"/>
                  </a:lnTo>
                  <a:cubicBezTo>
                    <a:pt x="12121" y="1799"/>
                    <a:pt x="12538" y="1394"/>
                    <a:pt x="12538" y="894"/>
                  </a:cubicBezTo>
                  <a:cubicBezTo>
                    <a:pt x="12538" y="394"/>
                    <a:pt x="12133" y="1"/>
                    <a:pt x="116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0"/>
            <p:cNvSpPr/>
            <p:nvPr/>
          </p:nvSpPr>
          <p:spPr>
            <a:xfrm>
              <a:off x="2100138" y="2137324"/>
              <a:ext cx="829670" cy="1228221"/>
            </a:xfrm>
            <a:custGeom>
              <a:avLst/>
              <a:gdLst/>
              <a:ahLst/>
              <a:cxnLst/>
              <a:rect l="l" t="t" r="r" b="b"/>
              <a:pathLst>
                <a:path w="16456" h="24361" extrusionOk="0">
                  <a:moveTo>
                    <a:pt x="8240" y="869"/>
                  </a:moveTo>
                  <a:cubicBezTo>
                    <a:pt x="10157" y="869"/>
                    <a:pt x="11729" y="2429"/>
                    <a:pt x="11729" y="4358"/>
                  </a:cubicBezTo>
                  <a:lnTo>
                    <a:pt x="11729" y="9299"/>
                  </a:lnTo>
                  <a:lnTo>
                    <a:pt x="4740" y="9299"/>
                  </a:lnTo>
                  <a:lnTo>
                    <a:pt x="4740" y="4358"/>
                  </a:lnTo>
                  <a:cubicBezTo>
                    <a:pt x="4740" y="2441"/>
                    <a:pt x="6299" y="869"/>
                    <a:pt x="8240" y="869"/>
                  </a:cubicBezTo>
                  <a:close/>
                  <a:moveTo>
                    <a:pt x="8216" y="0"/>
                  </a:moveTo>
                  <a:cubicBezTo>
                    <a:pt x="5811" y="0"/>
                    <a:pt x="3859" y="1965"/>
                    <a:pt x="3859" y="4358"/>
                  </a:cubicBezTo>
                  <a:lnTo>
                    <a:pt x="3859" y="9299"/>
                  </a:lnTo>
                  <a:lnTo>
                    <a:pt x="1168" y="9299"/>
                  </a:lnTo>
                  <a:cubicBezTo>
                    <a:pt x="525" y="9299"/>
                    <a:pt x="1" y="9823"/>
                    <a:pt x="1" y="10466"/>
                  </a:cubicBezTo>
                  <a:lnTo>
                    <a:pt x="1" y="23205"/>
                  </a:lnTo>
                  <a:cubicBezTo>
                    <a:pt x="1" y="23836"/>
                    <a:pt x="525" y="24360"/>
                    <a:pt x="1168" y="24360"/>
                  </a:cubicBezTo>
                  <a:lnTo>
                    <a:pt x="15277" y="24360"/>
                  </a:lnTo>
                  <a:cubicBezTo>
                    <a:pt x="15920" y="24360"/>
                    <a:pt x="16432" y="23836"/>
                    <a:pt x="16432" y="23205"/>
                  </a:cubicBezTo>
                  <a:lnTo>
                    <a:pt x="16432" y="10466"/>
                  </a:lnTo>
                  <a:cubicBezTo>
                    <a:pt x="16455" y="9823"/>
                    <a:pt x="15932" y="9299"/>
                    <a:pt x="15277" y="9299"/>
                  </a:cubicBezTo>
                  <a:lnTo>
                    <a:pt x="12586" y="9299"/>
                  </a:lnTo>
                  <a:lnTo>
                    <a:pt x="12586" y="4358"/>
                  </a:lnTo>
                  <a:cubicBezTo>
                    <a:pt x="12586" y="1953"/>
                    <a:pt x="10609" y="0"/>
                    <a:pt x="82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0"/>
            <p:cNvSpPr/>
            <p:nvPr/>
          </p:nvSpPr>
          <p:spPr>
            <a:xfrm>
              <a:off x="2514364" y="2137324"/>
              <a:ext cx="415440" cy="1228826"/>
            </a:xfrm>
            <a:custGeom>
              <a:avLst/>
              <a:gdLst/>
              <a:ahLst/>
              <a:cxnLst/>
              <a:rect l="l" t="t" r="r" b="b"/>
              <a:pathLst>
                <a:path w="8240" h="24373" extrusionOk="0">
                  <a:moveTo>
                    <a:pt x="0" y="0"/>
                  </a:moveTo>
                  <a:lnTo>
                    <a:pt x="0" y="881"/>
                  </a:lnTo>
                  <a:cubicBezTo>
                    <a:pt x="1929" y="881"/>
                    <a:pt x="3501" y="2441"/>
                    <a:pt x="3501" y="4370"/>
                  </a:cubicBezTo>
                  <a:lnTo>
                    <a:pt x="3501" y="9311"/>
                  </a:lnTo>
                  <a:lnTo>
                    <a:pt x="0" y="9311"/>
                  </a:lnTo>
                  <a:lnTo>
                    <a:pt x="0" y="24372"/>
                  </a:lnTo>
                  <a:lnTo>
                    <a:pt x="7061" y="24372"/>
                  </a:lnTo>
                  <a:cubicBezTo>
                    <a:pt x="7704" y="24372"/>
                    <a:pt x="8216" y="23860"/>
                    <a:pt x="8216" y="23217"/>
                  </a:cubicBezTo>
                  <a:lnTo>
                    <a:pt x="8216" y="10478"/>
                  </a:lnTo>
                  <a:cubicBezTo>
                    <a:pt x="8239" y="9823"/>
                    <a:pt x="7716" y="9299"/>
                    <a:pt x="7061" y="9299"/>
                  </a:cubicBezTo>
                  <a:lnTo>
                    <a:pt x="4370" y="9299"/>
                  </a:lnTo>
                  <a:lnTo>
                    <a:pt x="4370" y="4358"/>
                  </a:lnTo>
                  <a:cubicBezTo>
                    <a:pt x="4370" y="1953"/>
                    <a:pt x="2393"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a:off x="2399111" y="2764813"/>
              <a:ext cx="225165" cy="441052"/>
            </a:xfrm>
            <a:custGeom>
              <a:avLst/>
              <a:gdLst/>
              <a:ahLst/>
              <a:cxnLst/>
              <a:rect l="l" t="t" r="r" b="b"/>
              <a:pathLst>
                <a:path w="4466" h="8748" extrusionOk="0">
                  <a:moveTo>
                    <a:pt x="2295" y="0"/>
                  </a:moveTo>
                  <a:cubicBezTo>
                    <a:pt x="2152" y="0"/>
                    <a:pt x="2006" y="14"/>
                    <a:pt x="1858" y="44"/>
                  </a:cubicBezTo>
                  <a:cubicBezTo>
                    <a:pt x="1000" y="210"/>
                    <a:pt x="310" y="925"/>
                    <a:pt x="167" y="1782"/>
                  </a:cubicBezTo>
                  <a:cubicBezTo>
                    <a:pt x="0" y="2711"/>
                    <a:pt x="429" y="3556"/>
                    <a:pt x="1143" y="3997"/>
                  </a:cubicBezTo>
                  <a:lnTo>
                    <a:pt x="286" y="8045"/>
                  </a:lnTo>
                  <a:cubicBezTo>
                    <a:pt x="203" y="8402"/>
                    <a:pt x="477" y="8747"/>
                    <a:pt x="846" y="8747"/>
                  </a:cubicBezTo>
                  <a:lnTo>
                    <a:pt x="3739" y="8747"/>
                  </a:lnTo>
                  <a:cubicBezTo>
                    <a:pt x="4108" y="8747"/>
                    <a:pt x="4370" y="8402"/>
                    <a:pt x="4298" y="8045"/>
                  </a:cubicBezTo>
                  <a:lnTo>
                    <a:pt x="3441" y="3997"/>
                  </a:lnTo>
                  <a:cubicBezTo>
                    <a:pt x="4060" y="3627"/>
                    <a:pt x="4465" y="2949"/>
                    <a:pt x="4465" y="2175"/>
                  </a:cubicBezTo>
                  <a:cubicBezTo>
                    <a:pt x="4465" y="974"/>
                    <a:pt x="3488" y="0"/>
                    <a:pt x="22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p:nvPr/>
          </p:nvSpPr>
          <p:spPr>
            <a:xfrm>
              <a:off x="2514364" y="2765771"/>
              <a:ext cx="109305" cy="440699"/>
            </a:xfrm>
            <a:custGeom>
              <a:avLst/>
              <a:gdLst/>
              <a:ahLst/>
              <a:cxnLst/>
              <a:rect l="l" t="t" r="r" b="b"/>
              <a:pathLst>
                <a:path w="2168" h="8741" extrusionOk="0">
                  <a:moveTo>
                    <a:pt x="0" y="1"/>
                  </a:moveTo>
                  <a:lnTo>
                    <a:pt x="0" y="8740"/>
                  </a:lnTo>
                  <a:lnTo>
                    <a:pt x="1453" y="8740"/>
                  </a:lnTo>
                  <a:cubicBezTo>
                    <a:pt x="1822" y="8740"/>
                    <a:pt x="2084" y="8407"/>
                    <a:pt x="2012" y="8038"/>
                  </a:cubicBezTo>
                  <a:lnTo>
                    <a:pt x="1155" y="3989"/>
                  </a:lnTo>
                  <a:cubicBezTo>
                    <a:pt x="1762" y="3608"/>
                    <a:pt x="2167" y="2942"/>
                    <a:pt x="2167" y="2168"/>
                  </a:cubicBezTo>
                  <a:cubicBezTo>
                    <a:pt x="2167" y="977"/>
                    <a:pt x="1191"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4" name="Google Shape;464;p20"/>
          <p:cNvGrpSpPr/>
          <p:nvPr/>
        </p:nvGrpSpPr>
        <p:grpSpPr>
          <a:xfrm>
            <a:off x="5144292" y="3684038"/>
            <a:ext cx="335187" cy="354348"/>
            <a:chOff x="2792731" y="1613553"/>
            <a:chExt cx="335187" cy="354348"/>
          </a:xfrm>
        </p:grpSpPr>
        <p:sp>
          <p:nvSpPr>
            <p:cNvPr id="465" name="Google Shape;465;p20"/>
            <p:cNvSpPr/>
            <p:nvPr/>
          </p:nvSpPr>
          <p:spPr>
            <a:xfrm>
              <a:off x="2792731" y="1613553"/>
              <a:ext cx="334793" cy="354348"/>
            </a:xfrm>
            <a:custGeom>
              <a:avLst/>
              <a:gdLst/>
              <a:ahLst/>
              <a:cxnLst/>
              <a:rect l="l" t="t" r="r" b="b"/>
              <a:pathLst>
                <a:path w="10204" h="10800" extrusionOk="0">
                  <a:moveTo>
                    <a:pt x="5096" y="0"/>
                  </a:moveTo>
                  <a:lnTo>
                    <a:pt x="631" y="1810"/>
                  </a:lnTo>
                  <a:cubicBezTo>
                    <a:pt x="631" y="1810"/>
                    <a:pt x="0" y="9061"/>
                    <a:pt x="5096" y="10799"/>
                  </a:cubicBezTo>
                  <a:cubicBezTo>
                    <a:pt x="10204" y="9061"/>
                    <a:pt x="9561" y="1810"/>
                    <a:pt x="9561" y="1810"/>
                  </a:cubicBezTo>
                  <a:lnTo>
                    <a:pt x="50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0"/>
            <p:cNvSpPr/>
            <p:nvPr/>
          </p:nvSpPr>
          <p:spPr>
            <a:xfrm>
              <a:off x="2960685" y="1613553"/>
              <a:ext cx="167233" cy="353954"/>
            </a:xfrm>
            <a:custGeom>
              <a:avLst/>
              <a:gdLst/>
              <a:ahLst/>
              <a:cxnLst/>
              <a:rect l="l" t="t" r="r" b="b"/>
              <a:pathLst>
                <a:path w="5097" h="10788" extrusionOk="0">
                  <a:moveTo>
                    <a:pt x="1" y="0"/>
                  </a:moveTo>
                  <a:lnTo>
                    <a:pt x="1" y="10787"/>
                  </a:lnTo>
                  <a:cubicBezTo>
                    <a:pt x="5097" y="9061"/>
                    <a:pt x="4466" y="1798"/>
                    <a:pt x="4466" y="1798"/>
                  </a:cubicBez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0"/>
            <p:cNvSpPr/>
            <p:nvPr/>
          </p:nvSpPr>
          <p:spPr>
            <a:xfrm>
              <a:off x="2830232" y="1632878"/>
              <a:ext cx="260577" cy="315468"/>
            </a:xfrm>
            <a:custGeom>
              <a:avLst/>
              <a:gdLst/>
              <a:ahLst/>
              <a:cxnLst/>
              <a:rect l="l" t="t" r="r" b="b"/>
              <a:pathLst>
                <a:path w="7942" h="9615" extrusionOk="0">
                  <a:moveTo>
                    <a:pt x="3977" y="161"/>
                  </a:moveTo>
                  <a:lnTo>
                    <a:pt x="7751" y="1697"/>
                  </a:lnTo>
                  <a:cubicBezTo>
                    <a:pt x="7787" y="3233"/>
                    <a:pt x="7573" y="8043"/>
                    <a:pt x="3977" y="9448"/>
                  </a:cubicBezTo>
                  <a:cubicBezTo>
                    <a:pt x="357" y="8043"/>
                    <a:pt x="155" y="3233"/>
                    <a:pt x="191" y="1697"/>
                  </a:cubicBezTo>
                  <a:lnTo>
                    <a:pt x="3977" y="161"/>
                  </a:lnTo>
                  <a:close/>
                  <a:moveTo>
                    <a:pt x="3971" y="1"/>
                  </a:moveTo>
                  <a:cubicBezTo>
                    <a:pt x="3959" y="1"/>
                    <a:pt x="3947" y="6"/>
                    <a:pt x="3941" y="18"/>
                  </a:cubicBezTo>
                  <a:lnTo>
                    <a:pt x="84" y="1578"/>
                  </a:lnTo>
                  <a:cubicBezTo>
                    <a:pt x="60" y="1590"/>
                    <a:pt x="48" y="1626"/>
                    <a:pt x="48" y="1650"/>
                  </a:cubicBezTo>
                  <a:cubicBezTo>
                    <a:pt x="0" y="3162"/>
                    <a:pt x="179" y="8162"/>
                    <a:pt x="3941" y="9615"/>
                  </a:cubicBezTo>
                  <a:lnTo>
                    <a:pt x="4001" y="9615"/>
                  </a:lnTo>
                  <a:cubicBezTo>
                    <a:pt x="7763" y="8162"/>
                    <a:pt x="7942" y="3162"/>
                    <a:pt x="7906" y="1650"/>
                  </a:cubicBezTo>
                  <a:cubicBezTo>
                    <a:pt x="7906" y="1626"/>
                    <a:pt x="7882" y="1590"/>
                    <a:pt x="7858" y="1578"/>
                  </a:cubicBezTo>
                  <a:lnTo>
                    <a:pt x="4001" y="18"/>
                  </a:lnTo>
                  <a:cubicBezTo>
                    <a:pt x="3995" y="6"/>
                    <a:pt x="3983" y="1"/>
                    <a:pt x="39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0"/>
            <p:cNvSpPr/>
            <p:nvPr/>
          </p:nvSpPr>
          <p:spPr>
            <a:xfrm>
              <a:off x="2960324" y="1633468"/>
              <a:ext cx="130092" cy="315271"/>
            </a:xfrm>
            <a:custGeom>
              <a:avLst/>
              <a:gdLst/>
              <a:ahLst/>
              <a:cxnLst/>
              <a:rect l="l" t="t" r="r" b="b"/>
              <a:pathLst>
                <a:path w="3965" h="9609" extrusionOk="0">
                  <a:moveTo>
                    <a:pt x="0" y="0"/>
                  </a:moveTo>
                  <a:lnTo>
                    <a:pt x="0" y="167"/>
                  </a:lnTo>
                  <a:lnTo>
                    <a:pt x="3786" y="1691"/>
                  </a:lnTo>
                  <a:cubicBezTo>
                    <a:pt x="3822" y="3227"/>
                    <a:pt x="3620" y="8037"/>
                    <a:pt x="0" y="9454"/>
                  </a:cubicBezTo>
                  <a:lnTo>
                    <a:pt x="0" y="9609"/>
                  </a:lnTo>
                  <a:lnTo>
                    <a:pt x="36" y="9609"/>
                  </a:lnTo>
                  <a:cubicBezTo>
                    <a:pt x="3798" y="8144"/>
                    <a:pt x="3965" y="3144"/>
                    <a:pt x="3929" y="1632"/>
                  </a:cubicBezTo>
                  <a:cubicBezTo>
                    <a:pt x="3929" y="1608"/>
                    <a:pt x="3917" y="1572"/>
                    <a:pt x="3893" y="1560"/>
                  </a:cubicBezTo>
                  <a:lnTo>
                    <a:pt x="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0"/>
            <p:cNvSpPr/>
            <p:nvPr/>
          </p:nvSpPr>
          <p:spPr>
            <a:xfrm>
              <a:off x="2885320" y="1727830"/>
              <a:ext cx="156668" cy="97479"/>
            </a:xfrm>
            <a:custGeom>
              <a:avLst/>
              <a:gdLst/>
              <a:ahLst/>
              <a:cxnLst/>
              <a:rect l="l" t="t" r="r" b="b"/>
              <a:pathLst>
                <a:path w="4775" h="2971" extrusionOk="0">
                  <a:moveTo>
                    <a:pt x="4488" y="1"/>
                  </a:moveTo>
                  <a:cubicBezTo>
                    <a:pt x="4417" y="1"/>
                    <a:pt x="4345" y="31"/>
                    <a:pt x="4286" y="89"/>
                  </a:cubicBezTo>
                  <a:lnTo>
                    <a:pt x="2155" y="2375"/>
                  </a:lnTo>
                  <a:lnTo>
                    <a:pt x="453" y="1196"/>
                  </a:lnTo>
                  <a:cubicBezTo>
                    <a:pt x="400" y="1163"/>
                    <a:pt x="346" y="1147"/>
                    <a:pt x="294" y="1147"/>
                  </a:cubicBezTo>
                  <a:cubicBezTo>
                    <a:pt x="215" y="1147"/>
                    <a:pt x="141" y="1184"/>
                    <a:pt x="83" y="1256"/>
                  </a:cubicBezTo>
                  <a:cubicBezTo>
                    <a:pt x="0" y="1375"/>
                    <a:pt x="36" y="1542"/>
                    <a:pt x="155" y="1613"/>
                  </a:cubicBezTo>
                  <a:lnTo>
                    <a:pt x="2036" y="2923"/>
                  </a:lnTo>
                  <a:cubicBezTo>
                    <a:pt x="2084" y="2958"/>
                    <a:pt x="2143" y="2970"/>
                    <a:pt x="2191" y="2970"/>
                  </a:cubicBezTo>
                  <a:cubicBezTo>
                    <a:pt x="2262" y="2970"/>
                    <a:pt x="2334" y="2947"/>
                    <a:pt x="2381" y="2899"/>
                  </a:cubicBezTo>
                  <a:lnTo>
                    <a:pt x="4667" y="446"/>
                  </a:lnTo>
                  <a:cubicBezTo>
                    <a:pt x="4774" y="339"/>
                    <a:pt x="4763" y="172"/>
                    <a:pt x="4655" y="65"/>
                  </a:cubicBezTo>
                  <a:cubicBezTo>
                    <a:pt x="4607" y="22"/>
                    <a:pt x="4548" y="1"/>
                    <a:pt x="44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0"/>
            <p:cNvSpPr/>
            <p:nvPr/>
          </p:nvSpPr>
          <p:spPr>
            <a:xfrm>
              <a:off x="2960685" y="1727239"/>
              <a:ext cx="82091" cy="97282"/>
            </a:xfrm>
            <a:custGeom>
              <a:avLst/>
              <a:gdLst/>
              <a:ahLst/>
              <a:cxnLst/>
              <a:rect l="l" t="t" r="r" b="b"/>
              <a:pathLst>
                <a:path w="2502" h="2965" extrusionOk="0">
                  <a:moveTo>
                    <a:pt x="2210" y="1"/>
                  </a:moveTo>
                  <a:cubicBezTo>
                    <a:pt x="2135" y="1"/>
                    <a:pt x="2059" y="31"/>
                    <a:pt x="2001" y="83"/>
                  </a:cubicBezTo>
                  <a:lnTo>
                    <a:pt x="13" y="2250"/>
                  </a:lnTo>
                  <a:lnTo>
                    <a:pt x="13" y="2955"/>
                  </a:lnTo>
                  <a:lnTo>
                    <a:pt x="13" y="2955"/>
                  </a:lnTo>
                  <a:cubicBezTo>
                    <a:pt x="38" y="2937"/>
                    <a:pt x="76" y="2925"/>
                    <a:pt x="96" y="2905"/>
                  </a:cubicBezTo>
                  <a:lnTo>
                    <a:pt x="2394" y="440"/>
                  </a:lnTo>
                  <a:cubicBezTo>
                    <a:pt x="2501" y="345"/>
                    <a:pt x="2477" y="178"/>
                    <a:pt x="2382" y="71"/>
                  </a:cubicBezTo>
                  <a:cubicBezTo>
                    <a:pt x="2333" y="22"/>
                    <a:pt x="2272" y="1"/>
                    <a:pt x="2210" y="1"/>
                  </a:cubicBezTo>
                  <a:close/>
                  <a:moveTo>
                    <a:pt x="13" y="2955"/>
                  </a:moveTo>
                  <a:cubicBezTo>
                    <a:pt x="8" y="2958"/>
                    <a:pt x="4" y="2961"/>
                    <a:pt x="1" y="2965"/>
                  </a:cubicBezTo>
                  <a:lnTo>
                    <a:pt x="13" y="2965"/>
                  </a:lnTo>
                  <a:lnTo>
                    <a:pt x="13" y="295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20"/>
          <p:cNvGrpSpPr/>
          <p:nvPr/>
        </p:nvGrpSpPr>
        <p:grpSpPr>
          <a:xfrm>
            <a:off x="5147374" y="2861083"/>
            <a:ext cx="329740" cy="257854"/>
            <a:chOff x="1631716" y="1217044"/>
            <a:chExt cx="329740" cy="257854"/>
          </a:xfrm>
        </p:grpSpPr>
        <p:sp>
          <p:nvSpPr>
            <p:cNvPr id="472" name="Google Shape;472;p20"/>
            <p:cNvSpPr/>
            <p:nvPr/>
          </p:nvSpPr>
          <p:spPr>
            <a:xfrm>
              <a:off x="1754392" y="1390084"/>
              <a:ext cx="84026" cy="84026"/>
            </a:xfrm>
            <a:custGeom>
              <a:avLst/>
              <a:gdLst/>
              <a:ahLst/>
              <a:cxnLst/>
              <a:rect l="l" t="t" r="r" b="b"/>
              <a:pathLst>
                <a:path w="2561" h="2561" extrusionOk="0">
                  <a:moveTo>
                    <a:pt x="1286" y="632"/>
                  </a:moveTo>
                  <a:cubicBezTo>
                    <a:pt x="1644" y="632"/>
                    <a:pt x="1941" y="929"/>
                    <a:pt x="1953" y="1299"/>
                  </a:cubicBezTo>
                  <a:cubicBezTo>
                    <a:pt x="1953" y="1668"/>
                    <a:pt x="1655" y="1965"/>
                    <a:pt x="1286" y="1965"/>
                  </a:cubicBezTo>
                  <a:cubicBezTo>
                    <a:pt x="905" y="1965"/>
                    <a:pt x="608" y="1668"/>
                    <a:pt x="608" y="1299"/>
                  </a:cubicBezTo>
                  <a:cubicBezTo>
                    <a:pt x="608" y="929"/>
                    <a:pt x="905" y="632"/>
                    <a:pt x="1286" y="632"/>
                  </a:cubicBezTo>
                  <a:close/>
                  <a:moveTo>
                    <a:pt x="1286" y="1"/>
                  </a:moveTo>
                  <a:cubicBezTo>
                    <a:pt x="584" y="1"/>
                    <a:pt x="0" y="584"/>
                    <a:pt x="0" y="1287"/>
                  </a:cubicBezTo>
                  <a:cubicBezTo>
                    <a:pt x="0" y="1989"/>
                    <a:pt x="584" y="2561"/>
                    <a:pt x="1286" y="2561"/>
                  </a:cubicBezTo>
                  <a:cubicBezTo>
                    <a:pt x="1977" y="2561"/>
                    <a:pt x="2560" y="2001"/>
                    <a:pt x="2560" y="1287"/>
                  </a:cubicBezTo>
                  <a:cubicBezTo>
                    <a:pt x="2560" y="584"/>
                    <a:pt x="1977" y="1"/>
                    <a:pt x="12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0"/>
            <p:cNvSpPr/>
            <p:nvPr/>
          </p:nvSpPr>
          <p:spPr>
            <a:xfrm>
              <a:off x="1718465" y="1333060"/>
              <a:ext cx="155880" cy="49707"/>
            </a:xfrm>
            <a:custGeom>
              <a:avLst/>
              <a:gdLst/>
              <a:ahLst/>
              <a:cxnLst/>
              <a:rect l="l" t="t" r="r" b="b"/>
              <a:pathLst>
                <a:path w="4751" h="1515" extrusionOk="0">
                  <a:moveTo>
                    <a:pt x="2369" y="0"/>
                  </a:moveTo>
                  <a:cubicBezTo>
                    <a:pt x="1500" y="0"/>
                    <a:pt x="679" y="358"/>
                    <a:pt x="95" y="1013"/>
                  </a:cubicBezTo>
                  <a:cubicBezTo>
                    <a:pt x="0" y="1132"/>
                    <a:pt x="12" y="1322"/>
                    <a:pt x="131" y="1441"/>
                  </a:cubicBezTo>
                  <a:cubicBezTo>
                    <a:pt x="186" y="1490"/>
                    <a:pt x="256" y="1515"/>
                    <a:pt x="327" y="1515"/>
                  </a:cubicBezTo>
                  <a:cubicBezTo>
                    <a:pt x="410" y="1515"/>
                    <a:pt x="495" y="1482"/>
                    <a:pt x="560" y="1417"/>
                  </a:cubicBezTo>
                  <a:cubicBezTo>
                    <a:pt x="1024" y="893"/>
                    <a:pt x="1679" y="596"/>
                    <a:pt x="2381" y="596"/>
                  </a:cubicBezTo>
                  <a:cubicBezTo>
                    <a:pt x="3012" y="596"/>
                    <a:pt x="3632" y="846"/>
                    <a:pt x="4084" y="1310"/>
                  </a:cubicBezTo>
                  <a:cubicBezTo>
                    <a:pt x="4132" y="1346"/>
                    <a:pt x="4167" y="1382"/>
                    <a:pt x="4191" y="1417"/>
                  </a:cubicBezTo>
                  <a:cubicBezTo>
                    <a:pt x="4251" y="1489"/>
                    <a:pt x="4322" y="1513"/>
                    <a:pt x="4417" y="1513"/>
                  </a:cubicBezTo>
                  <a:cubicBezTo>
                    <a:pt x="4489" y="1513"/>
                    <a:pt x="4560" y="1489"/>
                    <a:pt x="4608" y="1453"/>
                  </a:cubicBezTo>
                  <a:cubicBezTo>
                    <a:pt x="4739" y="1346"/>
                    <a:pt x="4751" y="1143"/>
                    <a:pt x="4632" y="1024"/>
                  </a:cubicBezTo>
                  <a:cubicBezTo>
                    <a:pt x="4608" y="989"/>
                    <a:pt x="4560" y="941"/>
                    <a:pt x="4513" y="893"/>
                  </a:cubicBezTo>
                  <a:cubicBezTo>
                    <a:pt x="3953" y="310"/>
                    <a:pt x="3191" y="0"/>
                    <a:pt x="23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0"/>
            <p:cNvSpPr/>
            <p:nvPr/>
          </p:nvSpPr>
          <p:spPr>
            <a:xfrm>
              <a:off x="1674697" y="1274855"/>
              <a:ext cx="243024" cy="69754"/>
            </a:xfrm>
            <a:custGeom>
              <a:avLst/>
              <a:gdLst/>
              <a:ahLst/>
              <a:cxnLst/>
              <a:rect l="l" t="t" r="r" b="b"/>
              <a:pathLst>
                <a:path w="7407" h="2126" extrusionOk="0">
                  <a:moveTo>
                    <a:pt x="3692" y="0"/>
                  </a:moveTo>
                  <a:cubicBezTo>
                    <a:pt x="2322" y="0"/>
                    <a:pt x="1013" y="584"/>
                    <a:pt x="108" y="1608"/>
                  </a:cubicBezTo>
                  <a:cubicBezTo>
                    <a:pt x="1" y="1727"/>
                    <a:pt x="24" y="1929"/>
                    <a:pt x="143" y="2048"/>
                  </a:cubicBezTo>
                  <a:cubicBezTo>
                    <a:pt x="203" y="2084"/>
                    <a:pt x="274" y="2120"/>
                    <a:pt x="346" y="2120"/>
                  </a:cubicBezTo>
                  <a:cubicBezTo>
                    <a:pt x="441" y="2120"/>
                    <a:pt x="513" y="2084"/>
                    <a:pt x="572" y="2013"/>
                  </a:cubicBezTo>
                  <a:cubicBezTo>
                    <a:pt x="1358" y="1120"/>
                    <a:pt x="2501" y="620"/>
                    <a:pt x="3692" y="620"/>
                  </a:cubicBezTo>
                  <a:cubicBezTo>
                    <a:pt x="4882" y="620"/>
                    <a:pt x="6037" y="1120"/>
                    <a:pt x="6823" y="2013"/>
                  </a:cubicBezTo>
                  <a:cubicBezTo>
                    <a:pt x="6889" y="2086"/>
                    <a:pt x="6978" y="2126"/>
                    <a:pt x="7065" y="2126"/>
                  </a:cubicBezTo>
                  <a:cubicBezTo>
                    <a:pt x="7133" y="2126"/>
                    <a:pt x="7199" y="2101"/>
                    <a:pt x="7252" y="2048"/>
                  </a:cubicBezTo>
                  <a:cubicBezTo>
                    <a:pt x="7382" y="1929"/>
                    <a:pt x="7406" y="1727"/>
                    <a:pt x="7287" y="1608"/>
                  </a:cubicBezTo>
                  <a:cubicBezTo>
                    <a:pt x="6370" y="584"/>
                    <a:pt x="5061" y="0"/>
                    <a:pt x="36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0"/>
            <p:cNvSpPr/>
            <p:nvPr/>
          </p:nvSpPr>
          <p:spPr>
            <a:xfrm>
              <a:off x="1631716" y="1217437"/>
              <a:ext cx="329740" cy="88751"/>
            </a:xfrm>
            <a:custGeom>
              <a:avLst/>
              <a:gdLst/>
              <a:ahLst/>
              <a:cxnLst/>
              <a:rect l="l" t="t" r="r" b="b"/>
              <a:pathLst>
                <a:path w="10050" h="2705" extrusionOk="0">
                  <a:moveTo>
                    <a:pt x="5025" y="0"/>
                  </a:moveTo>
                  <a:cubicBezTo>
                    <a:pt x="3144" y="0"/>
                    <a:pt x="1358" y="798"/>
                    <a:pt x="108" y="2203"/>
                  </a:cubicBezTo>
                  <a:cubicBezTo>
                    <a:pt x="1" y="2322"/>
                    <a:pt x="25" y="2512"/>
                    <a:pt x="144" y="2632"/>
                  </a:cubicBezTo>
                  <a:cubicBezTo>
                    <a:pt x="199" y="2681"/>
                    <a:pt x="269" y="2705"/>
                    <a:pt x="340" y="2705"/>
                  </a:cubicBezTo>
                  <a:cubicBezTo>
                    <a:pt x="423" y="2705"/>
                    <a:pt x="508" y="2672"/>
                    <a:pt x="572" y="2608"/>
                  </a:cubicBezTo>
                  <a:cubicBezTo>
                    <a:pt x="1704" y="1334"/>
                    <a:pt x="3323" y="607"/>
                    <a:pt x="5025" y="607"/>
                  </a:cubicBezTo>
                  <a:cubicBezTo>
                    <a:pt x="6716" y="607"/>
                    <a:pt x="8335" y="1334"/>
                    <a:pt x="9466" y="2608"/>
                  </a:cubicBezTo>
                  <a:cubicBezTo>
                    <a:pt x="9526" y="2679"/>
                    <a:pt x="9609" y="2703"/>
                    <a:pt x="9693" y="2703"/>
                  </a:cubicBezTo>
                  <a:cubicBezTo>
                    <a:pt x="9764" y="2703"/>
                    <a:pt x="9847" y="2679"/>
                    <a:pt x="9907" y="2632"/>
                  </a:cubicBezTo>
                  <a:cubicBezTo>
                    <a:pt x="10038" y="2512"/>
                    <a:pt x="10050" y="2322"/>
                    <a:pt x="9931" y="2203"/>
                  </a:cubicBezTo>
                  <a:cubicBezTo>
                    <a:pt x="8681" y="798"/>
                    <a:pt x="6895" y="0"/>
                    <a:pt x="50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0"/>
            <p:cNvSpPr/>
            <p:nvPr/>
          </p:nvSpPr>
          <p:spPr>
            <a:xfrm>
              <a:off x="1796586" y="1217044"/>
              <a:ext cx="164477" cy="88718"/>
            </a:xfrm>
            <a:custGeom>
              <a:avLst/>
              <a:gdLst/>
              <a:ahLst/>
              <a:cxnLst/>
              <a:rect l="l" t="t" r="r" b="b"/>
              <a:pathLst>
                <a:path w="5013" h="2704" extrusionOk="0">
                  <a:moveTo>
                    <a:pt x="0" y="0"/>
                  </a:moveTo>
                  <a:lnTo>
                    <a:pt x="0" y="608"/>
                  </a:lnTo>
                  <a:cubicBezTo>
                    <a:pt x="1691" y="608"/>
                    <a:pt x="3310" y="1334"/>
                    <a:pt x="4441" y="2596"/>
                  </a:cubicBezTo>
                  <a:cubicBezTo>
                    <a:pt x="4501" y="2667"/>
                    <a:pt x="4596" y="2703"/>
                    <a:pt x="4668" y="2703"/>
                  </a:cubicBezTo>
                  <a:cubicBezTo>
                    <a:pt x="4739" y="2703"/>
                    <a:pt x="4822" y="2667"/>
                    <a:pt x="4870" y="2632"/>
                  </a:cubicBezTo>
                  <a:cubicBezTo>
                    <a:pt x="4989" y="2513"/>
                    <a:pt x="5013" y="2310"/>
                    <a:pt x="4906" y="2191"/>
                  </a:cubicBezTo>
                  <a:cubicBezTo>
                    <a:pt x="3656" y="798"/>
                    <a:pt x="1858"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0"/>
            <p:cNvSpPr/>
            <p:nvPr/>
          </p:nvSpPr>
          <p:spPr>
            <a:xfrm>
              <a:off x="1796586" y="1274855"/>
              <a:ext cx="120741" cy="69295"/>
            </a:xfrm>
            <a:custGeom>
              <a:avLst/>
              <a:gdLst/>
              <a:ahLst/>
              <a:cxnLst/>
              <a:rect l="l" t="t" r="r" b="b"/>
              <a:pathLst>
                <a:path w="3680" h="2112" extrusionOk="0">
                  <a:moveTo>
                    <a:pt x="0" y="0"/>
                  </a:moveTo>
                  <a:lnTo>
                    <a:pt x="0" y="620"/>
                  </a:lnTo>
                  <a:cubicBezTo>
                    <a:pt x="1191" y="620"/>
                    <a:pt x="2334" y="1120"/>
                    <a:pt x="3120" y="2013"/>
                  </a:cubicBezTo>
                  <a:cubicBezTo>
                    <a:pt x="3186" y="2079"/>
                    <a:pt x="3274" y="2112"/>
                    <a:pt x="3360" y="2112"/>
                  </a:cubicBezTo>
                  <a:cubicBezTo>
                    <a:pt x="3428" y="2112"/>
                    <a:pt x="3495" y="2091"/>
                    <a:pt x="3548" y="2048"/>
                  </a:cubicBezTo>
                  <a:cubicBezTo>
                    <a:pt x="3667" y="1929"/>
                    <a:pt x="3679" y="1727"/>
                    <a:pt x="3584" y="1608"/>
                  </a:cubicBezTo>
                  <a:cubicBezTo>
                    <a:pt x="2679" y="584"/>
                    <a:pt x="1370"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0"/>
            <p:cNvSpPr/>
            <p:nvPr/>
          </p:nvSpPr>
          <p:spPr>
            <a:xfrm>
              <a:off x="1796586" y="1332666"/>
              <a:ext cx="78153" cy="50429"/>
            </a:xfrm>
            <a:custGeom>
              <a:avLst/>
              <a:gdLst/>
              <a:ahLst/>
              <a:cxnLst/>
              <a:rect l="l" t="t" r="r" b="b"/>
              <a:pathLst>
                <a:path w="2382" h="1537" extrusionOk="0">
                  <a:moveTo>
                    <a:pt x="0" y="1"/>
                  </a:moveTo>
                  <a:lnTo>
                    <a:pt x="0" y="608"/>
                  </a:lnTo>
                  <a:cubicBezTo>
                    <a:pt x="655" y="608"/>
                    <a:pt x="1262" y="858"/>
                    <a:pt x="1703" y="1322"/>
                  </a:cubicBezTo>
                  <a:cubicBezTo>
                    <a:pt x="1739" y="1358"/>
                    <a:pt x="1762" y="1394"/>
                    <a:pt x="1810" y="1429"/>
                  </a:cubicBezTo>
                  <a:cubicBezTo>
                    <a:pt x="1870" y="1501"/>
                    <a:pt x="1965" y="1536"/>
                    <a:pt x="2036" y="1536"/>
                  </a:cubicBezTo>
                  <a:cubicBezTo>
                    <a:pt x="2108" y="1536"/>
                    <a:pt x="2179" y="1501"/>
                    <a:pt x="2239" y="1453"/>
                  </a:cubicBezTo>
                  <a:cubicBezTo>
                    <a:pt x="2358" y="1334"/>
                    <a:pt x="2382" y="1144"/>
                    <a:pt x="2274" y="1025"/>
                  </a:cubicBezTo>
                  <a:lnTo>
                    <a:pt x="2143" y="894"/>
                  </a:lnTo>
                  <a:cubicBezTo>
                    <a:pt x="1560" y="310"/>
                    <a:pt x="798"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0"/>
            <p:cNvSpPr/>
            <p:nvPr/>
          </p:nvSpPr>
          <p:spPr>
            <a:xfrm>
              <a:off x="1796586" y="1390871"/>
              <a:ext cx="41833" cy="84026"/>
            </a:xfrm>
            <a:custGeom>
              <a:avLst/>
              <a:gdLst/>
              <a:ahLst/>
              <a:cxnLst/>
              <a:rect l="l" t="t" r="r" b="b"/>
              <a:pathLst>
                <a:path w="1275" h="2561" extrusionOk="0">
                  <a:moveTo>
                    <a:pt x="0" y="1"/>
                  </a:moveTo>
                  <a:lnTo>
                    <a:pt x="0" y="608"/>
                  </a:lnTo>
                  <a:cubicBezTo>
                    <a:pt x="369" y="608"/>
                    <a:pt x="667" y="905"/>
                    <a:pt x="667" y="1275"/>
                  </a:cubicBezTo>
                  <a:cubicBezTo>
                    <a:pt x="667" y="1644"/>
                    <a:pt x="369" y="1941"/>
                    <a:pt x="0" y="1941"/>
                  </a:cubicBezTo>
                  <a:lnTo>
                    <a:pt x="0" y="2560"/>
                  </a:lnTo>
                  <a:cubicBezTo>
                    <a:pt x="691" y="2560"/>
                    <a:pt x="1274" y="1977"/>
                    <a:pt x="1274" y="1275"/>
                  </a:cubicBezTo>
                  <a:cubicBezTo>
                    <a:pt x="1274" y="560"/>
                    <a:pt x="69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483;p20"/>
          <p:cNvGrpSpPr/>
          <p:nvPr/>
        </p:nvGrpSpPr>
        <p:grpSpPr>
          <a:xfrm>
            <a:off x="5135275" y="1916164"/>
            <a:ext cx="353954" cy="353954"/>
            <a:chOff x="3761929" y="1472437"/>
            <a:chExt cx="353954" cy="353954"/>
          </a:xfrm>
        </p:grpSpPr>
        <p:sp>
          <p:nvSpPr>
            <p:cNvPr id="51" name="Google Shape;484;p20"/>
            <p:cNvSpPr/>
            <p:nvPr/>
          </p:nvSpPr>
          <p:spPr>
            <a:xfrm>
              <a:off x="3761929" y="1472437"/>
              <a:ext cx="353954" cy="353954"/>
            </a:xfrm>
            <a:custGeom>
              <a:avLst/>
              <a:gdLst/>
              <a:ahLst/>
              <a:cxnLst/>
              <a:rect l="l" t="t" r="r" b="b"/>
              <a:pathLst>
                <a:path w="10788" h="10788" extrusionOk="0">
                  <a:moveTo>
                    <a:pt x="5428" y="2929"/>
                  </a:moveTo>
                  <a:cubicBezTo>
                    <a:pt x="6775" y="2929"/>
                    <a:pt x="7859" y="4044"/>
                    <a:pt x="7859" y="5394"/>
                  </a:cubicBezTo>
                  <a:cubicBezTo>
                    <a:pt x="7859" y="6740"/>
                    <a:pt x="6752" y="7847"/>
                    <a:pt x="5406" y="7847"/>
                  </a:cubicBezTo>
                  <a:cubicBezTo>
                    <a:pt x="4049" y="7847"/>
                    <a:pt x="2942" y="6740"/>
                    <a:pt x="2942" y="5394"/>
                  </a:cubicBezTo>
                  <a:cubicBezTo>
                    <a:pt x="2942" y="4037"/>
                    <a:pt x="4049" y="2930"/>
                    <a:pt x="5406" y="2930"/>
                  </a:cubicBezTo>
                  <a:cubicBezTo>
                    <a:pt x="5413" y="2929"/>
                    <a:pt x="5421" y="2929"/>
                    <a:pt x="5428" y="2929"/>
                  </a:cubicBezTo>
                  <a:close/>
                  <a:moveTo>
                    <a:pt x="5025" y="1"/>
                  </a:moveTo>
                  <a:cubicBezTo>
                    <a:pt x="4835" y="1"/>
                    <a:pt x="4668" y="167"/>
                    <a:pt x="4668" y="358"/>
                  </a:cubicBezTo>
                  <a:lnTo>
                    <a:pt x="4668" y="1501"/>
                  </a:lnTo>
                  <a:cubicBezTo>
                    <a:pt x="4109" y="1608"/>
                    <a:pt x="3585" y="1834"/>
                    <a:pt x="3144" y="2144"/>
                  </a:cubicBezTo>
                  <a:lnTo>
                    <a:pt x="2323" y="1322"/>
                  </a:lnTo>
                  <a:cubicBezTo>
                    <a:pt x="2257" y="1257"/>
                    <a:pt x="2168" y="1224"/>
                    <a:pt x="2078" y="1224"/>
                  </a:cubicBezTo>
                  <a:cubicBezTo>
                    <a:pt x="1989" y="1224"/>
                    <a:pt x="1900" y="1257"/>
                    <a:pt x="1834" y="1322"/>
                  </a:cubicBezTo>
                  <a:lnTo>
                    <a:pt x="1322" y="1834"/>
                  </a:lnTo>
                  <a:cubicBezTo>
                    <a:pt x="1191" y="1965"/>
                    <a:pt x="1191" y="2191"/>
                    <a:pt x="1322" y="2322"/>
                  </a:cubicBezTo>
                  <a:lnTo>
                    <a:pt x="2144" y="3144"/>
                  </a:lnTo>
                  <a:cubicBezTo>
                    <a:pt x="1834" y="3584"/>
                    <a:pt x="1608" y="4108"/>
                    <a:pt x="1501" y="4680"/>
                  </a:cubicBezTo>
                  <a:lnTo>
                    <a:pt x="358" y="4680"/>
                  </a:lnTo>
                  <a:cubicBezTo>
                    <a:pt x="168" y="4680"/>
                    <a:pt x="1" y="4835"/>
                    <a:pt x="1" y="5037"/>
                  </a:cubicBezTo>
                  <a:lnTo>
                    <a:pt x="1" y="5763"/>
                  </a:lnTo>
                  <a:cubicBezTo>
                    <a:pt x="1" y="5954"/>
                    <a:pt x="168" y="6120"/>
                    <a:pt x="358" y="6120"/>
                  </a:cubicBezTo>
                  <a:lnTo>
                    <a:pt x="1501" y="6120"/>
                  </a:lnTo>
                  <a:cubicBezTo>
                    <a:pt x="1608" y="6680"/>
                    <a:pt x="1834" y="7204"/>
                    <a:pt x="2144" y="7644"/>
                  </a:cubicBezTo>
                  <a:lnTo>
                    <a:pt x="1322" y="8466"/>
                  </a:lnTo>
                  <a:cubicBezTo>
                    <a:pt x="1191" y="8597"/>
                    <a:pt x="1191" y="8823"/>
                    <a:pt x="1322" y="8954"/>
                  </a:cubicBezTo>
                  <a:lnTo>
                    <a:pt x="1834" y="9466"/>
                  </a:lnTo>
                  <a:cubicBezTo>
                    <a:pt x="1900" y="9532"/>
                    <a:pt x="1989" y="9564"/>
                    <a:pt x="2078" y="9564"/>
                  </a:cubicBezTo>
                  <a:cubicBezTo>
                    <a:pt x="2168" y="9564"/>
                    <a:pt x="2257" y="9532"/>
                    <a:pt x="2323" y="9466"/>
                  </a:cubicBezTo>
                  <a:lnTo>
                    <a:pt x="3144" y="8645"/>
                  </a:lnTo>
                  <a:cubicBezTo>
                    <a:pt x="3585" y="8954"/>
                    <a:pt x="4109" y="9180"/>
                    <a:pt x="4668" y="9287"/>
                  </a:cubicBezTo>
                  <a:lnTo>
                    <a:pt x="4668" y="10430"/>
                  </a:lnTo>
                  <a:cubicBezTo>
                    <a:pt x="4668" y="10621"/>
                    <a:pt x="4835" y="10788"/>
                    <a:pt x="5025" y="10788"/>
                  </a:cubicBezTo>
                  <a:lnTo>
                    <a:pt x="5763" y="10788"/>
                  </a:lnTo>
                  <a:cubicBezTo>
                    <a:pt x="5954" y="10788"/>
                    <a:pt x="6121" y="10621"/>
                    <a:pt x="6121" y="10430"/>
                  </a:cubicBezTo>
                  <a:lnTo>
                    <a:pt x="6121" y="9287"/>
                  </a:lnTo>
                  <a:cubicBezTo>
                    <a:pt x="6680" y="9180"/>
                    <a:pt x="7204" y="8954"/>
                    <a:pt x="7657" y="8645"/>
                  </a:cubicBezTo>
                  <a:lnTo>
                    <a:pt x="8466" y="9466"/>
                  </a:lnTo>
                  <a:cubicBezTo>
                    <a:pt x="8538" y="9532"/>
                    <a:pt x="8627" y="9564"/>
                    <a:pt x="8716" y="9564"/>
                  </a:cubicBezTo>
                  <a:cubicBezTo>
                    <a:pt x="8806" y="9564"/>
                    <a:pt x="8895" y="9532"/>
                    <a:pt x="8966" y="9466"/>
                  </a:cubicBezTo>
                  <a:lnTo>
                    <a:pt x="9466" y="8954"/>
                  </a:lnTo>
                  <a:cubicBezTo>
                    <a:pt x="9597" y="8823"/>
                    <a:pt x="9597" y="8609"/>
                    <a:pt x="9466" y="8466"/>
                  </a:cubicBezTo>
                  <a:lnTo>
                    <a:pt x="8645" y="7644"/>
                  </a:lnTo>
                  <a:cubicBezTo>
                    <a:pt x="8966" y="7204"/>
                    <a:pt x="9181" y="6680"/>
                    <a:pt x="9288" y="6120"/>
                  </a:cubicBezTo>
                  <a:lnTo>
                    <a:pt x="10431" y="6120"/>
                  </a:lnTo>
                  <a:cubicBezTo>
                    <a:pt x="10633" y="6120"/>
                    <a:pt x="10788" y="5954"/>
                    <a:pt x="10788" y="5763"/>
                  </a:cubicBezTo>
                  <a:lnTo>
                    <a:pt x="10788" y="5037"/>
                  </a:lnTo>
                  <a:cubicBezTo>
                    <a:pt x="10788" y="4835"/>
                    <a:pt x="10633" y="4680"/>
                    <a:pt x="10431" y="4680"/>
                  </a:cubicBezTo>
                  <a:lnTo>
                    <a:pt x="9288" y="4680"/>
                  </a:lnTo>
                  <a:cubicBezTo>
                    <a:pt x="9181" y="4108"/>
                    <a:pt x="8966" y="3584"/>
                    <a:pt x="8645" y="3144"/>
                  </a:cubicBezTo>
                  <a:lnTo>
                    <a:pt x="9466" y="2322"/>
                  </a:lnTo>
                  <a:cubicBezTo>
                    <a:pt x="9597" y="2191"/>
                    <a:pt x="9597" y="1965"/>
                    <a:pt x="9466" y="1834"/>
                  </a:cubicBezTo>
                  <a:lnTo>
                    <a:pt x="8966" y="1322"/>
                  </a:lnTo>
                  <a:cubicBezTo>
                    <a:pt x="8895" y="1257"/>
                    <a:pt x="8806" y="1224"/>
                    <a:pt x="8716" y="1224"/>
                  </a:cubicBezTo>
                  <a:cubicBezTo>
                    <a:pt x="8627" y="1224"/>
                    <a:pt x="8538" y="1257"/>
                    <a:pt x="8466" y="1322"/>
                  </a:cubicBezTo>
                  <a:lnTo>
                    <a:pt x="7657" y="2144"/>
                  </a:lnTo>
                  <a:cubicBezTo>
                    <a:pt x="7204" y="1834"/>
                    <a:pt x="6680" y="1608"/>
                    <a:pt x="6121" y="1501"/>
                  </a:cubicBezTo>
                  <a:lnTo>
                    <a:pt x="6121" y="358"/>
                  </a:lnTo>
                  <a:cubicBezTo>
                    <a:pt x="6121" y="167"/>
                    <a:pt x="5954" y="1"/>
                    <a:pt x="57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85;p20"/>
            <p:cNvSpPr/>
            <p:nvPr/>
          </p:nvSpPr>
          <p:spPr>
            <a:xfrm>
              <a:off x="3939299" y="1472437"/>
              <a:ext cx="176583" cy="353561"/>
            </a:xfrm>
            <a:custGeom>
              <a:avLst/>
              <a:gdLst/>
              <a:ahLst/>
              <a:cxnLst/>
              <a:rect l="l" t="t" r="r" b="b"/>
              <a:pathLst>
                <a:path w="5382" h="10776" extrusionOk="0">
                  <a:moveTo>
                    <a:pt x="0" y="1"/>
                  </a:moveTo>
                  <a:lnTo>
                    <a:pt x="0" y="2930"/>
                  </a:lnTo>
                  <a:cubicBezTo>
                    <a:pt x="1346" y="2930"/>
                    <a:pt x="2453" y="4037"/>
                    <a:pt x="2453" y="5394"/>
                  </a:cubicBezTo>
                  <a:cubicBezTo>
                    <a:pt x="2453" y="6740"/>
                    <a:pt x="1346" y="7847"/>
                    <a:pt x="0" y="7847"/>
                  </a:cubicBezTo>
                  <a:lnTo>
                    <a:pt x="0" y="10776"/>
                  </a:lnTo>
                  <a:lnTo>
                    <a:pt x="357" y="10776"/>
                  </a:lnTo>
                  <a:cubicBezTo>
                    <a:pt x="548" y="10776"/>
                    <a:pt x="715" y="10609"/>
                    <a:pt x="715" y="10419"/>
                  </a:cubicBezTo>
                  <a:lnTo>
                    <a:pt x="715" y="9276"/>
                  </a:lnTo>
                  <a:cubicBezTo>
                    <a:pt x="1274" y="9168"/>
                    <a:pt x="1798" y="8942"/>
                    <a:pt x="2251" y="8633"/>
                  </a:cubicBezTo>
                  <a:lnTo>
                    <a:pt x="3060" y="9454"/>
                  </a:lnTo>
                  <a:cubicBezTo>
                    <a:pt x="3132" y="9520"/>
                    <a:pt x="3221" y="9552"/>
                    <a:pt x="3310" y="9552"/>
                  </a:cubicBezTo>
                  <a:cubicBezTo>
                    <a:pt x="3400" y="9552"/>
                    <a:pt x="3489" y="9520"/>
                    <a:pt x="3560" y="9454"/>
                  </a:cubicBezTo>
                  <a:lnTo>
                    <a:pt x="4060" y="8942"/>
                  </a:lnTo>
                  <a:cubicBezTo>
                    <a:pt x="4191" y="8811"/>
                    <a:pt x="4191" y="8585"/>
                    <a:pt x="4060" y="8454"/>
                  </a:cubicBezTo>
                  <a:lnTo>
                    <a:pt x="3239" y="7632"/>
                  </a:lnTo>
                  <a:cubicBezTo>
                    <a:pt x="3560" y="7192"/>
                    <a:pt x="3775" y="6668"/>
                    <a:pt x="3882" y="6108"/>
                  </a:cubicBezTo>
                  <a:lnTo>
                    <a:pt x="5025" y="6108"/>
                  </a:lnTo>
                  <a:cubicBezTo>
                    <a:pt x="5227" y="6108"/>
                    <a:pt x="5382" y="5942"/>
                    <a:pt x="5382" y="5751"/>
                  </a:cubicBezTo>
                  <a:lnTo>
                    <a:pt x="5382" y="5013"/>
                  </a:lnTo>
                  <a:cubicBezTo>
                    <a:pt x="5382" y="4835"/>
                    <a:pt x="5227" y="4680"/>
                    <a:pt x="5025" y="4680"/>
                  </a:cubicBezTo>
                  <a:lnTo>
                    <a:pt x="3882" y="4680"/>
                  </a:lnTo>
                  <a:cubicBezTo>
                    <a:pt x="3775" y="4108"/>
                    <a:pt x="3560" y="3584"/>
                    <a:pt x="3239" y="3144"/>
                  </a:cubicBezTo>
                  <a:lnTo>
                    <a:pt x="4060" y="2322"/>
                  </a:lnTo>
                  <a:cubicBezTo>
                    <a:pt x="4191" y="2191"/>
                    <a:pt x="4191" y="1965"/>
                    <a:pt x="4060" y="1834"/>
                  </a:cubicBezTo>
                  <a:lnTo>
                    <a:pt x="3560" y="1322"/>
                  </a:lnTo>
                  <a:cubicBezTo>
                    <a:pt x="3489" y="1257"/>
                    <a:pt x="3400" y="1224"/>
                    <a:pt x="3310" y="1224"/>
                  </a:cubicBezTo>
                  <a:cubicBezTo>
                    <a:pt x="3221" y="1224"/>
                    <a:pt x="3132" y="1257"/>
                    <a:pt x="3060" y="1322"/>
                  </a:cubicBezTo>
                  <a:lnTo>
                    <a:pt x="2251" y="2144"/>
                  </a:lnTo>
                  <a:cubicBezTo>
                    <a:pt x="1798" y="1834"/>
                    <a:pt x="1274" y="1608"/>
                    <a:pt x="715" y="1501"/>
                  </a:cubicBezTo>
                  <a:lnTo>
                    <a:pt x="715" y="358"/>
                  </a:lnTo>
                  <a:cubicBezTo>
                    <a:pt x="715" y="167"/>
                    <a:pt x="548" y="1"/>
                    <a:pt x="3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86;p20"/>
            <p:cNvSpPr/>
            <p:nvPr/>
          </p:nvSpPr>
          <p:spPr>
            <a:xfrm>
              <a:off x="3931884" y="1498226"/>
              <a:ext cx="14469" cy="14863"/>
            </a:xfrm>
            <a:custGeom>
              <a:avLst/>
              <a:gdLst/>
              <a:ahLst/>
              <a:cxnLst/>
              <a:rect l="l" t="t" r="r" b="b"/>
              <a:pathLst>
                <a:path w="441" h="453" extrusionOk="0">
                  <a:moveTo>
                    <a:pt x="226" y="0"/>
                  </a:moveTo>
                  <a:cubicBezTo>
                    <a:pt x="95" y="0"/>
                    <a:pt x="0" y="108"/>
                    <a:pt x="0" y="227"/>
                  </a:cubicBezTo>
                  <a:cubicBezTo>
                    <a:pt x="0" y="346"/>
                    <a:pt x="95" y="453"/>
                    <a:pt x="226" y="453"/>
                  </a:cubicBezTo>
                  <a:cubicBezTo>
                    <a:pt x="345" y="453"/>
                    <a:pt x="441" y="346"/>
                    <a:pt x="441" y="227"/>
                  </a:cubicBezTo>
                  <a:cubicBezTo>
                    <a:pt x="441" y="108"/>
                    <a:pt x="345" y="0"/>
                    <a:pt x="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87;p20"/>
            <p:cNvSpPr/>
            <p:nvPr/>
          </p:nvSpPr>
          <p:spPr>
            <a:xfrm>
              <a:off x="4032644" y="1540321"/>
              <a:ext cx="16077" cy="14666"/>
            </a:xfrm>
            <a:custGeom>
              <a:avLst/>
              <a:gdLst/>
              <a:ahLst/>
              <a:cxnLst/>
              <a:rect l="l" t="t" r="r" b="b"/>
              <a:pathLst>
                <a:path w="490" h="447" extrusionOk="0">
                  <a:moveTo>
                    <a:pt x="249" y="0"/>
                  </a:moveTo>
                  <a:cubicBezTo>
                    <a:pt x="191" y="0"/>
                    <a:pt x="132" y="21"/>
                    <a:pt x="84" y="63"/>
                  </a:cubicBezTo>
                  <a:cubicBezTo>
                    <a:pt x="1" y="146"/>
                    <a:pt x="1" y="289"/>
                    <a:pt x="84" y="384"/>
                  </a:cubicBezTo>
                  <a:cubicBezTo>
                    <a:pt x="132" y="426"/>
                    <a:pt x="191" y="447"/>
                    <a:pt x="249" y="447"/>
                  </a:cubicBezTo>
                  <a:cubicBezTo>
                    <a:pt x="307" y="447"/>
                    <a:pt x="364" y="426"/>
                    <a:pt x="406" y="384"/>
                  </a:cubicBezTo>
                  <a:cubicBezTo>
                    <a:pt x="489" y="289"/>
                    <a:pt x="489" y="146"/>
                    <a:pt x="406" y="63"/>
                  </a:cubicBezTo>
                  <a:cubicBezTo>
                    <a:pt x="364" y="21"/>
                    <a:pt x="307" y="0"/>
                    <a:pt x="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88;p20"/>
            <p:cNvSpPr/>
            <p:nvPr/>
          </p:nvSpPr>
          <p:spPr>
            <a:xfrm>
              <a:off x="4075625" y="1641967"/>
              <a:ext cx="14502" cy="14502"/>
            </a:xfrm>
            <a:custGeom>
              <a:avLst/>
              <a:gdLst/>
              <a:ahLst/>
              <a:cxnLst/>
              <a:rect l="l" t="t" r="r" b="b"/>
              <a:pathLst>
                <a:path w="442" h="442" extrusionOk="0">
                  <a:moveTo>
                    <a:pt x="215" y="1"/>
                  </a:moveTo>
                  <a:cubicBezTo>
                    <a:pt x="96" y="1"/>
                    <a:pt x="1" y="96"/>
                    <a:pt x="1" y="227"/>
                  </a:cubicBezTo>
                  <a:cubicBezTo>
                    <a:pt x="1" y="346"/>
                    <a:pt x="96" y="441"/>
                    <a:pt x="215" y="441"/>
                  </a:cubicBezTo>
                  <a:cubicBezTo>
                    <a:pt x="346" y="441"/>
                    <a:pt x="441" y="346"/>
                    <a:pt x="441" y="227"/>
                  </a:cubicBezTo>
                  <a:cubicBezTo>
                    <a:pt x="441" y="96"/>
                    <a:pt x="346" y="1"/>
                    <a:pt x="2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89;p20"/>
            <p:cNvSpPr/>
            <p:nvPr/>
          </p:nvSpPr>
          <p:spPr>
            <a:xfrm>
              <a:off x="4032644" y="1743842"/>
              <a:ext cx="16077" cy="14568"/>
            </a:xfrm>
            <a:custGeom>
              <a:avLst/>
              <a:gdLst/>
              <a:ahLst/>
              <a:cxnLst/>
              <a:rect l="l" t="t" r="r" b="b"/>
              <a:pathLst>
                <a:path w="490" h="444" extrusionOk="0">
                  <a:moveTo>
                    <a:pt x="251" y="0"/>
                  </a:moveTo>
                  <a:cubicBezTo>
                    <a:pt x="194" y="0"/>
                    <a:pt x="138" y="21"/>
                    <a:pt x="96" y="63"/>
                  </a:cubicBezTo>
                  <a:cubicBezTo>
                    <a:pt x="1" y="146"/>
                    <a:pt x="1" y="289"/>
                    <a:pt x="96" y="373"/>
                  </a:cubicBezTo>
                  <a:cubicBezTo>
                    <a:pt x="138" y="420"/>
                    <a:pt x="194" y="444"/>
                    <a:pt x="251" y="444"/>
                  </a:cubicBezTo>
                  <a:cubicBezTo>
                    <a:pt x="307" y="444"/>
                    <a:pt x="364" y="420"/>
                    <a:pt x="406" y="373"/>
                  </a:cubicBezTo>
                  <a:cubicBezTo>
                    <a:pt x="489" y="289"/>
                    <a:pt x="489" y="146"/>
                    <a:pt x="406" y="63"/>
                  </a:cubicBezTo>
                  <a:cubicBezTo>
                    <a:pt x="364" y="21"/>
                    <a:pt x="307"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90;p20"/>
            <p:cNvSpPr/>
            <p:nvPr/>
          </p:nvSpPr>
          <p:spPr>
            <a:xfrm>
              <a:off x="3931884" y="1785346"/>
              <a:ext cx="14469" cy="14863"/>
            </a:xfrm>
            <a:custGeom>
              <a:avLst/>
              <a:gdLst/>
              <a:ahLst/>
              <a:cxnLst/>
              <a:rect l="l" t="t" r="r" b="b"/>
              <a:pathLst>
                <a:path w="441" h="453" extrusionOk="0">
                  <a:moveTo>
                    <a:pt x="226" y="0"/>
                  </a:moveTo>
                  <a:cubicBezTo>
                    <a:pt x="95" y="0"/>
                    <a:pt x="0" y="108"/>
                    <a:pt x="0" y="227"/>
                  </a:cubicBezTo>
                  <a:cubicBezTo>
                    <a:pt x="0" y="346"/>
                    <a:pt x="95" y="453"/>
                    <a:pt x="226" y="453"/>
                  </a:cubicBezTo>
                  <a:cubicBezTo>
                    <a:pt x="345" y="453"/>
                    <a:pt x="441" y="346"/>
                    <a:pt x="441" y="227"/>
                  </a:cubicBezTo>
                  <a:cubicBezTo>
                    <a:pt x="441" y="108"/>
                    <a:pt x="345" y="0"/>
                    <a:pt x="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91;p20"/>
            <p:cNvSpPr/>
            <p:nvPr/>
          </p:nvSpPr>
          <p:spPr>
            <a:xfrm>
              <a:off x="3829517" y="1743546"/>
              <a:ext cx="16044" cy="14863"/>
            </a:xfrm>
            <a:custGeom>
              <a:avLst/>
              <a:gdLst/>
              <a:ahLst/>
              <a:cxnLst/>
              <a:rect l="l" t="t" r="r" b="b"/>
              <a:pathLst>
                <a:path w="489" h="453" extrusionOk="0">
                  <a:moveTo>
                    <a:pt x="249" y="1"/>
                  </a:moveTo>
                  <a:cubicBezTo>
                    <a:pt x="191" y="1"/>
                    <a:pt x="132" y="24"/>
                    <a:pt x="84" y="72"/>
                  </a:cubicBezTo>
                  <a:cubicBezTo>
                    <a:pt x="1" y="155"/>
                    <a:pt x="1" y="298"/>
                    <a:pt x="84" y="382"/>
                  </a:cubicBezTo>
                  <a:cubicBezTo>
                    <a:pt x="132" y="429"/>
                    <a:pt x="191" y="453"/>
                    <a:pt x="249" y="453"/>
                  </a:cubicBezTo>
                  <a:cubicBezTo>
                    <a:pt x="307" y="453"/>
                    <a:pt x="364" y="429"/>
                    <a:pt x="405" y="382"/>
                  </a:cubicBezTo>
                  <a:cubicBezTo>
                    <a:pt x="489" y="298"/>
                    <a:pt x="489" y="155"/>
                    <a:pt x="405" y="72"/>
                  </a:cubicBezTo>
                  <a:cubicBezTo>
                    <a:pt x="364" y="24"/>
                    <a:pt x="307" y="1"/>
                    <a:pt x="2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92;p20"/>
            <p:cNvSpPr/>
            <p:nvPr/>
          </p:nvSpPr>
          <p:spPr>
            <a:xfrm>
              <a:off x="3788111" y="1641967"/>
              <a:ext cx="14863" cy="14502"/>
            </a:xfrm>
            <a:custGeom>
              <a:avLst/>
              <a:gdLst/>
              <a:ahLst/>
              <a:cxnLst/>
              <a:rect l="l" t="t" r="r" b="b"/>
              <a:pathLst>
                <a:path w="453" h="442" extrusionOk="0">
                  <a:moveTo>
                    <a:pt x="227" y="1"/>
                  </a:moveTo>
                  <a:cubicBezTo>
                    <a:pt x="108" y="1"/>
                    <a:pt x="1" y="96"/>
                    <a:pt x="1" y="227"/>
                  </a:cubicBezTo>
                  <a:cubicBezTo>
                    <a:pt x="1" y="346"/>
                    <a:pt x="108" y="441"/>
                    <a:pt x="227" y="441"/>
                  </a:cubicBezTo>
                  <a:cubicBezTo>
                    <a:pt x="358" y="441"/>
                    <a:pt x="453" y="346"/>
                    <a:pt x="453" y="227"/>
                  </a:cubicBezTo>
                  <a:cubicBezTo>
                    <a:pt x="453" y="96"/>
                    <a:pt x="358" y="1"/>
                    <a:pt x="2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93;p20"/>
            <p:cNvSpPr/>
            <p:nvPr/>
          </p:nvSpPr>
          <p:spPr>
            <a:xfrm>
              <a:off x="3829517" y="1540321"/>
              <a:ext cx="16044" cy="14666"/>
            </a:xfrm>
            <a:custGeom>
              <a:avLst/>
              <a:gdLst/>
              <a:ahLst/>
              <a:cxnLst/>
              <a:rect l="l" t="t" r="r" b="b"/>
              <a:pathLst>
                <a:path w="489" h="447" extrusionOk="0">
                  <a:moveTo>
                    <a:pt x="249" y="0"/>
                  </a:moveTo>
                  <a:cubicBezTo>
                    <a:pt x="191" y="0"/>
                    <a:pt x="132" y="21"/>
                    <a:pt x="84" y="63"/>
                  </a:cubicBezTo>
                  <a:cubicBezTo>
                    <a:pt x="1" y="146"/>
                    <a:pt x="1" y="289"/>
                    <a:pt x="84" y="384"/>
                  </a:cubicBezTo>
                  <a:cubicBezTo>
                    <a:pt x="132" y="426"/>
                    <a:pt x="191" y="447"/>
                    <a:pt x="249" y="447"/>
                  </a:cubicBezTo>
                  <a:cubicBezTo>
                    <a:pt x="307" y="447"/>
                    <a:pt x="364" y="426"/>
                    <a:pt x="405" y="384"/>
                  </a:cubicBezTo>
                  <a:cubicBezTo>
                    <a:pt x="489" y="289"/>
                    <a:pt x="489" y="146"/>
                    <a:pt x="405" y="63"/>
                  </a:cubicBezTo>
                  <a:cubicBezTo>
                    <a:pt x="364" y="21"/>
                    <a:pt x="307" y="0"/>
                    <a:pt x="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 name="Picture 2" descr="Ti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6355" y="1832321"/>
            <a:ext cx="521246" cy="52124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Ti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6355" y="2658271"/>
            <a:ext cx="521246" cy="52124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Ti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6355" y="3566356"/>
            <a:ext cx="521246" cy="5212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par>
                          <p:cTn id="8" fill="hold">
                            <p:stCondLst>
                              <p:cond delay="1500"/>
                            </p:stCondLst>
                            <p:childTnLst>
                              <p:par>
                                <p:cTn id="9" presetID="22" presetClass="entr" presetSubtype="8" fill="hold" nodeType="afterEffect">
                                  <p:stCondLst>
                                    <p:cond delay="750"/>
                                  </p:stCondLst>
                                  <p:childTnLst>
                                    <p:set>
                                      <p:cBhvr>
                                        <p:cTn id="10" dur="1" fill="hold">
                                          <p:stCondLst>
                                            <p:cond delay="0"/>
                                          </p:stCondLst>
                                        </p:cTn>
                                        <p:tgtEl>
                                          <p:spTgt spid="62"/>
                                        </p:tgtEl>
                                        <p:attrNameLst>
                                          <p:attrName>style.visibility</p:attrName>
                                        </p:attrNameLst>
                                      </p:cBhvr>
                                      <p:to>
                                        <p:strVal val="visible"/>
                                      </p:to>
                                    </p:set>
                                    <p:animEffect transition="in" filter="wipe(left)">
                                      <p:cBhvr>
                                        <p:cTn id="11" dur="500"/>
                                        <p:tgtEl>
                                          <p:spTgt spid="62"/>
                                        </p:tgtEl>
                                      </p:cBhvr>
                                    </p:animEffect>
                                  </p:childTnLst>
                                </p:cTn>
                              </p:par>
                            </p:childTnLst>
                          </p:cTn>
                        </p:par>
                        <p:par>
                          <p:cTn id="12" fill="hold">
                            <p:stCondLst>
                              <p:cond delay="2750"/>
                            </p:stCondLst>
                            <p:childTnLst>
                              <p:par>
                                <p:cTn id="13" presetID="22" presetClass="entr" presetSubtype="8" fill="hold" nodeType="afterEffect">
                                  <p:stCondLst>
                                    <p:cond delay="750"/>
                                  </p:stCondLst>
                                  <p:childTnLst>
                                    <p:set>
                                      <p:cBhvr>
                                        <p:cTn id="14" dur="1" fill="hold">
                                          <p:stCondLst>
                                            <p:cond delay="0"/>
                                          </p:stCondLst>
                                        </p:cTn>
                                        <p:tgtEl>
                                          <p:spTgt spid="63"/>
                                        </p:tgtEl>
                                        <p:attrNameLst>
                                          <p:attrName>style.visibility</p:attrName>
                                        </p:attrNameLst>
                                      </p:cBhvr>
                                      <p:to>
                                        <p:strVal val="visible"/>
                                      </p:to>
                                    </p:set>
                                    <p:animEffect transition="in" filter="wipe(left)">
                                      <p:cBhvr>
                                        <p:cTn id="1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8"/>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Demonstration</a:t>
            </a:r>
            <a:endParaRPr dirty="0"/>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49"/>
        <p:cNvGrpSpPr/>
        <p:nvPr/>
      </p:nvGrpSpPr>
      <p:grpSpPr>
        <a:xfrm>
          <a:off x="0" y="0"/>
          <a:ext cx="0" cy="0"/>
          <a:chOff x="0" y="0"/>
          <a:chExt cx="0" cy="0"/>
        </a:xfrm>
      </p:grpSpPr>
      <p:sp>
        <p:nvSpPr>
          <p:cNvPr id="3655" name="Google Shape;3655;p40"/>
          <p:cNvSpPr txBox="1">
            <a:spLocks noGrp="1"/>
          </p:cNvSpPr>
          <p:nvPr>
            <p:ph type="title"/>
          </p:nvPr>
        </p:nvSpPr>
        <p:spPr>
          <a:xfrm>
            <a:off x="3778370" y="1858539"/>
            <a:ext cx="4261450" cy="12849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t>Thanks for listening!</a:t>
            </a:r>
            <a:endParaRPr sz="3600"/>
          </a:p>
        </p:txBody>
      </p:sp>
      <p:grpSp>
        <p:nvGrpSpPr>
          <p:cNvPr id="3657" name="Google Shape;3657;p40"/>
          <p:cNvGrpSpPr/>
          <p:nvPr/>
        </p:nvGrpSpPr>
        <p:grpSpPr>
          <a:xfrm>
            <a:off x="783125" y="1023290"/>
            <a:ext cx="2497032" cy="3337368"/>
            <a:chOff x="783125" y="1463225"/>
            <a:chExt cx="2497032" cy="3337368"/>
          </a:xfrm>
        </p:grpSpPr>
        <p:sp>
          <p:nvSpPr>
            <p:cNvPr id="3658" name="Google Shape;3658;p40"/>
            <p:cNvSpPr/>
            <p:nvPr/>
          </p:nvSpPr>
          <p:spPr>
            <a:xfrm>
              <a:off x="1356175" y="4562756"/>
              <a:ext cx="1332383" cy="237837"/>
            </a:xfrm>
            <a:custGeom>
              <a:avLst/>
              <a:gdLst/>
              <a:ahLst/>
              <a:cxnLst/>
              <a:rect l="l" t="t" r="r" b="b"/>
              <a:pathLst>
                <a:path w="40363" h="7205" extrusionOk="0">
                  <a:moveTo>
                    <a:pt x="20182" y="1"/>
                  </a:moveTo>
                  <a:cubicBezTo>
                    <a:pt x="9038" y="1"/>
                    <a:pt x="1" y="1608"/>
                    <a:pt x="1" y="3597"/>
                  </a:cubicBezTo>
                  <a:cubicBezTo>
                    <a:pt x="1" y="5597"/>
                    <a:pt x="9038" y="7204"/>
                    <a:pt x="20182" y="7204"/>
                  </a:cubicBezTo>
                  <a:cubicBezTo>
                    <a:pt x="31326" y="7204"/>
                    <a:pt x="40363" y="5597"/>
                    <a:pt x="40363" y="3597"/>
                  </a:cubicBezTo>
                  <a:cubicBezTo>
                    <a:pt x="40363" y="1608"/>
                    <a:pt x="31326" y="1"/>
                    <a:pt x="20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40"/>
            <p:cNvSpPr/>
            <p:nvPr/>
          </p:nvSpPr>
          <p:spPr>
            <a:xfrm>
              <a:off x="1057452" y="1687044"/>
              <a:ext cx="1878302" cy="2460565"/>
            </a:xfrm>
            <a:custGeom>
              <a:avLst/>
              <a:gdLst/>
              <a:ahLst/>
              <a:cxnLst/>
              <a:rect l="l" t="t" r="r" b="b"/>
              <a:pathLst>
                <a:path w="56901" h="74540" extrusionOk="0">
                  <a:moveTo>
                    <a:pt x="28867" y="0"/>
                  </a:moveTo>
                  <a:cubicBezTo>
                    <a:pt x="19306" y="0"/>
                    <a:pt x="9834" y="5502"/>
                    <a:pt x="5502" y="13782"/>
                  </a:cubicBezTo>
                  <a:cubicBezTo>
                    <a:pt x="1" y="24307"/>
                    <a:pt x="6204" y="33213"/>
                    <a:pt x="10895" y="39702"/>
                  </a:cubicBezTo>
                  <a:cubicBezTo>
                    <a:pt x="15586" y="46191"/>
                    <a:pt x="11955" y="49477"/>
                    <a:pt x="13515" y="62241"/>
                  </a:cubicBezTo>
                  <a:cubicBezTo>
                    <a:pt x="14909" y="73739"/>
                    <a:pt x="25163" y="74309"/>
                    <a:pt x="27183" y="74309"/>
                  </a:cubicBezTo>
                  <a:cubicBezTo>
                    <a:pt x="27406" y="74309"/>
                    <a:pt x="27528" y="74302"/>
                    <a:pt x="27528" y="74302"/>
                  </a:cubicBezTo>
                  <a:cubicBezTo>
                    <a:pt x="35029" y="74183"/>
                    <a:pt x="40173" y="74540"/>
                    <a:pt x="42506" y="65301"/>
                  </a:cubicBezTo>
                  <a:cubicBezTo>
                    <a:pt x="44840" y="56049"/>
                    <a:pt x="48709" y="55478"/>
                    <a:pt x="52805" y="44822"/>
                  </a:cubicBezTo>
                  <a:cubicBezTo>
                    <a:pt x="56901" y="34154"/>
                    <a:pt x="52924" y="31106"/>
                    <a:pt x="50805" y="23391"/>
                  </a:cubicBezTo>
                  <a:cubicBezTo>
                    <a:pt x="48697" y="15664"/>
                    <a:pt x="48340" y="5365"/>
                    <a:pt x="36601" y="1281"/>
                  </a:cubicBezTo>
                  <a:cubicBezTo>
                    <a:pt x="34084" y="409"/>
                    <a:pt x="31472" y="0"/>
                    <a:pt x="288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40"/>
            <p:cNvSpPr/>
            <p:nvPr/>
          </p:nvSpPr>
          <p:spPr>
            <a:xfrm>
              <a:off x="1043323" y="1503466"/>
              <a:ext cx="545556" cy="2914156"/>
            </a:xfrm>
            <a:custGeom>
              <a:avLst/>
              <a:gdLst/>
              <a:ahLst/>
              <a:cxnLst/>
              <a:rect l="l" t="t" r="r" b="b"/>
              <a:pathLst>
                <a:path w="16527" h="88281" extrusionOk="0">
                  <a:moveTo>
                    <a:pt x="9180" y="48395"/>
                  </a:moveTo>
                  <a:cubicBezTo>
                    <a:pt x="9263" y="48395"/>
                    <a:pt x="9347" y="48395"/>
                    <a:pt x="9430" y="48418"/>
                  </a:cubicBezTo>
                  <a:cubicBezTo>
                    <a:pt x="10573" y="48478"/>
                    <a:pt x="11311" y="48895"/>
                    <a:pt x="11573" y="49669"/>
                  </a:cubicBezTo>
                  <a:cubicBezTo>
                    <a:pt x="11823" y="50395"/>
                    <a:pt x="11692" y="51371"/>
                    <a:pt x="11311" y="52467"/>
                  </a:cubicBezTo>
                  <a:cubicBezTo>
                    <a:pt x="10918" y="52657"/>
                    <a:pt x="10514" y="52836"/>
                    <a:pt x="10073" y="52967"/>
                  </a:cubicBezTo>
                  <a:cubicBezTo>
                    <a:pt x="9449" y="53158"/>
                    <a:pt x="8868" y="53253"/>
                    <a:pt x="8349" y="53253"/>
                  </a:cubicBezTo>
                  <a:cubicBezTo>
                    <a:pt x="7482" y="53253"/>
                    <a:pt x="6786" y="52988"/>
                    <a:pt x="6346" y="52467"/>
                  </a:cubicBezTo>
                  <a:cubicBezTo>
                    <a:pt x="5811" y="51824"/>
                    <a:pt x="5727" y="50871"/>
                    <a:pt x="6144" y="50038"/>
                  </a:cubicBezTo>
                  <a:cubicBezTo>
                    <a:pt x="6668" y="48990"/>
                    <a:pt x="7775" y="48395"/>
                    <a:pt x="9180" y="48395"/>
                  </a:cubicBezTo>
                  <a:close/>
                  <a:moveTo>
                    <a:pt x="16230" y="1"/>
                  </a:moveTo>
                  <a:cubicBezTo>
                    <a:pt x="16189" y="1"/>
                    <a:pt x="16148" y="11"/>
                    <a:pt x="16109" y="31"/>
                  </a:cubicBezTo>
                  <a:cubicBezTo>
                    <a:pt x="15990" y="91"/>
                    <a:pt x="3786" y="6354"/>
                    <a:pt x="1572" y="20653"/>
                  </a:cubicBezTo>
                  <a:cubicBezTo>
                    <a:pt x="0" y="30833"/>
                    <a:pt x="4418" y="33417"/>
                    <a:pt x="8311" y="35679"/>
                  </a:cubicBezTo>
                  <a:cubicBezTo>
                    <a:pt x="9954" y="36631"/>
                    <a:pt x="11502" y="37524"/>
                    <a:pt x="12442" y="38917"/>
                  </a:cubicBezTo>
                  <a:cubicBezTo>
                    <a:pt x="14526" y="42013"/>
                    <a:pt x="15205" y="46097"/>
                    <a:pt x="14145" y="49049"/>
                  </a:cubicBezTo>
                  <a:cubicBezTo>
                    <a:pt x="13704" y="50288"/>
                    <a:pt x="12978" y="51288"/>
                    <a:pt x="12002" y="52002"/>
                  </a:cubicBezTo>
                  <a:cubicBezTo>
                    <a:pt x="12288" y="51002"/>
                    <a:pt x="12323" y="50145"/>
                    <a:pt x="12085" y="49466"/>
                  </a:cubicBezTo>
                  <a:cubicBezTo>
                    <a:pt x="11847" y="48787"/>
                    <a:pt x="11192" y="47954"/>
                    <a:pt x="9466" y="47859"/>
                  </a:cubicBezTo>
                  <a:cubicBezTo>
                    <a:pt x="9376" y="47854"/>
                    <a:pt x="9287" y="47852"/>
                    <a:pt x="9200" y="47852"/>
                  </a:cubicBezTo>
                  <a:cubicBezTo>
                    <a:pt x="7593" y="47852"/>
                    <a:pt x="6277" y="48569"/>
                    <a:pt x="5668" y="49800"/>
                  </a:cubicBezTo>
                  <a:cubicBezTo>
                    <a:pt x="5156" y="50823"/>
                    <a:pt x="5263" y="52002"/>
                    <a:pt x="5953" y="52800"/>
                  </a:cubicBezTo>
                  <a:cubicBezTo>
                    <a:pt x="6500" y="53446"/>
                    <a:pt x="7345" y="53775"/>
                    <a:pt x="8382" y="53775"/>
                  </a:cubicBezTo>
                  <a:cubicBezTo>
                    <a:pt x="8950" y="53775"/>
                    <a:pt x="9575" y="53676"/>
                    <a:pt x="10240" y="53479"/>
                  </a:cubicBezTo>
                  <a:cubicBezTo>
                    <a:pt x="10502" y="53383"/>
                    <a:pt x="10752" y="53300"/>
                    <a:pt x="11014" y="53193"/>
                  </a:cubicBezTo>
                  <a:lnTo>
                    <a:pt x="11014" y="53193"/>
                  </a:lnTo>
                  <a:cubicBezTo>
                    <a:pt x="10097" y="55181"/>
                    <a:pt x="8466" y="57408"/>
                    <a:pt x="6751" y="58932"/>
                  </a:cubicBezTo>
                  <a:cubicBezTo>
                    <a:pt x="2632" y="62646"/>
                    <a:pt x="3667" y="78196"/>
                    <a:pt x="8716" y="88138"/>
                  </a:cubicBezTo>
                  <a:cubicBezTo>
                    <a:pt x="8763" y="88221"/>
                    <a:pt x="8847" y="88280"/>
                    <a:pt x="8954" y="88280"/>
                  </a:cubicBezTo>
                  <a:cubicBezTo>
                    <a:pt x="9001" y="88280"/>
                    <a:pt x="9025" y="88269"/>
                    <a:pt x="9061" y="88269"/>
                  </a:cubicBezTo>
                  <a:cubicBezTo>
                    <a:pt x="9192" y="88209"/>
                    <a:pt x="9251" y="88042"/>
                    <a:pt x="9180" y="87911"/>
                  </a:cubicBezTo>
                  <a:cubicBezTo>
                    <a:pt x="4322" y="78339"/>
                    <a:pt x="3191" y="62861"/>
                    <a:pt x="7096" y="59372"/>
                  </a:cubicBezTo>
                  <a:cubicBezTo>
                    <a:pt x="8561" y="58039"/>
                    <a:pt x="10025" y="56193"/>
                    <a:pt x="10990" y="54407"/>
                  </a:cubicBezTo>
                  <a:cubicBezTo>
                    <a:pt x="11287" y="53860"/>
                    <a:pt x="11526" y="53336"/>
                    <a:pt x="11716" y="52848"/>
                  </a:cubicBezTo>
                  <a:cubicBezTo>
                    <a:pt x="13073" y="52062"/>
                    <a:pt x="14073" y="50835"/>
                    <a:pt x="14633" y="49264"/>
                  </a:cubicBezTo>
                  <a:cubicBezTo>
                    <a:pt x="15752" y="46132"/>
                    <a:pt x="15038" y="41870"/>
                    <a:pt x="12871" y="38631"/>
                  </a:cubicBezTo>
                  <a:cubicBezTo>
                    <a:pt x="11859" y="37143"/>
                    <a:pt x="10263" y="36215"/>
                    <a:pt x="8561" y="35226"/>
                  </a:cubicBezTo>
                  <a:cubicBezTo>
                    <a:pt x="4810" y="33036"/>
                    <a:pt x="572" y="30571"/>
                    <a:pt x="2096" y="20748"/>
                  </a:cubicBezTo>
                  <a:cubicBezTo>
                    <a:pt x="4275" y="6711"/>
                    <a:pt x="16229" y="567"/>
                    <a:pt x="16348" y="508"/>
                  </a:cubicBezTo>
                  <a:cubicBezTo>
                    <a:pt x="16490" y="448"/>
                    <a:pt x="16526" y="282"/>
                    <a:pt x="16467" y="151"/>
                  </a:cubicBezTo>
                  <a:cubicBezTo>
                    <a:pt x="16424" y="58"/>
                    <a:pt x="16329" y="1"/>
                    <a:pt x="162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40"/>
            <p:cNvSpPr/>
            <p:nvPr/>
          </p:nvSpPr>
          <p:spPr>
            <a:xfrm>
              <a:off x="2354910" y="1483131"/>
              <a:ext cx="636730" cy="2839784"/>
            </a:xfrm>
            <a:custGeom>
              <a:avLst/>
              <a:gdLst/>
              <a:ahLst/>
              <a:cxnLst/>
              <a:rect l="l" t="t" r="r" b="b"/>
              <a:pathLst>
                <a:path w="19289" h="86028" extrusionOk="0">
                  <a:moveTo>
                    <a:pt x="12359" y="15078"/>
                  </a:moveTo>
                  <a:cubicBezTo>
                    <a:pt x="13085" y="15078"/>
                    <a:pt x="13919" y="15423"/>
                    <a:pt x="14752" y="16126"/>
                  </a:cubicBezTo>
                  <a:cubicBezTo>
                    <a:pt x="14288" y="17209"/>
                    <a:pt x="13514" y="18078"/>
                    <a:pt x="12252" y="18447"/>
                  </a:cubicBezTo>
                  <a:cubicBezTo>
                    <a:pt x="11984" y="18522"/>
                    <a:pt x="11723" y="18559"/>
                    <a:pt x="11484" y="18559"/>
                  </a:cubicBezTo>
                  <a:cubicBezTo>
                    <a:pt x="10928" y="18559"/>
                    <a:pt x="10492" y="18361"/>
                    <a:pt x="10359" y="17995"/>
                  </a:cubicBezTo>
                  <a:cubicBezTo>
                    <a:pt x="10026" y="17126"/>
                    <a:pt x="10430" y="15971"/>
                    <a:pt x="11240" y="15423"/>
                  </a:cubicBezTo>
                  <a:cubicBezTo>
                    <a:pt x="11561" y="15185"/>
                    <a:pt x="11954" y="15078"/>
                    <a:pt x="12359" y="15078"/>
                  </a:cubicBezTo>
                  <a:close/>
                  <a:moveTo>
                    <a:pt x="4526" y="1"/>
                  </a:moveTo>
                  <a:cubicBezTo>
                    <a:pt x="4392" y="1"/>
                    <a:pt x="4283" y="92"/>
                    <a:pt x="4251" y="231"/>
                  </a:cubicBezTo>
                  <a:cubicBezTo>
                    <a:pt x="4239" y="374"/>
                    <a:pt x="4334" y="517"/>
                    <a:pt x="4477" y="540"/>
                  </a:cubicBezTo>
                  <a:cubicBezTo>
                    <a:pt x="4572" y="552"/>
                    <a:pt x="13181" y="2124"/>
                    <a:pt x="15014" y="10232"/>
                  </a:cubicBezTo>
                  <a:cubicBezTo>
                    <a:pt x="15348" y="11708"/>
                    <a:pt x="15502" y="13828"/>
                    <a:pt x="14955" y="15578"/>
                  </a:cubicBezTo>
                  <a:cubicBezTo>
                    <a:pt x="13919" y="14780"/>
                    <a:pt x="13050" y="14536"/>
                    <a:pt x="12373" y="14536"/>
                  </a:cubicBezTo>
                  <a:cubicBezTo>
                    <a:pt x="11695" y="14536"/>
                    <a:pt x="11210" y="14780"/>
                    <a:pt x="10942" y="14959"/>
                  </a:cubicBezTo>
                  <a:cubicBezTo>
                    <a:pt x="9906" y="15649"/>
                    <a:pt x="9454" y="17066"/>
                    <a:pt x="9847" y="18162"/>
                  </a:cubicBezTo>
                  <a:cubicBezTo>
                    <a:pt x="10054" y="18750"/>
                    <a:pt x="10677" y="19080"/>
                    <a:pt x="11458" y="19080"/>
                  </a:cubicBezTo>
                  <a:cubicBezTo>
                    <a:pt x="11752" y="19080"/>
                    <a:pt x="12069" y="19033"/>
                    <a:pt x="12395" y="18935"/>
                  </a:cubicBezTo>
                  <a:cubicBezTo>
                    <a:pt x="13550" y="18590"/>
                    <a:pt x="14550" y="17697"/>
                    <a:pt x="15169" y="16471"/>
                  </a:cubicBezTo>
                  <a:cubicBezTo>
                    <a:pt x="17074" y="18281"/>
                    <a:pt x="17669" y="22198"/>
                    <a:pt x="17824" y="25186"/>
                  </a:cubicBezTo>
                  <a:cubicBezTo>
                    <a:pt x="18027" y="28615"/>
                    <a:pt x="17693" y="32735"/>
                    <a:pt x="17026" y="35699"/>
                  </a:cubicBezTo>
                  <a:cubicBezTo>
                    <a:pt x="16324" y="38807"/>
                    <a:pt x="13514" y="43974"/>
                    <a:pt x="10537" y="49451"/>
                  </a:cubicBezTo>
                  <a:cubicBezTo>
                    <a:pt x="8335" y="53499"/>
                    <a:pt x="6061" y="57678"/>
                    <a:pt x="4275" y="61631"/>
                  </a:cubicBezTo>
                  <a:cubicBezTo>
                    <a:pt x="0" y="71085"/>
                    <a:pt x="2536" y="85658"/>
                    <a:pt x="2560" y="85801"/>
                  </a:cubicBezTo>
                  <a:cubicBezTo>
                    <a:pt x="2584" y="85944"/>
                    <a:pt x="2691" y="86027"/>
                    <a:pt x="2834" y="86027"/>
                  </a:cubicBezTo>
                  <a:lnTo>
                    <a:pt x="2858" y="86027"/>
                  </a:lnTo>
                  <a:cubicBezTo>
                    <a:pt x="3001" y="86003"/>
                    <a:pt x="3108" y="85860"/>
                    <a:pt x="3084" y="85717"/>
                  </a:cubicBezTo>
                  <a:cubicBezTo>
                    <a:pt x="3060" y="85563"/>
                    <a:pt x="548" y="71156"/>
                    <a:pt x="4763" y="61857"/>
                  </a:cubicBezTo>
                  <a:cubicBezTo>
                    <a:pt x="6549" y="57916"/>
                    <a:pt x="8823" y="53737"/>
                    <a:pt x="11014" y="49701"/>
                  </a:cubicBezTo>
                  <a:cubicBezTo>
                    <a:pt x="14002" y="44189"/>
                    <a:pt x="16836" y="38997"/>
                    <a:pt x="17562" y="35818"/>
                  </a:cubicBezTo>
                  <a:cubicBezTo>
                    <a:pt x="18705" y="30782"/>
                    <a:pt x="19289" y="19424"/>
                    <a:pt x="15443" y="15995"/>
                  </a:cubicBezTo>
                  <a:lnTo>
                    <a:pt x="15407" y="15947"/>
                  </a:lnTo>
                  <a:cubicBezTo>
                    <a:pt x="16014" y="14363"/>
                    <a:pt x="16062" y="12423"/>
                    <a:pt x="15538" y="10113"/>
                  </a:cubicBezTo>
                  <a:cubicBezTo>
                    <a:pt x="13621" y="1660"/>
                    <a:pt x="4656" y="16"/>
                    <a:pt x="4572" y="5"/>
                  </a:cubicBezTo>
                  <a:cubicBezTo>
                    <a:pt x="4557" y="2"/>
                    <a:pt x="4541" y="1"/>
                    <a:pt x="45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40"/>
            <p:cNvSpPr/>
            <p:nvPr/>
          </p:nvSpPr>
          <p:spPr>
            <a:xfrm>
              <a:off x="2347449" y="3581584"/>
              <a:ext cx="349609" cy="981156"/>
            </a:xfrm>
            <a:custGeom>
              <a:avLst/>
              <a:gdLst/>
              <a:ahLst/>
              <a:cxnLst/>
              <a:rect l="l" t="t" r="r" b="b"/>
              <a:pathLst>
                <a:path w="10591" h="29723" extrusionOk="0">
                  <a:moveTo>
                    <a:pt x="6970" y="1"/>
                  </a:moveTo>
                  <a:cubicBezTo>
                    <a:pt x="5462" y="1"/>
                    <a:pt x="3793" y="1336"/>
                    <a:pt x="2643" y="4851"/>
                  </a:cubicBezTo>
                  <a:cubicBezTo>
                    <a:pt x="0" y="12911"/>
                    <a:pt x="6668" y="29723"/>
                    <a:pt x="6668" y="29723"/>
                  </a:cubicBezTo>
                  <a:cubicBezTo>
                    <a:pt x="6668" y="29723"/>
                    <a:pt x="10454" y="9530"/>
                    <a:pt x="10537" y="4851"/>
                  </a:cubicBezTo>
                  <a:cubicBezTo>
                    <a:pt x="10591" y="2222"/>
                    <a:pt x="8914" y="1"/>
                    <a:pt x="69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40"/>
            <p:cNvSpPr/>
            <p:nvPr/>
          </p:nvSpPr>
          <p:spPr>
            <a:xfrm>
              <a:off x="2492470" y="3581716"/>
              <a:ext cx="77078" cy="981024"/>
            </a:xfrm>
            <a:custGeom>
              <a:avLst/>
              <a:gdLst/>
              <a:ahLst/>
              <a:cxnLst/>
              <a:rect l="l" t="t" r="r" b="b"/>
              <a:pathLst>
                <a:path w="2335" h="29719" fill="none" extrusionOk="0">
                  <a:moveTo>
                    <a:pt x="2334" y="1"/>
                  </a:moveTo>
                  <a:cubicBezTo>
                    <a:pt x="2334" y="1"/>
                    <a:pt x="1" y="14717"/>
                    <a:pt x="2275" y="29719"/>
                  </a:cubicBezTo>
                </a:path>
              </a:pathLst>
            </a:custGeom>
            <a:noFill/>
            <a:ln w="3875" cap="rnd" cmpd="sng">
              <a:solidFill>
                <a:srgbClr val="0606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40"/>
            <p:cNvSpPr/>
            <p:nvPr/>
          </p:nvSpPr>
          <p:spPr>
            <a:xfrm>
              <a:off x="2249966" y="4249410"/>
              <a:ext cx="677596" cy="389221"/>
            </a:xfrm>
            <a:custGeom>
              <a:avLst/>
              <a:gdLst/>
              <a:ahLst/>
              <a:cxnLst/>
              <a:rect l="l" t="t" r="r" b="b"/>
              <a:pathLst>
                <a:path w="20527" h="11791" extrusionOk="0">
                  <a:moveTo>
                    <a:pt x="13341" y="0"/>
                  </a:moveTo>
                  <a:cubicBezTo>
                    <a:pt x="12541" y="0"/>
                    <a:pt x="11764" y="107"/>
                    <a:pt x="11073" y="313"/>
                  </a:cubicBezTo>
                  <a:cubicBezTo>
                    <a:pt x="9953" y="645"/>
                    <a:pt x="9239" y="1285"/>
                    <a:pt x="8832" y="1995"/>
                  </a:cubicBezTo>
                  <a:lnTo>
                    <a:pt x="8832" y="1995"/>
                  </a:lnTo>
                  <a:cubicBezTo>
                    <a:pt x="8412" y="1857"/>
                    <a:pt x="7926" y="1776"/>
                    <a:pt x="7395" y="1776"/>
                  </a:cubicBezTo>
                  <a:cubicBezTo>
                    <a:pt x="6568" y="1776"/>
                    <a:pt x="5634" y="1974"/>
                    <a:pt x="4680" y="2468"/>
                  </a:cubicBezTo>
                  <a:cubicBezTo>
                    <a:pt x="1929" y="3885"/>
                    <a:pt x="0" y="6635"/>
                    <a:pt x="929" y="11791"/>
                  </a:cubicBezTo>
                  <a:lnTo>
                    <a:pt x="20491" y="11791"/>
                  </a:lnTo>
                  <a:cubicBezTo>
                    <a:pt x="20491" y="11791"/>
                    <a:pt x="20526" y="9215"/>
                    <a:pt x="19468" y="7639"/>
                  </a:cubicBezTo>
                  <a:lnTo>
                    <a:pt x="19468" y="7639"/>
                  </a:lnTo>
                  <a:cubicBezTo>
                    <a:pt x="20051" y="6864"/>
                    <a:pt x="20359" y="5725"/>
                    <a:pt x="19967" y="4183"/>
                  </a:cubicBezTo>
                  <a:cubicBezTo>
                    <a:pt x="19236" y="1303"/>
                    <a:pt x="16142" y="0"/>
                    <a:pt x="13341" y="0"/>
                  </a:cubicBez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40"/>
            <p:cNvSpPr/>
            <p:nvPr/>
          </p:nvSpPr>
          <p:spPr>
            <a:xfrm>
              <a:off x="1187650" y="3741690"/>
              <a:ext cx="258171" cy="852912"/>
            </a:xfrm>
            <a:custGeom>
              <a:avLst/>
              <a:gdLst/>
              <a:ahLst/>
              <a:cxnLst/>
              <a:rect l="l" t="t" r="r" b="b"/>
              <a:pathLst>
                <a:path w="7821" h="25838" extrusionOk="0">
                  <a:moveTo>
                    <a:pt x="2876" y="0"/>
                  </a:moveTo>
                  <a:cubicBezTo>
                    <a:pt x="952" y="0"/>
                    <a:pt x="0" y="1789"/>
                    <a:pt x="712" y="6609"/>
                  </a:cubicBezTo>
                  <a:cubicBezTo>
                    <a:pt x="1593" y="12586"/>
                    <a:pt x="6594" y="25837"/>
                    <a:pt x="6594" y="25837"/>
                  </a:cubicBezTo>
                  <a:cubicBezTo>
                    <a:pt x="7820" y="21110"/>
                    <a:pt x="7308" y="1251"/>
                    <a:pt x="4403" y="286"/>
                  </a:cubicBezTo>
                  <a:cubicBezTo>
                    <a:pt x="3846" y="101"/>
                    <a:pt x="3334" y="0"/>
                    <a:pt x="28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40"/>
            <p:cNvSpPr/>
            <p:nvPr/>
          </p:nvSpPr>
          <p:spPr>
            <a:xfrm>
              <a:off x="1272061" y="3741690"/>
              <a:ext cx="133261" cy="852912"/>
            </a:xfrm>
            <a:custGeom>
              <a:avLst/>
              <a:gdLst/>
              <a:ahLst/>
              <a:cxnLst/>
              <a:rect l="l" t="t" r="r" b="b"/>
              <a:pathLst>
                <a:path w="4037" h="25838" fill="none" extrusionOk="0">
                  <a:moveTo>
                    <a:pt x="1" y="1"/>
                  </a:moveTo>
                  <a:cubicBezTo>
                    <a:pt x="1" y="1"/>
                    <a:pt x="3430" y="14252"/>
                    <a:pt x="4037" y="25837"/>
                  </a:cubicBezTo>
                </a:path>
              </a:pathLst>
            </a:custGeom>
            <a:noFill/>
            <a:ln w="3875" cap="rnd" cmpd="sng">
              <a:solidFill>
                <a:srgbClr val="0606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40"/>
            <p:cNvSpPr/>
            <p:nvPr/>
          </p:nvSpPr>
          <p:spPr>
            <a:xfrm>
              <a:off x="1430451" y="3713828"/>
              <a:ext cx="348652" cy="866612"/>
            </a:xfrm>
            <a:custGeom>
              <a:avLst/>
              <a:gdLst/>
              <a:ahLst/>
              <a:cxnLst/>
              <a:rect l="l" t="t" r="r" b="b"/>
              <a:pathLst>
                <a:path w="10562" h="26253" extrusionOk="0">
                  <a:moveTo>
                    <a:pt x="7554" y="0"/>
                  </a:moveTo>
                  <a:cubicBezTo>
                    <a:pt x="6153" y="0"/>
                    <a:pt x="4394" y="1219"/>
                    <a:pt x="2870" y="3976"/>
                  </a:cubicBezTo>
                  <a:cubicBezTo>
                    <a:pt x="1" y="9167"/>
                    <a:pt x="1168" y="26253"/>
                    <a:pt x="1168" y="26253"/>
                  </a:cubicBezTo>
                  <a:cubicBezTo>
                    <a:pt x="3108" y="20811"/>
                    <a:pt x="10562" y="6238"/>
                    <a:pt x="10014" y="2631"/>
                  </a:cubicBezTo>
                  <a:cubicBezTo>
                    <a:pt x="9746" y="950"/>
                    <a:pt x="8790" y="0"/>
                    <a:pt x="75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40"/>
            <p:cNvSpPr/>
            <p:nvPr/>
          </p:nvSpPr>
          <p:spPr>
            <a:xfrm>
              <a:off x="1468976" y="3725977"/>
              <a:ext cx="251569" cy="854464"/>
            </a:xfrm>
            <a:custGeom>
              <a:avLst/>
              <a:gdLst/>
              <a:ahLst/>
              <a:cxnLst/>
              <a:rect l="l" t="t" r="r" b="b"/>
              <a:pathLst>
                <a:path w="7621" h="25885" fill="none" extrusionOk="0">
                  <a:moveTo>
                    <a:pt x="1" y="25885"/>
                  </a:moveTo>
                  <a:cubicBezTo>
                    <a:pt x="1" y="25885"/>
                    <a:pt x="322" y="8382"/>
                    <a:pt x="7621" y="0"/>
                  </a:cubicBezTo>
                </a:path>
              </a:pathLst>
            </a:custGeom>
            <a:noFill/>
            <a:ln w="3875" cap="rnd" cmpd="sng">
              <a:solidFill>
                <a:srgbClr val="0606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40"/>
            <p:cNvSpPr/>
            <p:nvPr/>
          </p:nvSpPr>
          <p:spPr>
            <a:xfrm>
              <a:off x="1189532" y="4355872"/>
              <a:ext cx="622965" cy="307125"/>
            </a:xfrm>
            <a:custGeom>
              <a:avLst/>
              <a:gdLst/>
              <a:ahLst/>
              <a:cxnLst/>
              <a:rect l="l" t="t" r="r" b="b"/>
              <a:pathLst>
                <a:path w="18872" h="9304" extrusionOk="0">
                  <a:moveTo>
                    <a:pt x="8952" y="0"/>
                  </a:moveTo>
                  <a:cubicBezTo>
                    <a:pt x="8767" y="0"/>
                    <a:pt x="8577" y="10"/>
                    <a:pt x="8382" y="29"/>
                  </a:cubicBezTo>
                  <a:cubicBezTo>
                    <a:pt x="7010" y="171"/>
                    <a:pt x="6199" y="689"/>
                    <a:pt x="5755" y="1326"/>
                  </a:cubicBezTo>
                  <a:lnTo>
                    <a:pt x="5755" y="1326"/>
                  </a:lnTo>
                  <a:cubicBezTo>
                    <a:pt x="5657" y="1318"/>
                    <a:pt x="5556" y="1314"/>
                    <a:pt x="5454" y="1314"/>
                  </a:cubicBezTo>
                  <a:cubicBezTo>
                    <a:pt x="4091" y="1314"/>
                    <a:pt x="2372" y="2026"/>
                    <a:pt x="1501" y="3517"/>
                  </a:cubicBezTo>
                  <a:cubicBezTo>
                    <a:pt x="0" y="6065"/>
                    <a:pt x="131" y="9304"/>
                    <a:pt x="131" y="9304"/>
                  </a:cubicBezTo>
                  <a:lnTo>
                    <a:pt x="18872" y="9304"/>
                  </a:lnTo>
                  <a:cubicBezTo>
                    <a:pt x="18872" y="9304"/>
                    <a:pt x="18348" y="4780"/>
                    <a:pt x="16110" y="3029"/>
                  </a:cubicBezTo>
                  <a:cubicBezTo>
                    <a:pt x="14926" y="2098"/>
                    <a:pt x="13960" y="1878"/>
                    <a:pt x="13311" y="1878"/>
                  </a:cubicBezTo>
                  <a:cubicBezTo>
                    <a:pt x="13049" y="1878"/>
                    <a:pt x="12839" y="1914"/>
                    <a:pt x="12688" y="1953"/>
                  </a:cubicBezTo>
                  <a:lnTo>
                    <a:pt x="12688" y="1953"/>
                  </a:lnTo>
                  <a:cubicBezTo>
                    <a:pt x="12163" y="909"/>
                    <a:pt x="10787" y="0"/>
                    <a:pt x="8952" y="0"/>
                  </a:cubicBez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40"/>
            <p:cNvSpPr/>
            <p:nvPr/>
          </p:nvSpPr>
          <p:spPr>
            <a:xfrm>
              <a:off x="1698143" y="2906462"/>
              <a:ext cx="591902" cy="1353707"/>
            </a:xfrm>
            <a:custGeom>
              <a:avLst/>
              <a:gdLst/>
              <a:ahLst/>
              <a:cxnLst/>
              <a:rect l="l" t="t" r="r" b="b"/>
              <a:pathLst>
                <a:path w="17931" h="41009" extrusionOk="0">
                  <a:moveTo>
                    <a:pt x="0" y="1"/>
                  </a:moveTo>
                  <a:lnTo>
                    <a:pt x="1905" y="40173"/>
                  </a:lnTo>
                  <a:cubicBezTo>
                    <a:pt x="1905" y="40173"/>
                    <a:pt x="3831" y="41009"/>
                    <a:pt x="5948" y="41009"/>
                  </a:cubicBezTo>
                  <a:cubicBezTo>
                    <a:pt x="7006" y="41009"/>
                    <a:pt x="8112" y="40800"/>
                    <a:pt x="9049" y="40173"/>
                  </a:cubicBezTo>
                  <a:lnTo>
                    <a:pt x="9049" y="20504"/>
                  </a:lnTo>
                  <a:lnTo>
                    <a:pt x="11323" y="40518"/>
                  </a:lnTo>
                  <a:cubicBezTo>
                    <a:pt x="11323" y="40518"/>
                    <a:pt x="12915" y="41005"/>
                    <a:pt x="14630" y="41005"/>
                  </a:cubicBezTo>
                  <a:cubicBezTo>
                    <a:pt x="15841" y="41005"/>
                    <a:pt x="17113" y="40762"/>
                    <a:pt x="17931" y="39934"/>
                  </a:cubicBezTo>
                  <a:lnTo>
                    <a:pt x="15847" y="227"/>
                  </a:lnTo>
                  <a:cubicBezTo>
                    <a:pt x="13139" y="1045"/>
                    <a:pt x="10565" y="1325"/>
                    <a:pt x="8308" y="1325"/>
                  </a:cubicBezTo>
                  <a:cubicBezTo>
                    <a:pt x="3402" y="1325"/>
                    <a:pt x="0"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40"/>
            <p:cNvSpPr/>
            <p:nvPr/>
          </p:nvSpPr>
          <p:spPr>
            <a:xfrm>
              <a:off x="1793249" y="4243996"/>
              <a:ext cx="170596" cy="173765"/>
            </a:xfrm>
            <a:custGeom>
              <a:avLst/>
              <a:gdLst/>
              <a:ahLst/>
              <a:cxnLst/>
              <a:rect l="l" t="t" r="r" b="b"/>
              <a:pathLst>
                <a:path w="5168" h="5264" extrusionOk="0">
                  <a:moveTo>
                    <a:pt x="0" y="1"/>
                  </a:moveTo>
                  <a:lnTo>
                    <a:pt x="0" y="3930"/>
                  </a:lnTo>
                  <a:cubicBezTo>
                    <a:pt x="0" y="3930"/>
                    <a:pt x="1413" y="3851"/>
                    <a:pt x="2613" y="3851"/>
                  </a:cubicBezTo>
                  <a:cubicBezTo>
                    <a:pt x="3212" y="3851"/>
                    <a:pt x="3759" y="3870"/>
                    <a:pt x="4049" y="3930"/>
                  </a:cubicBezTo>
                  <a:cubicBezTo>
                    <a:pt x="4930" y="4109"/>
                    <a:pt x="4346" y="4990"/>
                    <a:pt x="5168" y="5263"/>
                  </a:cubicBezTo>
                  <a:lnTo>
                    <a:pt x="5168" y="144"/>
                  </a:lnTo>
                  <a:cubicBezTo>
                    <a:pt x="4481" y="389"/>
                    <a:pt x="3755" y="481"/>
                    <a:pt x="3051" y="481"/>
                  </a:cubicBezTo>
                  <a:cubicBezTo>
                    <a:pt x="1874" y="481"/>
                    <a:pt x="760" y="224"/>
                    <a:pt x="0" y="1"/>
                  </a:cubicBez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40"/>
            <p:cNvSpPr/>
            <p:nvPr/>
          </p:nvSpPr>
          <p:spPr>
            <a:xfrm>
              <a:off x="2102569" y="4240463"/>
              <a:ext cx="166667" cy="147027"/>
            </a:xfrm>
            <a:custGeom>
              <a:avLst/>
              <a:gdLst/>
              <a:ahLst/>
              <a:cxnLst/>
              <a:rect l="l" t="t" r="r" b="b"/>
              <a:pathLst>
                <a:path w="5049" h="4454" extrusionOk="0">
                  <a:moveTo>
                    <a:pt x="5049" y="1"/>
                  </a:moveTo>
                  <a:cubicBezTo>
                    <a:pt x="4275" y="448"/>
                    <a:pt x="3307" y="592"/>
                    <a:pt x="2378" y="592"/>
                  </a:cubicBezTo>
                  <a:cubicBezTo>
                    <a:pt x="1479" y="592"/>
                    <a:pt x="616" y="457"/>
                    <a:pt x="1" y="334"/>
                  </a:cubicBezTo>
                  <a:lnTo>
                    <a:pt x="1" y="334"/>
                  </a:lnTo>
                  <a:lnTo>
                    <a:pt x="215" y="4454"/>
                  </a:lnTo>
                  <a:cubicBezTo>
                    <a:pt x="215" y="4454"/>
                    <a:pt x="655" y="3704"/>
                    <a:pt x="1322" y="3620"/>
                  </a:cubicBezTo>
                  <a:cubicBezTo>
                    <a:pt x="1723" y="3562"/>
                    <a:pt x="2455" y="3526"/>
                    <a:pt x="3063" y="3526"/>
                  </a:cubicBezTo>
                  <a:cubicBezTo>
                    <a:pt x="3448" y="3526"/>
                    <a:pt x="3783" y="3540"/>
                    <a:pt x="3954" y="3573"/>
                  </a:cubicBezTo>
                  <a:cubicBezTo>
                    <a:pt x="4382" y="3668"/>
                    <a:pt x="5049" y="4454"/>
                    <a:pt x="5049" y="4454"/>
                  </a:cubicBezTo>
                  <a:lnTo>
                    <a:pt x="5049" y="1"/>
                  </a:ln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40"/>
            <p:cNvSpPr/>
            <p:nvPr/>
          </p:nvSpPr>
          <p:spPr>
            <a:xfrm>
              <a:off x="1922556" y="3260446"/>
              <a:ext cx="141118" cy="176273"/>
            </a:xfrm>
            <a:custGeom>
              <a:avLst/>
              <a:gdLst/>
              <a:ahLst/>
              <a:cxnLst/>
              <a:rect l="l" t="t" r="r" b="b"/>
              <a:pathLst>
                <a:path w="4275" h="5340" extrusionOk="0">
                  <a:moveTo>
                    <a:pt x="1916" y="0"/>
                  </a:moveTo>
                  <a:cubicBezTo>
                    <a:pt x="745" y="0"/>
                    <a:pt x="1" y="208"/>
                    <a:pt x="1" y="208"/>
                  </a:cubicBezTo>
                  <a:lnTo>
                    <a:pt x="2168" y="5339"/>
                  </a:lnTo>
                  <a:lnTo>
                    <a:pt x="4275" y="279"/>
                  </a:lnTo>
                  <a:cubicBezTo>
                    <a:pt x="3389" y="68"/>
                    <a:pt x="2583" y="0"/>
                    <a:pt x="1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40"/>
            <p:cNvSpPr/>
            <p:nvPr/>
          </p:nvSpPr>
          <p:spPr>
            <a:xfrm>
              <a:off x="2042058" y="4348973"/>
              <a:ext cx="291643" cy="336438"/>
            </a:xfrm>
            <a:custGeom>
              <a:avLst/>
              <a:gdLst/>
              <a:ahLst/>
              <a:cxnLst/>
              <a:rect l="l" t="t" r="r" b="b"/>
              <a:pathLst>
                <a:path w="8835" h="10192" extrusionOk="0">
                  <a:moveTo>
                    <a:pt x="4911" y="1"/>
                  </a:moveTo>
                  <a:cubicBezTo>
                    <a:pt x="4274" y="1"/>
                    <a:pt x="3507" y="37"/>
                    <a:pt x="3084" y="95"/>
                  </a:cubicBezTo>
                  <a:cubicBezTo>
                    <a:pt x="2381" y="178"/>
                    <a:pt x="1929" y="964"/>
                    <a:pt x="1929" y="964"/>
                  </a:cubicBezTo>
                  <a:cubicBezTo>
                    <a:pt x="1929" y="964"/>
                    <a:pt x="2215" y="4881"/>
                    <a:pt x="1095" y="6358"/>
                  </a:cubicBezTo>
                  <a:cubicBezTo>
                    <a:pt x="0" y="7834"/>
                    <a:pt x="310" y="9727"/>
                    <a:pt x="310" y="9727"/>
                  </a:cubicBezTo>
                  <a:cubicBezTo>
                    <a:pt x="1736" y="10069"/>
                    <a:pt x="3039" y="10191"/>
                    <a:pt x="4171" y="10191"/>
                  </a:cubicBezTo>
                  <a:cubicBezTo>
                    <a:pt x="6980" y="10191"/>
                    <a:pt x="8739" y="9441"/>
                    <a:pt x="8739" y="9441"/>
                  </a:cubicBezTo>
                  <a:cubicBezTo>
                    <a:pt x="8835" y="7608"/>
                    <a:pt x="7870" y="6001"/>
                    <a:pt x="7453" y="4667"/>
                  </a:cubicBezTo>
                  <a:cubicBezTo>
                    <a:pt x="7037" y="3322"/>
                    <a:pt x="6989" y="976"/>
                    <a:pt x="6989" y="976"/>
                  </a:cubicBezTo>
                  <a:cubicBezTo>
                    <a:pt x="6989" y="976"/>
                    <a:pt x="6310" y="143"/>
                    <a:pt x="5846" y="47"/>
                  </a:cubicBezTo>
                  <a:cubicBezTo>
                    <a:pt x="5666" y="15"/>
                    <a:pt x="5314" y="1"/>
                    <a:pt x="49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40"/>
            <p:cNvSpPr/>
            <p:nvPr/>
          </p:nvSpPr>
          <p:spPr>
            <a:xfrm>
              <a:off x="2050707" y="4635481"/>
              <a:ext cx="280651" cy="49944"/>
            </a:xfrm>
            <a:custGeom>
              <a:avLst/>
              <a:gdLst/>
              <a:ahLst/>
              <a:cxnLst/>
              <a:rect l="l" t="t" r="r" b="b"/>
              <a:pathLst>
                <a:path w="8502" h="1513" extrusionOk="0">
                  <a:moveTo>
                    <a:pt x="8477" y="0"/>
                  </a:moveTo>
                  <a:cubicBezTo>
                    <a:pt x="6900" y="474"/>
                    <a:pt x="5278" y="627"/>
                    <a:pt x="3838" y="627"/>
                  </a:cubicBezTo>
                  <a:cubicBezTo>
                    <a:pt x="2235" y="627"/>
                    <a:pt x="858" y="437"/>
                    <a:pt x="24" y="286"/>
                  </a:cubicBezTo>
                  <a:lnTo>
                    <a:pt x="24" y="286"/>
                  </a:lnTo>
                  <a:cubicBezTo>
                    <a:pt x="0" y="751"/>
                    <a:pt x="60" y="1048"/>
                    <a:pt x="60" y="1048"/>
                  </a:cubicBezTo>
                  <a:cubicBezTo>
                    <a:pt x="1490" y="1390"/>
                    <a:pt x="2794" y="1512"/>
                    <a:pt x="3927" y="1512"/>
                  </a:cubicBezTo>
                  <a:cubicBezTo>
                    <a:pt x="6736" y="1512"/>
                    <a:pt x="8489" y="762"/>
                    <a:pt x="8489" y="762"/>
                  </a:cubicBezTo>
                  <a:cubicBezTo>
                    <a:pt x="8501" y="512"/>
                    <a:pt x="8489" y="251"/>
                    <a:pt x="8477"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40"/>
            <p:cNvSpPr/>
            <p:nvPr/>
          </p:nvSpPr>
          <p:spPr>
            <a:xfrm>
              <a:off x="2122607" y="4413412"/>
              <a:ext cx="180829" cy="76946"/>
            </a:xfrm>
            <a:custGeom>
              <a:avLst/>
              <a:gdLst/>
              <a:ahLst/>
              <a:cxnLst/>
              <a:rect l="l" t="t" r="r" b="b"/>
              <a:pathLst>
                <a:path w="5478" h="2331" extrusionOk="0">
                  <a:moveTo>
                    <a:pt x="263" y="0"/>
                  </a:moveTo>
                  <a:cubicBezTo>
                    <a:pt x="1" y="0"/>
                    <a:pt x="1" y="417"/>
                    <a:pt x="263" y="417"/>
                  </a:cubicBezTo>
                  <a:cubicBezTo>
                    <a:pt x="1263" y="429"/>
                    <a:pt x="2263" y="429"/>
                    <a:pt x="3263" y="453"/>
                  </a:cubicBezTo>
                  <a:cubicBezTo>
                    <a:pt x="2275" y="655"/>
                    <a:pt x="1311" y="870"/>
                    <a:pt x="322" y="1060"/>
                  </a:cubicBezTo>
                  <a:cubicBezTo>
                    <a:pt x="72" y="1120"/>
                    <a:pt x="168" y="1441"/>
                    <a:pt x="382" y="1477"/>
                  </a:cubicBezTo>
                  <a:cubicBezTo>
                    <a:pt x="822" y="1536"/>
                    <a:pt x="1251" y="1560"/>
                    <a:pt x="1692" y="1584"/>
                  </a:cubicBezTo>
                  <a:cubicBezTo>
                    <a:pt x="1215" y="1679"/>
                    <a:pt x="763" y="1798"/>
                    <a:pt x="299" y="1917"/>
                  </a:cubicBezTo>
                  <a:cubicBezTo>
                    <a:pt x="47" y="1994"/>
                    <a:pt x="127" y="2331"/>
                    <a:pt x="353" y="2331"/>
                  </a:cubicBezTo>
                  <a:cubicBezTo>
                    <a:pt x="373" y="2331"/>
                    <a:pt x="395" y="2328"/>
                    <a:pt x="418" y="2322"/>
                  </a:cubicBezTo>
                  <a:cubicBezTo>
                    <a:pt x="1620" y="1977"/>
                    <a:pt x="2858" y="1727"/>
                    <a:pt x="4109" y="1560"/>
                  </a:cubicBezTo>
                  <a:cubicBezTo>
                    <a:pt x="4367" y="1537"/>
                    <a:pt x="4394" y="1143"/>
                    <a:pt x="4121" y="1143"/>
                  </a:cubicBezTo>
                  <a:cubicBezTo>
                    <a:pt x="4117" y="1143"/>
                    <a:pt x="4113" y="1143"/>
                    <a:pt x="4109" y="1143"/>
                  </a:cubicBezTo>
                  <a:cubicBezTo>
                    <a:pt x="3577" y="1161"/>
                    <a:pt x="3052" y="1172"/>
                    <a:pt x="2519" y="1172"/>
                  </a:cubicBezTo>
                  <a:cubicBezTo>
                    <a:pt x="2324" y="1172"/>
                    <a:pt x="2127" y="1170"/>
                    <a:pt x="1930" y="1167"/>
                  </a:cubicBezTo>
                  <a:cubicBezTo>
                    <a:pt x="3049" y="929"/>
                    <a:pt x="4168" y="691"/>
                    <a:pt x="5287" y="465"/>
                  </a:cubicBezTo>
                  <a:cubicBezTo>
                    <a:pt x="5478" y="417"/>
                    <a:pt x="5418" y="48"/>
                    <a:pt x="5192" y="48"/>
                  </a:cubicBezTo>
                  <a:cubicBezTo>
                    <a:pt x="3561" y="36"/>
                    <a:pt x="1906" y="12"/>
                    <a:pt x="263"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40"/>
            <p:cNvSpPr/>
            <p:nvPr/>
          </p:nvSpPr>
          <p:spPr>
            <a:xfrm>
              <a:off x="1698539" y="2906099"/>
              <a:ext cx="525882" cy="93451"/>
            </a:xfrm>
            <a:custGeom>
              <a:avLst/>
              <a:gdLst/>
              <a:ahLst/>
              <a:cxnLst/>
              <a:rect l="l" t="t" r="r" b="b"/>
              <a:pathLst>
                <a:path w="15931" h="2831" extrusionOk="0">
                  <a:moveTo>
                    <a:pt x="0" y="0"/>
                  </a:moveTo>
                  <a:lnTo>
                    <a:pt x="95" y="1905"/>
                  </a:lnTo>
                  <a:cubicBezTo>
                    <a:pt x="1756" y="2351"/>
                    <a:pt x="4309" y="2831"/>
                    <a:pt x="7522" y="2831"/>
                  </a:cubicBezTo>
                  <a:cubicBezTo>
                    <a:pt x="9974" y="2831"/>
                    <a:pt x="12812" y="2551"/>
                    <a:pt x="15931" y="1762"/>
                  </a:cubicBezTo>
                  <a:lnTo>
                    <a:pt x="15847" y="226"/>
                  </a:lnTo>
                  <a:cubicBezTo>
                    <a:pt x="13140" y="1040"/>
                    <a:pt x="10566" y="1319"/>
                    <a:pt x="8310" y="1319"/>
                  </a:cubicBezTo>
                  <a:cubicBezTo>
                    <a:pt x="3403" y="1319"/>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40"/>
            <p:cNvSpPr/>
            <p:nvPr/>
          </p:nvSpPr>
          <p:spPr>
            <a:xfrm>
              <a:off x="1996832" y="3583300"/>
              <a:ext cx="129729" cy="672513"/>
            </a:xfrm>
            <a:custGeom>
              <a:avLst/>
              <a:gdLst/>
              <a:ahLst/>
              <a:cxnLst/>
              <a:rect l="l" t="t" r="r" b="b"/>
              <a:pathLst>
                <a:path w="3930" h="20373" extrusionOk="0">
                  <a:moveTo>
                    <a:pt x="1" y="1"/>
                  </a:moveTo>
                  <a:lnTo>
                    <a:pt x="2275" y="20015"/>
                  </a:lnTo>
                  <a:cubicBezTo>
                    <a:pt x="2275" y="20015"/>
                    <a:pt x="2966" y="20217"/>
                    <a:pt x="3930" y="20372"/>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40"/>
            <p:cNvSpPr/>
            <p:nvPr/>
          </p:nvSpPr>
          <p:spPr>
            <a:xfrm>
              <a:off x="1910771" y="3256287"/>
              <a:ext cx="156831" cy="22480"/>
            </a:xfrm>
            <a:custGeom>
              <a:avLst/>
              <a:gdLst/>
              <a:ahLst/>
              <a:cxnLst/>
              <a:rect l="l" t="t" r="r" b="b"/>
              <a:pathLst>
                <a:path w="4751" h="681" extrusionOk="0">
                  <a:moveTo>
                    <a:pt x="2138" y="0"/>
                  </a:moveTo>
                  <a:cubicBezTo>
                    <a:pt x="815" y="0"/>
                    <a:pt x="135" y="409"/>
                    <a:pt x="96" y="441"/>
                  </a:cubicBezTo>
                  <a:cubicBezTo>
                    <a:pt x="36" y="465"/>
                    <a:pt x="0" y="560"/>
                    <a:pt x="48" y="620"/>
                  </a:cubicBezTo>
                  <a:cubicBezTo>
                    <a:pt x="63" y="657"/>
                    <a:pt x="107" y="681"/>
                    <a:pt x="152" y="681"/>
                  </a:cubicBezTo>
                  <a:cubicBezTo>
                    <a:pt x="178" y="681"/>
                    <a:pt x="205" y="673"/>
                    <a:pt x="227" y="655"/>
                  </a:cubicBezTo>
                  <a:cubicBezTo>
                    <a:pt x="227" y="648"/>
                    <a:pt x="872" y="263"/>
                    <a:pt x="2119" y="263"/>
                  </a:cubicBezTo>
                  <a:cubicBezTo>
                    <a:pt x="2765" y="263"/>
                    <a:pt x="3573" y="366"/>
                    <a:pt x="4537" y="679"/>
                  </a:cubicBezTo>
                  <a:lnTo>
                    <a:pt x="4584" y="679"/>
                  </a:lnTo>
                  <a:cubicBezTo>
                    <a:pt x="4644" y="679"/>
                    <a:pt x="4691" y="643"/>
                    <a:pt x="4739" y="584"/>
                  </a:cubicBezTo>
                  <a:cubicBezTo>
                    <a:pt x="4751" y="524"/>
                    <a:pt x="4715" y="453"/>
                    <a:pt x="4644" y="417"/>
                  </a:cubicBezTo>
                  <a:cubicBezTo>
                    <a:pt x="3643" y="105"/>
                    <a:pt x="2808" y="0"/>
                    <a:pt x="21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40"/>
            <p:cNvSpPr/>
            <p:nvPr/>
          </p:nvSpPr>
          <p:spPr>
            <a:xfrm>
              <a:off x="1984651" y="3255890"/>
              <a:ext cx="16538" cy="331750"/>
            </a:xfrm>
            <a:custGeom>
              <a:avLst/>
              <a:gdLst/>
              <a:ahLst/>
              <a:cxnLst/>
              <a:rect l="l" t="t" r="r" b="b"/>
              <a:pathLst>
                <a:path w="501" h="10050" extrusionOk="0">
                  <a:moveTo>
                    <a:pt x="132" y="1"/>
                  </a:moveTo>
                  <a:cubicBezTo>
                    <a:pt x="60" y="1"/>
                    <a:pt x="1" y="60"/>
                    <a:pt x="1" y="132"/>
                  </a:cubicBezTo>
                  <a:lnTo>
                    <a:pt x="239" y="9919"/>
                  </a:lnTo>
                  <a:cubicBezTo>
                    <a:pt x="239" y="9990"/>
                    <a:pt x="298" y="10049"/>
                    <a:pt x="370" y="10049"/>
                  </a:cubicBezTo>
                  <a:cubicBezTo>
                    <a:pt x="441" y="10049"/>
                    <a:pt x="501" y="9990"/>
                    <a:pt x="501" y="9919"/>
                  </a:cubicBezTo>
                  <a:lnTo>
                    <a:pt x="263" y="132"/>
                  </a:lnTo>
                  <a:cubicBezTo>
                    <a:pt x="263" y="60"/>
                    <a:pt x="203" y="1"/>
                    <a:pt x="1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40"/>
            <p:cNvSpPr/>
            <p:nvPr/>
          </p:nvSpPr>
          <p:spPr>
            <a:xfrm>
              <a:off x="1935530" y="2945317"/>
              <a:ext cx="36179" cy="198192"/>
            </a:xfrm>
            <a:custGeom>
              <a:avLst/>
              <a:gdLst/>
              <a:ahLst/>
              <a:cxnLst/>
              <a:rect l="l" t="t" r="r" b="b"/>
              <a:pathLst>
                <a:path w="1096" h="6004" extrusionOk="0">
                  <a:moveTo>
                    <a:pt x="942" y="1"/>
                  </a:moveTo>
                  <a:cubicBezTo>
                    <a:pt x="877" y="1"/>
                    <a:pt x="809" y="46"/>
                    <a:pt x="798" y="110"/>
                  </a:cubicBezTo>
                  <a:cubicBezTo>
                    <a:pt x="774" y="288"/>
                    <a:pt x="0" y="4503"/>
                    <a:pt x="810" y="5932"/>
                  </a:cubicBezTo>
                  <a:cubicBezTo>
                    <a:pt x="846" y="5968"/>
                    <a:pt x="893" y="6003"/>
                    <a:pt x="929" y="6003"/>
                  </a:cubicBezTo>
                  <a:cubicBezTo>
                    <a:pt x="953" y="6003"/>
                    <a:pt x="977" y="5992"/>
                    <a:pt x="1001" y="5968"/>
                  </a:cubicBezTo>
                  <a:cubicBezTo>
                    <a:pt x="1072" y="5944"/>
                    <a:pt x="1096" y="5849"/>
                    <a:pt x="1048" y="5789"/>
                  </a:cubicBezTo>
                  <a:cubicBezTo>
                    <a:pt x="274" y="4456"/>
                    <a:pt x="1048" y="205"/>
                    <a:pt x="1072" y="169"/>
                  </a:cubicBezTo>
                  <a:cubicBezTo>
                    <a:pt x="1084" y="98"/>
                    <a:pt x="1036" y="15"/>
                    <a:pt x="965" y="3"/>
                  </a:cubicBezTo>
                  <a:cubicBezTo>
                    <a:pt x="958" y="1"/>
                    <a:pt x="950" y="1"/>
                    <a:pt x="9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40"/>
            <p:cNvSpPr/>
            <p:nvPr/>
          </p:nvSpPr>
          <p:spPr>
            <a:xfrm>
              <a:off x="1702830" y="2920228"/>
              <a:ext cx="71962" cy="192613"/>
            </a:xfrm>
            <a:custGeom>
              <a:avLst/>
              <a:gdLst/>
              <a:ahLst/>
              <a:cxnLst/>
              <a:rect l="l" t="t" r="r" b="b"/>
              <a:pathLst>
                <a:path w="2180" h="5835" extrusionOk="0">
                  <a:moveTo>
                    <a:pt x="1751" y="1"/>
                  </a:moveTo>
                  <a:cubicBezTo>
                    <a:pt x="1668" y="25"/>
                    <a:pt x="1608" y="84"/>
                    <a:pt x="1608" y="155"/>
                  </a:cubicBezTo>
                  <a:cubicBezTo>
                    <a:pt x="1704" y="1608"/>
                    <a:pt x="1596" y="5394"/>
                    <a:pt x="144" y="5573"/>
                  </a:cubicBezTo>
                  <a:cubicBezTo>
                    <a:pt x="61" y="5585"/>
                    <a:pt x="1" y="5644"/>
                    <a:pt x="25" y="5716"/>
                  </a:cubicBezTo>
                  <a:cubicBezTo>
                    <a:pt x="37" y="5799"/>
                    <a:pt x="84" y="5835"/>
                    <a:pt x="156" y="5835"/>
                  </a:cubicBezTo>
                  <a:lnTo>
                    <a:pt x="180" y="5835"/>
                  </a:lnTo>
                  <a:cubicBezTo>
                    <a:pt x="2180" y="5597"/>
                    <a:pt x="1906" y="358"/>
                    <a:pt x="1894" y="144"/>
                  </a:cubicBezTo>
                  <a:cubicBezTo>
                    <a:pt x="1882" y="60"/>
                    <a:pt x="1823" y="1"/>
                    <a:pt x="17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40"/>
            <p:cNvSpPr/>
            <p:nvPr/>
          </p:nvSpPr>
          <p:spPr>
            <a:xfrm>
              <a:off x="2151690" y="2926137"/>
              <a:ext cx="83383" cy="170992"/>
            </a:xfrm>
            <a:custGeom>
              <a:avLst/>
              <a:gdLst/>
              <a:ahLst/>
              <a:cxnLst/>
              <a:rect l="l" t="t" r="r" b="b"/>
              <a:pathLst>
                <a:path w="2526" h="5180" extrusionOk="0">
                  <a:moveTo>
                    <a:pt x="132" y="0"/>
                  </a:moveTo>
                  <a:cubicBezTo>
                    <a:pt x="60" y="0"/>
                    <a:pt x="1" y="60"/>
                    <a:pt x="1" y="143"/>
                  </a:cubicBezTo>
                  <a:cubicBezTo>
                    <a:pt x="1" y="346"/>
                    <a:pt x="132" y="5060"/>
                    <a:pt x="2394" y="5180"/>
                  </a:cubicBezTo>
                  <a:cubicBezTo>
                    <a:pt x="2466" y="5180"/>
                    <a:pt x="2525" y="5120"/>
                    <a:pt x="2525" y="5060"/>
                  </a:cubicBezTo>
                  <a:cubicBezTo>
                    <a:pt x="2525" y="4989"/>
                    <a:pt x="2466" y="4918"/>
                    <a:pt x="2394" y="4918"/>
                  </a:cubicBezTo>
                  <a:cubicBezTo>
                    <a:pt x="382" y="4810"/>
                    <a:pt x="263" y="179"/>
                    <a:pt x="263" y="143"/>
                  </a:cubicBezTo>
                  <a:cubicBezTo>
                    <a:pt x="263" y="60"/>
                    <a:pt x="203" y="0"/>
                    <a:pt x="1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40"/>
            <p:cNvSpPr/>
            <p:nvPr/>
          </p:nvSpPr>
          <p:spPr>
            <a:xfrm>
              <a:off x="1596335" y="4362045"/>
              <a:ext cx="397374" cy="322904"/>
            </a:xfrm>
            <a:custGeom>
              <a:avLst/>
              <a:gdLst/>
              <a:ahLst/>
              <a:cxnLst/>
              <a:rect l="l" t="t" r="r" b="b"/>
              <a:pathLst>
                <a:path w="12038" h="9782" extrusionOk="0">
                  <a:moveTo>
                    <a:pt x="8638" y="1"/>
                  </a:moveTo>
                  <a:cubicBezTo>
                    <a:pt x="7403" y="1"/>
                    <a:pt x="5954" y="80"/>
                    <a:pt x="5954" y="80"/>
                  </a:cubicBezTo>
                  <a:cubicBezTo>
                    <a:pt x="5954" y="80"/>
                    <a:pt x="5668" y="2068"/>
                    <a:pt x="4227" y="3688"/>
                  </a:cubicBezTo>
                  <a:cubicBezTo>
                    <a:pt x="2727" y="5378"/>
                    <a:pt x="1143" y="6248"/>
                    <a:pt x="1143" y="6248"/>
                  </a:cubicBezTo>
                  <a:cubicBezTo>
                    <a:pt x="417" y="6617"/>
                    <a:pt x="0" y="8581"/>
                    <a:pt x="1143" y="9307"/>
                  </a:cubicBezTo>
                  <a:cubicBezTo>
                    <a:pt x="2048" y="9653"/>
                    <a:pt x="3199" y="9781"/>
                    <a:pt x="4408" y="9781"/>
                  </a:cubicBezTo>
                  <a:cubicBezTo>
                    <a:pt x="7861" y="9781"/>
                    <a:pt x="11788" y="8736"/>
                    <a:pt x="11788" y="8736"/>
                  </a:cubicBezTo>
                  <a:cubicBezTo>
                    <a:pt x="12038" y="6509"/>
                    <a:pt x="11264" y="1473"/>
                    <a:pt x="11264" y="1473"/>
                  </a:cubicBezTo>
                  <a:cubicBezTo>
                    <a:pt x="10418" y="1175"/>
                    <a:pt x="11026" y="259"/>
                    <a:pt x="10121" y="80"/>
                  </a:cubicBezTo>
                  <a:cubicBezTo>
                    <a:pt x="9819" y="21"/>
                    <a:pt x="9256" y="1"/>
                    <a:pt x="8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40"/>
            <p:cNvSpPr/>
            <p:nvPr/>
          </p:nvSpPr>
          <p:spPr>
            <a:xfrm>
              <a:off x="1613633" y="4622904"/>
              <a:ext cx="373805" cy="62059"/>
            </a:xfrm>
            <a:custGeom>
              <a:avLst/>
              <a:gdLst/>
              <a:ahLst/>
              <a:cxnLst/>
              <a:rect l="l" t="t" r="r" b="b"/>
              <a:pathLst>
                <a:path w="11324" h="1880" extrusionOk="0">
                  <a:moveTo>
                    <a:pt x="11323" y="0"/>
                  </a:moveTo>
                  <a:lnTo>
                    <a:pt x="11323" y="0"/>
                  </a:lnTo>
                  <a:cubicBezTo>
                    <a:pt x="8321" y="703"/>
                    <a:pt x="5894" y="931"/>
                    <a:pt x="4005" y="931"/>
                  </a:cubicBezTo>
                  <a:cubicBezTo>
                    <a:pt x="2179" y="931"/>
                    <a:pt x="855" y="717"/>
                    <a:pt x="0" y="512"/>
                  </a:cubicBezTo>
                  <a:lnTo>
                    <a:pt x="0" y="512"/>
                  </a:lnTo>
                  <a:cubicBezTo>
                    <a:pt x="107" y="870"/>
                    <a:pt x="298" y="1203"/>
                    <a:pt x="643" y="1405"/>
                  </a:cubicBezTo>
                  <a:cubicBezTo>
                    <a:pt x="1545" y="1751"/>
                    <a:pt x="2693" y="1879"/>
                    <a:pt x="3900" y="1879"/>
                  </a:cubicBezTo>
                  <a:cubicBezTo>
                    <a:pt x="7349" y="1879"/>
                    <a:pt x="11275" y="834"/>
                    <a:pt x="11275" y="834"/>
                  </a:cubicBezTo>
                  <a:cubicBezTo>
                    <a:pt x="11311" y="572"/>
                    <a:pt x="11323" y="298"/>
                    <a:pt x="11323"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40"/>
            <p:cNvSpPr/>
            <p:nvPr/>
          </p:nvSpPr>
          <p:spPr>
            <a:xfrm>
              <a:off x="1718247" y="4413412"/>
              <a:ext cx="202747" cy="77177"/>
            </a:xfrm>
            <a:custGeom>
              <a:avLst/>
              <a:gdLst/>
              <a:ahLst/>
              <a:cxnLst/>
              <a:rect l="l" t="t" r="r" b="b"/>
              <a:pathLst>
                <a:path w="6142" h="2338" extrusionOk="0">
                  <a:moveTo>
                    <a:pt x="1760" y="0"/>
                  </a:moveTo>
                  <a:cubicBezTo>
                    <a:pt x="1487" y="0"/>
                    <a:pt x="1487" y="417"/>
                    <a:pt x="1760" y="417"/>
                  </a:cubicBezTo>
                  <a:cubicBezTo>
                    <a:pt x="2070" y="417"/>
                    <a:pt x="2391" y="429"/>
                    <a:pt x="2713" y="429"/>
                  </a:cubicBezTo>
                  <a:cubicBezTo>
                    <a:pt x="2094" y="548"/>
                    <a:pt x="1487" y="703"/>
                    <a:pt x="879" y="870"/>
                  </a:cubicBezTo>
                  <a:cubicBezTo>
                    <a:pt x="689" y="929"/>
                    <a:pt x="665" y="1227"/>
                    <a:pt x="879" y="1263"/>
                  </a:cubicBezTo>
                  <a:cubicBezTo>
                    <a:pt x="1499" y="1405"/>
                    <a:pt x="2153" y="1441"/>
                    <a:pt x="2796" y="1441"/>
                  </a:cubicBezTo>
                  <a:lnTo>
                    <a:pt x="248" y="1941"/>
                  </a:lnTo>
                  <a:cubicBezTo>
                    <a:pt x="1" y="1975"/>
                    <a:pt x="93" y="2338"/>
                    <a:pt x="315" y="2338"/>
                  </a:cubicBezTo>
                  <a:cubicBezTo>
                    <a:pt x="328" y="2338"/>
                    <a:pt x="342" y="2337"/>
                    <a:pt x="356" y="2334"/>
                  </a:cubicBezTo>
                  <a:cubicBezTo>
                    <a:pt x="1951" y="2025"/>
                    <a:pt x="3534" y="1727"/>
                    <a:pt x="5130" y="1417"/>
                  </a:cubicBezTo>
                  <a:cubicBezTo>
                    <a:pt x="5368" y="1370"/>
                    <a:pt x="5309" y="1012"/>
                    <a:pt x="5070" y="1012"/>
                  </a:cubicBezTo>
                  <a:cubicBezTo>
                    <a:pt x="4431" y="1012"/>
                    <a:pt x="3783" y="1041"/>
                    <a:pt x="3136" y="1041"/>
                  </a:cubicBezTo>
                  <a:cubicBezTo>
                    <a:pt x="2759" y="1041"/>
                    <a:pt x="2383" y="1031"/>
                    <a:pt x="2010" y="1001"/>
                  </a:cubicBezTo>
                  <a:cubicBezTo>
                    <a:pt x="3273" y="703"/>
                    <a:pt x="4570" y="524"/>
                    <a:pt x="5880" y="465"/>
                  </a:cubicBezTo>
                  <a:cubicBezTo>
                    <a:pt x="6142" y="465"/>
                    <a:pt x="6142" y="60"/>
                    <a:pt x="5880" y="60"/>
                  </a:cubicBezTo>
                  <a:cubicBezTo>
                    <a:pt x="4511" y="48"/>
                    <a:pt x="3130" y="36"/>
                    <a:pt x="1760"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40"/>
            <p:cNvSpPr/>
            <p:nvPr/>
          </p:nvSpPr>
          <p:spPr>
            <a:xfrm>
              <a:off x="1815664" y="1625147"/>
              <a:ext cx="274346" cy="342083"/>
            </a:xfrm>
            <a:custGeom>
              <a:avLst/>
              <a:gdLst/>
              <a:ahLst/>
              <a:cxnLst/>
              <a:rect l="l" t="t" r="r" b="b"/>
              <a:pathLst>
                <a:path w="8311" h="10363" extrusionOk="0">
                  <a:moveTo>
                    <a:pt x="1274" y="1584"/>
                  </a:moveTo>
                  <a:lnTo>
                    <a:pt x="1274" y="1584"/>
                  </a:lnTo>
                  <a:cubicBezTo>
                    <a:pt x="1274" y="1584"/>
                    <a:pt x="1274" y="1584"/>
                    <a:pt x="1274" y="1584"/>
                  </a:cubicBezTo>
                  <a:cubicBezTo>
                    <a:pt x="1274" y="1584"/>
                    <a:pt x="1274" y="1584"/>
                    <a:pt x="1274" y="1584"/>
                  </a:cubicBezTo>
                  <a:lnTo>
                    <a:pt x="1274" y="1584"/>
                  </a:lnTo>
                  <a:cubicBezTo>
                    <a:pt x="1274" y="1584"/>
                    <a:pt x="1274" y="1584"/>
                    <a:pt x="1274" y="1584"/>
                  </a:cubicBezTo>
                  <a:close/>
                  <a:moveTo>
                    <a:pt x="4179" y="1"/>
                  </a:moveTo>
                  <a:cubicBezTo>
                    <a:pt x="4179" y="1"/>
                    <a:pt x="3980" y="1631"/>
                    <a:pt x="1912" y="1631"/>
                  </a:cubicBezTo>
                  <a:cubicBezTo>
                    <a:pt x="1717" y="1631"/>
                    <a:pt x="1505" y="1616"/>
                    <a:pt x="1274" y="1584"/>
                  </a:cubicBezTo>
                  <a:lnTo>
                    <a:pt x="1274" y="1584"/>
                  </a:lnTo>
                  <a:cubicBezTo>
                    <a:pt x="1289" y="1600"/>
                    <a:pt x="1415" y="2961"/>
                    <a:pt x="72" y="3680"/>
                  </a:cubicBezTo>
                  <a:cubicBezTo>
                    <a:pt x="72" y="3680"/>
                    <a:pt x="0" y="6168"/>
                    <a:pt x="381" y="7192"/>
                  </a:cubicBezTo>
                  <a:cubicBezTo>
                    <a:pt x="786" y="8216"/>
                    <a:pt x="3274" y="10264"/>
                    <a:pt x="4429" y="10359"/>
                  </a:cubicBezTo>
                  <a:cubicBezTo>
                    <a:pt x="4453" y="10361"/>
                    <a:pt x="4477" y="10362"/>
                    <a:pt x="4502" y="10362"/>
                  </a:cubicBezTo>
                  <a:cubicBezTo>
                    <a:pt x="5700" y="10362"/>
                    <a:pt x="8181" y="7862"/>
                    <a:pt x="8251" y="6882"/>
                  </a:cubicBezTo>
                  <a:cubicBezTo>
                    <a:pt x="8311" y="5882"/>
                    <a:pt x="8251" y="3442"/>
                    <a:pt x="8251" y="3442"/>
                  </a:cubicBezTo>
                  <a:cubicBezTo>
                    <a:pt x="8251" y="3442"/>
                    <a:pt x="6632" y="2763"/>
                    <a:pt x="6858" y="917"/>
                  </a:cubicBezTo>
                  <a:lnTo>
                    <a:pt x="6858" y="917"/>
                  </a:lnTo>
                  <a:cubicBezTo>
                    <a:pt x="6858" y="917"/>
                    <a:pt x="6465" y="1033"/>
                    <a:pt x="5970" y="1033"/>
                  </a:cubicBezTo>
                  <a:cubicBezTo>
                    <a:pt x="5340" y="1033"/>
                    <a:pt x="4546" y="847"/>
                    <a:pt x="4179"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40"/>
            <p:cNvSpPr/>
            <p:nvPr/>
          </p:nvSpPr>
          <p:spPr>
            <a:xfrm>
              <a:off x="1708343" y="1467384"/>
              <a:ext cx="463824" cy="336669"/>
            </a:xfrm>
            <a:custGeom>
              <a:avLst/>
              <a:gdLst/>
              <a:ahLst/>
              <a:cxnLst/>
              <a:rect l="l" t="t" r="r" b="b"/>
              <a:pathLst>
                <a:path w="14051" h="10199" extrusionOk="0">
                  <a:moveTo>
                    <a:pt x="9339" y="1"/>
                  </a:moveTo>
                  <a:cubicBezTo>
                    <a:pt x="7497" y="1"/>
                    <a:pt x="7323" y="1732"/>
                    <a:pt x="7323" y="1732"/>
                  </a:cubicBezTo>
                  <a:cubicBezTo>
                    <a:pt x="7323" y="1732"/>
                    <a:pt x="6811" y="1164"/>
                    <a:pt x="6062" y="1164"/>
                  </a:cubicBezTo>
                  <a:cubicBezTo>
                    <a:pt x="5890" y="1164"/>
                    <a:pt x="5706" y="1194"/>
                    <a:pt x="5513" y="1267"/>
                  </a:cubicBezTo>
                  <a:cubicBezTo>
                    <a:pt x="4466" y="1672"/>
                    <a:pt x="4287" y="2863"/>
                    <a:pt x="4287" y="2863"/>
                  </a:cubicBezTo>
                  <a:cubicBezTo>
                    <a:pt x="4287" y="2863"/>
                    <a:pt x="3770" y="2275"/>
                    <a:pt x="2831" y="2275"/>
                  </a:cubicBezTo>
                  <a:cubicBezTo>
                    <a:pt x="2495" y="2275"/>
                    <a:pt x="2106" y="2350"/>
                    <a:pt x="1668" y="2553"/>
                  </a:cubicBezTo>
                  <a:cubicBezTo>
                    <a:pt x="1" y="3327"/>
                    <a:pt x="275" y="6030"/>
                    <a:pt x="1858" y="6256"/>
                  </a:cubicBezTo>
                  <a:cubicBezTo>
                    <a:pt x="1858" y="6256"/>
                    <a:pt x="775" y="7054"/>
                    <a:pt x="929" y="8340"/>
                  </a:cubicBezTo>
                  <a:cubicBezTo>
                    <a:pt x="1045" y="9326"/>
                    <a:pt x="2066" y="10199"/>
                    <a:pt x="3274" y="10199"/>
                  </a:cubicBezTo>
                  <a:cubicBezTo>
                    <a:pt x="3306" y="10199"/>
                    <a:pt x="3338" y="10198"/>
                    <a:pt x="3370" y="10197"/>
                  </a:cubicBezTo>
                  <a:cubicBezTo>
                    <a:pt x="3311" y="9292"/>
                    <a:pt x="3334" y="8447"/>
                    <a:pt x="3334" y="8447"/>
                  </a:cubicBezTo>
                  <a:cubicBezTo>
                    <a:pt x="4680" y="7709"/>
                    <a:pt x="4537" y="6328"/>
                    <a:pt x="4537" y="6328"/>
                  </a:cubicBezTo>
                  <a:lnTo>
                    <a:pt x="4537" y="6328"/>
                  </a:lnTo>
                  <a:cubicBezTo>
                    <a:pt x="4769" y="6360"/>
                    <a:pt x="4982" y="6374"/>
                    <a:pt x="5178" y="6374"/>
                  </a:cubicBezTo>
                  <a:cubicBezTo>
                    <a:pt x="7244" y="6374"/>
                    <a:pt x="7442" y="4756"/>
                    <a:pt x="7442" y="4756"/>
                  </a:cubicBezTo>
                  <a:cubicBezTo>
                    <a:pt x="7805" y="5594"/>
                    <a:pt x="8590" y="5781"/>
                    <a:pt x="9216" y="5781"/>
                  </a:cubicBezTo>
                  <a:cubicBezTo>
                    <a:pt x="9719" y="5781"/>
                    <a:pt x="10121" y="5661"/>
                    <a:pt x="10121" y="5661"/>
                  </a:cubicBezTo>
                  <a:lnTo>
                    <a:pt x="10121" y="5661"/>
                  </a:lnTo>
                  <a:cubicBezTo>
                    <a:pt x="9895" y="7506"/>
                    <a:pt x="11526" y="8185"/>
                    <a:pt x="11526" y="8185"/>
                  </a:cubicBezTo>
                  <a:cubicBezTo>
                    <a:pt x="11526" y="8185"/>
                    <a:pt x="11538" y="8685"/>
                    <a:pt x="11538" y="9304"/>
                  </a:cubicBezTo>
                  <a:lnTo>
                    <a:pt x="11550" y="9304"/>
                  </a:lnTo>
                  <a:cubicBezTo>
                    <a:pt x="11550" y="9304"/>
                    <a:pt x="11558" y="9304"/>
                    <a:pt x="11573" y="9304"/>
                  </a:cubicBezTo>
                  <a:cubicBezTo>
                    <a:pt x="11749" y="9304"/>
                    <a:pt x="12901" y="9264"/>
                    <a:pt x="13252" y="8221"/>
                  </a:cubicBezTo>
                  <a:cubicBezTo>
                    <a:pt x="13621" y="7090"/>
                    <a:pt x="12848" y="6244"/>
                    <a:pt x="12848" y="6244"/>
                  </a:cubicBezTo>
                  <a:cubicBezTo>
                    <a:pt x="12848" y="6244"/>
                    <a:pt x="14050" y="5530"/>
                    <a:pt x="13645" y="4303"/>
                  </a:cubicBezTo>
                  <a:cubicBezTo>
                    <a:pt x="13342" y="3365"/>
                    <a:pt x="12398" y="3258"/>
                    <a:pt x="11985" y="3258"/>
                  </a:cubicBezTo>
                  <a:cubicBezTo>
                    <a:pt x="11863" y="3258"/>
                    <a:pt x="11788" y="3268"/>
                    <a:pt x="11788" y="3268"/>
                  </a:cubicBezTo>
                  <a:cubicBezTo>
                    <a:pt x="11788" y="3268"/>
                    <a:pt x="12871" y="732"/>
                    <a:pt x="10216" y="112"/>
                  </a:cubicBezTo>
                  <a:cubicBezTo>
                    <a:pt x="9888" y="35"/>
                    <a:pt x="9597" y="1"/>
                    <a:pt x="9339"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40"/>
            <p:cNvSpPr/>
            <p:nvPr/>
          </p:nvSpPr>
          <p:spPr>
            <a:xfrm>
              <a:off x="1775093" y="1765975"/>
              <a:ext cx="48855" cy="80841"/>
            </a:xfrm>
            <a:custGeom>
              <a:avLst/>
              <a:gdLst/>
              <a:ahLst/>
              <a:cxnLst/>
              <a:rect l="l" t="t" r="r" b="b"/>
              <a:pathLst>
                <a:path w="1480" h="2449" extrusionOk="0">
                  <a:moveTo>
                    <a:pt x="788" y="1"/>
                  </a:moveTo>
                  <a:cubicBezTo>
                    <a:pt x="711" y="1"/>
                    <a:pt x="624" y="17"/>
                    <a:pt x="527" y="57"/>
                  </a:cubicBezTo>
                  <a:cubicBezTo>
                    <a:pt x="0" y="274"/>
                    <a:pt x="200" y="2449"/>
                    <a:pt x="1336" y="2449"/>
                  </a:cubicBezTo>
                  <a:cubicBezTo>
                    <a:pt x="1382" y="2449"/>
                    <a:pt x="1430" y="2445"/>
                    <a:pt x="1479" y="2438"/>
                  </a:cubicBezTo>
                  <a:cubicBezTo>
                    <a:pt x="1360" y="1831"/>
                    <a:pt x="1312" y="1009"/>
                    <a:pt x="1301" y="366"/>
                  </a:cubicBezTo>
                  <a:cubicBezTo>
                    <a:pt x="1301" y="366"/>
                    <a:pt x="1154" y="1"/>
                    <a:pt x="788"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40"/>
            <p:cNvSpPr/>
            <p:nvPr/>
          </p:nvSpPr>
          <p:spPr>
            <a:xfrm>
              <a:off x="2088803" y="1766008"/>
              <a:ext cx="41692" cy="80445"/>
            </a:xfrm>
            <a:custGeom>
              <a:avLst/>
              <a:gdLst/>
              <a:ahLst/>
              <a:cxnLst/>
              <a:rect l="l" t="t" r="r" b="b"/>
              <a:pathLst>
                <a:path w="1263" h="2437" extrusionOk="0">
                  <a:moveTo>
                    <a:pt x="477" y="0"/>
                  </a:moveTo>
                  <a:cubicBezTo>
                    <a:pt x="224" y="0"/>
                    <a:pt x="77" y="173"/>
                    <a:pt x="13" y="282"/>
                  </a:cubicBezTo>
                  <a:cubicBezTo>
                    <a:pt x="25" y="996"/>
                    <a:pt x="25" y="1865"/>
                    <a:pt x="1" y="2437"/>
                  </a:cubicBezTo>
                  <a:cubicBezTo>
                    <a:pt x="1072" y="2365"/>
                    <a:pt x="1263" y="258"/>
                    <a:pt x="739" y="56"/>
                  </a:cubicBezTo>
                  <a:cubicBezTo>
                    <a:pt x="641" y="17"/>
                    <a:pt x="554" y="0"/>
                    <a:pt x="477" y="0"/>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40"/>
            <p:cNvSpPr/>
            <p:nvPr/>
          </p:nvSpPr>
          <p:spPr>
            <a:xfrm>
              <a:off x="1874623" y="1739929"/>
              <a:ext cx="30270" cy="51132"/>
            </a:xfrm>
            <a:custGeom>
              <a:avLst/>
              <a:gdLst/>
              <a:ahLst/>
              <a:cxnLst/>
              <a:rect l="l" t="t" r="r" b="b"/>
              <a:pathLst>
                <a:path w="917" h="1549" extrusionOk="0">
                  <a:moveTo>
                    <a:pt x="452" y="0"/>
                  </a:moveTo>
                  <a:cubicBezTo>
                    <a:pt x="202" y="0"/>
                    <a:pt x="0" y="346"/>
                    <a:pt x="0" y="774"/>
                  </a:cubicBezTo>
                  <a:cubicBezTo>
                    <a:pt x="0" y="1191"/>
                    <a:pt x="202" y="1548"/>
                    <a:pt x="452" y="1548"/>
                  </a:cubicBezTo>
                  <a:cubicBezTo>
                    <a:pt x="714" y="1548"/>
                    <a:pt x="917" y="1191"/>
                    <a:pt x="917" y="774"/>
                  </a:cubicBezTo>
                  <a:cubicBezTo>
                    <a:pt x="917" y="346"/>
                    <a:pt x="714" y="0"/>
                    <a:pt x="452"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40"/>
            <p:cNvSpPr/>
            <p:nvPr/>
          </p:nvSpPr>
          <p:spPr>
            <a:xfrm>
              <a:off x="2002345" y="1739929"/>
              <a:ext cx="30303" cy="51132"/>
            </a:xfrm>
            <a:custGeom>
              <a:avLst/>
              <a:gdLst/>
              <a:ahLst/>
              <a:cxnLst/>
              <a:rect l="l" t="t" r="r" b="b"/>
              <a:pathLst>
                <a:path w="918" h="1549" extrusionOk="0">
                  <a:moveTo>
                    <a:pt x="453" y="0"/>
                  </a:moveTo>
                  <a:cubicBezTo>
                    <a:pt x="203" y="0"/>
                    <a:pt x="1" y="346"/>
                    <a:pt x="1" y="774"/>
                  </a:cubicBezTo>
                  <a:cubicBezTo>
                    <a:pt x="1" y="1191"/>
                    <a:pt x="203" y="1548"/>
                    <a:pt x="453" y="1548"/>
                  </a:cubicBezTo>
                  <a:cubicBezTo>
                    <a:pt x="715" y="1548"/>
                    <a:pt x="917" y="1191"/>
                    <a:pt x="917" y="774"/>
                  </a:cubicBezTo>
                  <a:cubicBezTo>
                    <a:pt x="917" y="346"/>
                    <a:pt x="715" y="0"/>
                    <a:pt x="453"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40"/>
            <p:cNvSpPr/>
            <p:nvPr/>
          </p:nvSpPr>
          <p:spPr>
            <a:xfrm>
              <a:off x="1925692" y="1729299"/>
              <a:ext cx="29907" cy="103816"/>
            </a:xfrm>
            <a:custGeom>
              <a:avLst/>
              <a:gdLst/>
              <a:ahLst/>
              <a:cxnLst/>
              <a:rect l="l" t="t" r="r" b="b"/>
              <a:pathLst>
                <a:path w="906" h="3145" extrusionOk="0">
                  <a:moveTo>
                    <a:pt x="537" y="1"/>
                  </a:moveTo>
                  <a:cubicBezTo>
                    <a:pt x="453" y="1"/>
                    <a:pt x="394" y="84"/>
                    <a:pt x="418" y="156"/>
                  </a:cubicBezTo>
                  <a:cubicBezTo>
                    <a:pt x="418" y="168"/>
                    <a:pt x="477" y="858"/>
                    <a:pt x="203" y="1632"/>
                  </a:cubicBezTo>
                  <a:cubicBezTo>
                    <a:pt x="13" y="2180"/>
                    <a:pt x="1" y="2525"/>
                    <a:pt x="132" y="2775"/>
                  </a:cubicBezTo>
                  <a:cubicBezTo>
                    <a:pt x="239" y="2966"/>
                    <a:pt x="429" y="3085"/>
                    <a:pt x="727" y="3144"/>
                  </a:cubicBezTo>
                  <a:lnTo>
                    <a:pt x="751" y="3144"/>
                  </a:lnTo>
                  <a:cubicBezTo>
                    <a:pt x="810" y="3144"/>
                    <a:pt x="870" y="3096"/>
                    <a:pt x="894" y="3037"/>
                  </a:cubicBezTo>
                  <a:cubicBezTo>
                    <a:pt x="906" y="2966"/>
                    <a:pt x="858" y="2894"/>
                    <a:pt x="787" y="2882"/>
                  </a:cubicBezTo>
                  <a:cubicBezTo>
                    <a:pt x="560" y="2835"/>
                    <a:pt x="429" y="2763"/>
                    <a:pt x="370" y="2644"/>
                  </a:cubicBezTo>
                  <a:cubicBezTo>
                    <a:pt x="275" y="2465"/>
                    <a:pt x="310" y="2180"/>
                    <a:pt x="477" y="1715"/>
                  </a:cubicBezTo>
                  <a:cubicBezTo>
                    <a:pt x="751" y="882"/>
                    <a:pt x="679" y="156"/>
                    <a:pt x="679" y="120"/>
                  </a:cubicBezTo>
                  <a:cubicBezTo>
                    <a:pt x="679" y="48"/>
                    <a:pt x="608" y="1"/>
                    <a:pt x="537"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40"/>
            <p:cNvSpPr/>
            <p:nvPr/>
          </p:nvSpPr>
          <p:spPr>
            <a:xfrm>
              <a:off x="1904069" y="1858540"/>
              <a:ext cx="103024" cy="15449"/>
            </a:xfrm>
            <a:custGeom>
              <a:avLst/>
              <a:gdLst/>
              <a:ahLst/>
              <a:cxnLst/>
              <a:rect l="l" t="t" r="r" b="b"/>
              <a:pathLst>
                <a:path w="3121" h="468" extrusionOk="0">
                  <a:moveTo>
                    <a:pt x="157" y="0"/>
                  </a:moveTo>
                  <a:cubicBezTo>
                    <a:pt x="95" y="0"/>
                    <a:pt x="33" y="28"/>
                    <a:pt x="13" y="98"/>
                  </a:cubicBezTo>
                  <a:cubicBezTo>
                    <a:pt x="1" y="170"/>
                    <a:pt x="25" y="241"/>
                    <a:pt x="96" y="277"/>
                  </a:cubicBezTo>
                  <a:cubicBezTo>
                    <a:pt x="132" y="289"/>
                    <a:pt x="680" y="467"/>
                    <a:pt x="1513" y="467"/>
                  </a:cubicBezTo>
                  <a:cubicBezTo>
                    <a:pt x="1942" y="467"/>
                    <a:pt x="2454" y="420"/>
                    <a:pt x="3001" y="277"/>
                  </a:cubicBezTo>
                  <a:cubicBezTo>
                    <a:pt x="3073" y="253"/>
                    <a:pt x="3120" y="182"/>
                    <a:pt x="3109" y="110"/>
                  </a:cubicBezTo>
                  <a:cubicBezTo>
                    <a:pt x="3098" y="46"/>
                    <a:pt x="3030" y="1"/>
                    <a:pt x="2964" y="1"/>
                  </a:cubicBezTo>
                  <a:cubicBezTo>
                    <a:pt x="2957" y="1"/>
                    <a:pt x="2949" y="2"/>
                    <a:pt x="2942" y="3"/>
                  </a:cubicBezTo>
                  <a:cubicBezTo>
                    <a:pt x="2422" y="138"/>
                    <a:pt x="1944" y="183"/>
                    <a:pt x="1538" y="183"/>
                  </a:cubicBezTo>
                  <a:cubicBezTo>
                    <a:pt x="726" y="183"/>
                    <a:pt x="199" y="3"/>
                    <a:pt x="191" y="3"/>
                  </a:cubicBezTo>
                  <a:cubicBezTo>
                    <a:pt x="180" y="1"/>
                    <a:pt x="169" y="0"/>
                    <a:pt x="157"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40"/>
            <p:cNvSpPr/>
            <p:nvPr/>
          </p:nvSpPr>
          <p:spPr>
            <a:xfrm>
              <a:off x="1849831" y="1702394"/>
              <a:ext cx="68034" cy="17132"/>
            </a:xfrm>
            <a:custGeom>
              <a:avLst/>
              <a:gdLst/>
              <a:ahLst/>
              <a:cxnLst/>
              <a:rect l="l" t="t" r="r" b="b"/>
              <a:pathLst>
                <a:path w="2061" h="519" extrusionOk="0">
                  <a:moveTo>
                    <a:pt x="1059" y="1"/>
                  </a:moveTo>
                  <a:cubicBezTo>
                    <a:pt x="752" y="1"/>
                    <a:pt x="408" y="64"/>
                    <a:pt x="96" y="268"/>
                  </a:cubicBezTo>
                  <a:cubicBezTo>
                    <a:pt x="13" y="316"/>
                    <a:pt x="1" y="399"/>
                    <a:pt x="49" y="459"/>
                  </a:cubicBezTo>
                  <a:cubicBezTo>
                    <a:pt x="72" y="506"/>
                    <a:pt x="120" y="518"/>
                    <a:pt x="168" y="518"/>
                  </a:cubicBezTo>
                  <a:cubicBezTo>
                    <a:pt x="180" y="518"/>
                    <a:pt x="215" y="518"/>
                    <a:pt x="239" y="494"/>
                  </a:cubicBezTo>
                  <a:cubicBezTo>
                    <a:pt x="496" y="326"/>
                    <a:pt x="783" y="273"/>
                    <a:pt x="1043" y="273"/>
                  </a:cubicBezTo>
                  <a:cubicBezTo>
                    <a:pt x="1480" y="273"/>
                    <a:pt x="1839" y="423"/>
                    <a:pt x="1846" y="423"/>
                  </a:cubicBezTo>
                  <a:cubicBezTo>
                    <a:pt x="1864" y="429"/>
                    <a:pt x="1882" y="432"/>
                    <a:pt x="1899" y="432"/>
                  </a:cubicBezTo>
                  <a:cubicBezTo>
                    <a:pt x="1955" y="432"/>
                    <a:pt x="2007" y="403"/>
                    <a:pt x="2025" y="340"/>
                  </a:cubicBezTo>
                  <a:cubicBezTo>
                    <a:pt x="2061" y="268"/>
                    <a:pt x="2025" y="197"/>
                    <a:pt x="1954" y="161"/>
                  </a:cubicBezTo>
                  <a:cubicBezTo>
                    <a:pt x="1925" y="154"/>
                    <a:pt x="1537" y="1"/>
                    <a:pt x="1059"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40"/>
            <p:cNvSpPr/>
            <p:nvPr/>
          </p:nvSpPr>
          <p:spPr>
            <a:xfrm>
              <a:off x="1987424" y="1702394"/>
              <a:ext cx="68001" cy="17132"/>
            </a:xfrm>
            <a:custGeom>
              <a:avLst/>
              <a:gdLst/>
              <a:ahLst/>
              <a:cxnLst/>
              <a:rect l="l" t="t" r="r" b="b"/>
              <a:pathLst>
                <a:path w="2060" h="519" extrusionOk="0">
                  <a:moveTo>
                    <a:pt x="1058" y="1"/>
                  </a:moveTo>
                  <a:cubicBezTo>
                    <a:pt x="751" y="1"/>
                    <a:pt x="407" y="64"/>
                    <a:pt x="95" y="268"/>
                  </a:cubicBezTo>
                  <a:cubicBezTo>
                    <a:pt x="12" y="316"/>
                    <a:pt x="0" y="399"/>
                    <a:pt x="48" y="459"/>
                  </a:cubicBezTo>
                  <a:cubicBezTo>
                    <a:pt x="72" y="506"/>
                    <a:pt x="119" y="518"/>
                    <a:pt x="167" y="518"/>
                  </a:cubicBezTo>
                  <a:cubicBezTo>
                    <a:pt x="179" y="518"/>
                    <a:pt x="214" y="518"/>
                    <a:pt x="238" y="494"/>
                  </a:cubicBezTo>
                  <a:cubicBezTo>
                    <a:pt x="495" y="326"/>
                    <a:pt x="783" y="273"/>
                    <a:pt x="1042" y="273"/>
                  </a:cubicBezTo>
                  <a:cubicBezTo>
                    <a:pt x="1479" y="273"/>
                    <a:pt x="1838" y="423"/>
                    <a:pt x="1846" y="423"/>
                  </a:cubicBezTo>
                  <a:cubicBezTo>
                    <a:pt x="1863" y="429"/>
                    <a:pt x="1881" y="432"/>
                    <a:pt x="1899" y="432"/>
                  </a:cubicBezTo>
                  <a:cubicBezTo>
                    <a:pt x="1954" y="432"/>
                    <a:pt x="2006" y="403"/>
                    <a:pt x="2024" y="340"/>
                  </a:cubicBezTo>
                  <a:cubicBezTo>
                    <a:pt x="2060" y="268"/>
                    <a:pt x="2024" y="197"/>
                    <a:pt x="1953" y="161"/>
                  </a:cubicBezTo>
                  <a:cubicBezTo>
                    <a:pt x="1924" y="154"/>
                    <a:pt x="1537" y="1"/>
                    <a:pt x="1058"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40"/>
            <p:cNvSpPr/>
            <p:nvPr/>
          </p:nvSpPr>
          <p:spPr>
            <a:xfrm>
              <a:off x="1920971" y="1726559"/>
              <a:ext cx="55457" cy="18122"/>
            </a:xfrm>
            <a:custGeom>
              <a:avLst/>
              <a:gdLst/>
              <a:ahLst/>
              <a:cxnLst/>
              <a:rect l="l" t="t" r="r" b="b"/>
              <a:pathLst>
                <a:path w="1680" h="549" extrusionOk="0">
                  <a:moveTo>
                    <a:pt x="899" y="0"/>
                  </a:moveTo>
                  <a:cubicBezTo>
                    <a:pt x="565" y="0"/>
                    <a:pt x="258" y="159"/>
                    <a:pt x="84" y="298"/>
                  </a:cubicBezTo>
                  <a:cubicBezTo>
                    <a:pt x="25" y="346"/>
                    <a:pt x="1" y="429"/>
                    <a:pt x="49" y="489"/>
                  </a:cubicBezTo>
                  <a:cubicBezTo>
                    <a:pt x="78" y="526"/>
                    <a:pt x="122" y="544"/>
                    <a:pt x="165" y="544"/>
                  </a:cubicBezTo>
                  <a:cubicBezTo>
                    <a:pt x="191" y="544"/>
                    <a:pt x="217" y="538"/>
                    <a:pt x="239" y="524"/>
                  </a:cubicBezTo>
                  <a:cubicBezTo>
                    <a:pt x="263" y="501"/>
                    <a:pt x="561" y="277"/>
                    <a:pt x="905" y="277"/>
                  </a:cubicBezTo>
                  <a:cubicBezTo>
                    <a:pt x="1078" y="277"/>
                    <a:pt x="1262" y="333"/>
                    <a:pt x="1430" y="501"/>
                  </a:cubicBezTo>
                  <a:cubicBezTo>
                    <a:pt x="1454" y="536"/>
                    <a:pt x="1489" y="548"/>
                    <a:pt x="1525" y="548"/>
                  </a:cubicBezTo>
                  <a:cubicBezTo>
                    <a:pt x="1549" y="548"/>
                    <a:pt x="1584" y="536"/>
                    <a:pt x="1620" y="501"/>
                  </a:cubicBezTo>
                  <a:cubicBezTo>
                    <a:pt x="1680" y="441"/>
                    <a:pt x="1680" y="370"/>
                    <a:pt x="1620" y="310"/>
                  </a:cubicBezTo>
                  <a:cubicBezTo>
                    <a:pt x="1392" y="82"/>
                    <a:pt x="1139" y="0"/>
                    <a:pt x="899"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40"/>
            <p:cNvSpPr/>
            <p:nvPr/>
          </p:nvSpPr>
          <p:spPr>
            <a:xfrm>
              <a:off x="1856136" y="1912877"/>
              <a:ext cx="218328" cy="295142"/>
            </a:xfrm>
            <a:custGeom>
              <a:avLst/>
              <a:gdLst/>
              <a:ahLst/>
              <a:cxnLst/>
              <a:rect l="l" t="t" r="r" b="b"/>
              <a:pathLst>
                <a:path w="6614" h="8941" extrusionOk="0">
                  <a:moveTo>
                    <a:pt x="5858" y="0"/>
                  </a:moveTo>
                  <a:lnTo>
                    <a:pt x="5858" y="0"/>
                  </a:lnTo>
                  <a:cubicBezTo>
                    <a:pt x="5019" y="862"/>
                    <a:pt x="3948" y="1646"/>
                    <a:pt x="3274" y="1646"/>
                  </a:cubicBezTo>
                  <a:cubicBezTo>
                    <a:pt x="3250" y="1646"/>
                    <a:pt x="3226" y="1645"/>
                    <a:pt x="3203" y="1643"/>
                  </a:cubicBezTo>
                  <a:cubicBezTo>
                    <a:pt x="2608" y="1584"/>
                    <a:pt x="1655" y="1024"/>
                    <a:pt x="822" y="333"/>
                  </a:cubicBezTo>
                  <a:lnTo>
                    <a:pt x="822" y="333"/>
                  </a:lnTo>
                  <a:cubicBezTo>
                    <a:pt x="822" y="334"/>
                    <a:pt x="1405" y="3810"/>
                    <a:pt x="405" y="4774"/>
                  </a:cubicBezTo>
                  <a:cubicBezTo>
                    <a:pt x="405" y="4774"/>
                    <a:pt x="0" y="8156"/>
                    <a:pt x="3334" y="8870"/>
                  </a:cubicBezTo>
                  <a:cubicBezTo>
                    <a:pt x="3557" y="8918"/>
                    <a:pt x="3764" y="8940"/>
                    <a:pt x="3955" y="8940"/>
                  </a:cubicBezTo>
                  <a:cubicBezTo>
                    <a:pt x="6614" y="8940"/>
                    <a:pt x="6251" y="4608"/>
                    <a:pt x="6251" y="4608"/>
                  </a:cubicBezTo>
                  <a:cubicBezTo>
                    <a:pt x="6251" y="4608"/>
                    <a:pt x="5203" y="3524"/>
                    <a:pt x="5858" y="0"/>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40"/>
            <p:cNvSpPr/>
            <p:nvPr/>
          </p:nvSpPr>
          <p:spPr>
            <a:xfrm>
              <a:off x="1883635" y="1923870"/>
              <a:ext cx="141151" cy="99459"/>
            </a:xfrm>
            <a:custGeom>
              <a:avLst/>
              <a:gdLst/>
              <a:ahLst/>
              <a:cxnLst/>
              <a:rect l="l" t="t" r="r" b="b"/>
              <a:pathLst>
                <a:path w="4276" h="3013" extrusionOk="0">
                  <a:moveTo>
                    <a:pt x="1" y="0"/>
                  </a:moveTo>
                  <a:cubicBezTo>
                    <a:pt x="1" y="1"/>
                    <a:pt x="287" y="1667"/>
                    <a:pt x="120" y="3013"/>
                  </a:cubicBezTo>
                  <a:cubicBezTo>
                    <a:pt x="1108" y="2834"/>
                    <a:pt x="3204" y="2239"/>
                    <a:pt x="4275" y="358"/>
                  </a:cubicBezTo>
                  <a:lnTo>
                    <a:pt x="4275" y="358"/>
                  </a:lnTo>
                  <a:cubicBezTo>
                    <a:pt x="3632" y="911"/>
                    <a:pt x="2935" y="1314"/>
                    <a:pt x="2459" y="1314"/>
                  </a:cubicBezTo>
                  <a:cubicBezTo>
                    <a:pt x="2432" y="1314"/>
                    <a:pt x="2407" y="1313"/>
                    <a:pt x="2382" y="1310"/>
                  </a:cubicBezTo>
                  <a:cubicBezTo>
                    <a:pt x="1787" y="1251"/>
                    <a:pt x="834" y="691"/>
                    <a:pt x="1"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40"/>
            <p:cNvSpPr/>
            <p:nvPr/>
          </p:nvSpPr>
          <p:spPr>
            <a:xfrm>
              <a:off x="1641924" y="2059085"/>
              <a:ext cx="748733" cy="891468"/>
            </a:xfrm>
            <a:custGeom>
              <a:avLst/>
              <a:gdLst/>
              <a:ahLst/>
              <a:cxnLst/>
              <a:rect l="l" t="t" r="r" b="b"/>
              <a:pathLst>
                <a:path w="22682" h="27006" extrusionOk="0">
                  <a:moveTo>
                    <a:pt x="12716" y="0"/>
                  </a:moveTo>
                  <a:cubicBezTo>
                    <a:pt x="12716" y="0"/>
                    <a:pt x="13079" y="4284"/>
                    <a:pt x="10437" y="4284"/>
                  </a:cubicBezTo>
                  <a:cubicBezTo>
                    <a:pt x="10248" y="4284"/>
                    <a:pt x="10044" y="4262"/>
                    <a:pt x="9823" y="4215"/>
                  </a:cubicBezTo>
                  <a:cubicBezTo>
                    <a:pt x="6537" y="3513"/>
                    <a:pt x="6942" y="179"/>
                    <a:pt x="6942" y="179"/>
                  </a:cubicBezTo>
                  <a:lnTo>
                    <a:pt x="6942" y="179"/>
                  </a:lnTo>
                  <a:cubicBezTo>
                    <a:pt x="6942" y="179"/>
                    <a:pt x="2798" y="1322"/>
                    <a:pt x="1405" y="2250"/>
                  </a:cubicBezTo>
                  <a:cubicBezTo>
                    <a:pt x="1" y="3167"/>
                    <a:pt x="655" y="9227"/>
                    <a:pt x="882" y="11775"/>
                  </a:cubicBezTo>
                  <a:cubicBezTo>
                    <a:pt x="1108" y="14311"/>
                    <a:pt x="1715" y="25682"/>
                    <a:pt x="1715" y="25682"/>
                  </a:cubicBezTo>
                  <a:cubicBezTo>
                    <a:pt x="1715" y="25682"/>
                    <a:pt x="5117" y="27006"/>
                    <a:pt x="10023" y="27006"/>
                  </a:cubicBezTo>
                  <a:cubicBezTo>
                    <a:pt x="12280" y="27006"/>
                    <a:pt x="14854" y="26726"/>
                    <a:pt x="17562" y="25908"/>
                  </a:cubicBezTo>
                  <a:lnTo>
                    <a:pt x="18003" y="13883"/>
                  </a:lnTo>
                  <a:cubicBezTo>
                    <a:pt x="18003" y="13883"/>
                    <a:pt x="22170" y="12740"/>
                    <a:pt x="22432" y="12311"/>
                  </a:cubicBezTo>
                  <a:cubicBezTo>
                    <a:pt x="22682" y="11847"/>
                    <a:pt x="21015" y="5215"/>
                    <a:pt x="20455" y="3632"/>
                  </a:cubicBezTo>
                  <a:cubicBezTo>
                    <a:pt x="19884" y="2048"/>
                    <a:pt x="18265" y="1357"/>
                    <a:pt x="17348" y="1227"/>
                  </a:cubicBezTo>
                  <a:cubicBezTo>
                    <a:pt x="16419" y="1084"/>
                    <a:pt x="12717" y="0"/>
                    <a:pt x="127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40"/>
            <p:cNvSpPr/>
            <p:nvPr/>
          </p:nvSpPr>
          <p:spPr>
            <a:xfrm>
              <a:off x="1641924" y="2108603"/>
              <a:ext cx="97908" cy="567937"/>
            </a:xfrm>
            <a:custGeom>
              <a:avLst/>
              <a:gdLst/>
              <a:ahLst/>
              <a:cxnLst/>
              <a:rect l="l" t="t" r="r" b="b"/>
              <a:pathLst>
                <a:path w="2966" h="17205" extrusionOk="0">
                  <a:moveTo>
                    <a:pt x="2894" y="0"/>
                  </a:moveTo>
                  <a:lnTo>
                    <a:pt x="2894" y="0"/>
                  </a:lnTo>
                  <a:cubicBezTo>
                    <a:pt x="2298" y="238"/>
                    <a:pt x="1763" y="500"/>
                    <a:pt x="1405" y="739"/>
                  </a:cubicBezTo>
                  <a:cubicBezTo>
                    <a:pt x="1" y="1655"/>
                    <a:pt x="655" y="7716"/>
                    <a:pt x="882" y="10264"/>
                  </a:cubicBezTo>
                  <a:cubicBezTo>
                    <a:pt x="941" y="11049"/>
                    <a:pt x="1048" y="12704"/>
                    <a:pt x="1167" y="14585"/>
                  </a:cubicBezTo>
                  <a:lnTo>
                    <a:pt x="1310" y="17205"/>
                  </a:lnTo>
                  <a:cubicBezTo>
                    <a:pt x="1310" y="17205"/>
                    <a:pt x="2775" y="17050"/>
                    <a:pt x="2894" y="12490"/>
                  </a:cubicBezTo>
                  <a:cubicBezTo>
                    <a:pt x="2965" y="9287"/>
                    <a:pt x="2858" y="1786"/>
                    <a:pt x="28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40"/>
            <p:cNvSpPr/>
            <p:nvPr/>
          </p:nvSpPr>
          <p:spPr>
            <a:xfrm>
              <a:off x="2236200" y="2347178"/>
              <a:ext cx="73150" cy="169440"/>
            </a:xfrm>
            <a:custGeom>
              <a:avLst/>
              <a:gdLst/>
              <a:ahLst/>
              <a:cxnLst/>
              <a:rect l="l" t="t" r="r" b="b"/>
              <a:pathLst>
                <a:path w="2216" h="5133" extrusionOk="0">
                  <a:moveTo>
                    <a:pt x="608" y="0"/>
                  </a:moveTo>
                  <a:lnTo>
                    <a:pt x="1" y="5132"/>
                  </a:lnTo>
                  <a:cubicBezTo>
                    <a:pt x="1" y="5132"/>
                    <a:pt x="1096" y="4834"/>
                    <a:pt x="2215" y="4477"/>
                  </a:cubicBezTo>
                  <a:lnTo>
                    <a:pt x="1763" y="36"/>
                  </a:lnTo>
                  <a:lnTo>
                    <a:pt x="6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40"/>
            <p:cNvSpPr/>
            <p:nvPr/>
          </p:nvSpPr>
          <p:spPr>
            <a:xfrm>
              <a:off x="2110822" y="2784649"/>
              <a:ext cx="115601" cy="141514"/>
            </a:xfrm>
            <a:custGeom>
              <a:avLst/>
              <a:gdLst/>
              <a:ahLst/>
              <a:cxnLst/>
              <a:rect l="l" t="t" r="r" b="b"/>
              <a:pathLst>
                <a:path w="3502" h="4287" extrusionOk="0">
                  <a:moveTo>
                    <a:pt x="3501" y="0"/>
                  </a:moveTo>
                  <a:lnTo>
                    <a:pt x="3442" y="262"/>
                  </a:lnTo>
                  <a:lnTo>
                    <a:pt x="1" y="893"/>
                  </a:lnTo>
                  <a:lnTo>
                    <a:pt x="1918" y="4286"/>
                  </a:lnTo>
                  <a:cubicBezTo>
                    <a:pt x="2394" y="4167"/>
                    <a:pt x="2870" y="4048"/>
                    <a:pt x="3346" y="3905"/>
                  </a:cubicBezTo>
                  <a:lnTo>
                    <a:pt x="35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40"/>
            <p:cNvSpPr/>
            <p:nvPr/>
          </p:nvSpPr>
          <p:spPr>
            <a:xfrm>
              <a:off x="1516314" y="1819157"/>
              <a:ext cx="267909" cy="734572"/>
            </a:xfrm>
            <a:custGeom>
              <a:avLst/>
              <a:gdLst/>
              <a:ahLst/>
              <a:cxnLst/>
              <a:rect l="l" t="t" r="r" b="b"/>
              <a:pathLst>
                <a:path w="8116" h="22253" extrusionOk="0">
                  <a:moveTo>
                    <a:pt x="6180" y="1"/>
                  </a:moveTo>
                  <a:cubicBezTo>
                    <a:pt x="5936" y="1"/>
                    <a:pt x="5645" y="815"/>
                    <a:pt x="5508" y="1315"/>
                  </a:cubicBezTo>
                  <a:cubicBezTo>
                    <a:pt x="5341" y="1922"/>
                    <a:pt x="4818" y="2994"/>
                    <a:pt x="4782" y="3339"/>
                  </a:cubicBezTo>
                  <a:cubicBezTo>
                    <a:pt x="4782" y="3339"/>
                    <a:pt x="4520" y="5185"/>
                    <a:pt x="4329" y="6018"/>
                  </a:cubicBezTo>
                  <a:cubicBezTo>
                    <a:pt x="4139" y="6851"/>
                    <a:pt x="746" y="15341"/>
                    <a:pt x="329" y="18210"/>
                  </a:cubicBezTo>
                  <a:cubicBezTo>
                    <a:pt x="0" y="20472"/>
                    <a:pt x="1566" y="22252"/>
                    <a:pt x="3339" y="22252"/>
                  </a:cubicBezTo>
                  <a:cubicBezTo>
                    <a:pt x="3816" y="22252"/>
                    <a:pt x="4308" y="22124"/>
                    <a:pt x="4782" y="21841"/>
                  </a:cubicBezTo>
                  <a:cubicBezTo>
                    <a:pt x="6996" y="20496"/>
                    <a:pt x="6711" y="7554"/>
                    <a:pt x="6711" y="7554"/>
                  </a:cubicBezTo>
                  <a:cubicBezTo>
                    <a:pt x="6711" y="7554"/>
                    <a:pt x="7127" y="7090"/>
                    <a:pt x="7127" y="5554"/>
                  </a:cubicBezTo>
                  <a:cubicBezTo>
                    <a:pt x="7127" y="5554"/>
                    <a:pt x="7913" y="5280"/>
                    <a:pt x="8008" y="4804"/>
                  </a:cubicBezTo>
                  <a:cubicBezTo>
                    <a:pt x="8092" y="4315"/>
                    <a:pt x="8008" y="4006"/>
                    <a:pt x="8008" y="4006"/>
                  </a:cubicBezTo>
                  <a:cubicBezTo>
                    <a:pt x="8008" y="4006"/>
                    <a:pt x="8116" y="3315"/>
                    <a:pt x="7818" y="3220"/>
                  </a:cubicBezTo>
                  <a:cubicBezTo>
                    <a:pt x="7818" y="3220"/>
                    <a:pt x="7663" y="2327"/>
                    <a:pt x="7342" y="2196"/>
                  </a:cubicBezTo>
                  <a:cubicBezTo>
                    <a:pt x="7295" y="2178"/>
                    <a:pt x="7242" y="2170"/>
                    <a:pt x="7184" y="2170"/>
                  </a:cubicBezTo>
                  <a:cubicBezTo>
                    <a:pt x="6826" y="2170"/>
                    <a:pt x="6306" y="2470"/>
                    <a:pt x="6306" y="2470"/>
                  </a:cubicBezTo>
                  <a:cubicBezTo>
                    <a:pt x="6306" y="2470"/>
                    <a:pt x="6580" y="613"/>
                    <a:pt x="6330" y="124"/>
                  </a:cubicBezTo>
                  <a:cubicBezTo>
                    <a:pt x="6283" y="38"/>
                    <a:pt x="6233" y="1"/>
                    <a:pt x="6180"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40"/>
            <p:cNvSpPr/>
            <p:nvPr/>
          </p:nvSpPr>
          <p:spPr>
            <a:xfrm>
              <a:off x="2231479" y="2342028"/>
              <a:ext cx="25187" cy="178881"/>
            </a:xfrm>
            <a:custGeom>
              <a:avLst/>
              <a:gdLst/>
              <a:ahLst/>
              <a:cxnLst/>
              <a:rect l="l" t="t" r="r" b="b"/>
              <a:pathLst>
                <a:path w="763" h="5419" extrusionOk="0">
                  <a:moveTo>
                    <a:pt x="613" y="0"/>
                  </a:moveTo>
                  <a:cubicBezTo>
                    <a:pt x="547" y="0"/>
                    <a:pt x="477" y="55"/>
                    <a:pt x="477" y="121"/>
                  </a:cubicBezTo>
                  <a:lnTo>
                    <a:pt x="1" y="5276"/>
                  </a:lnTo>
                  <a:cubicBezTo>
                    <a:pt x="1" y="5348"/>
                    <a:pt x="49" y="5407"/>
                    <a:pt x="144" y="5419"/>
                  </a:cubicBezTo>
                  <a:cubicBezTo>
                    <a:pt x="203" y="5419"/>
                    <a:pt x="263" y="5371"/>
                    <a:pt x="275" y="5300"/>
                  </a:cubicBezTo>
                  <a:lnTo>
                    <a:pt x="751" y="156"/>
                  </a:lnTo>
                  <a:cubicBezTo>
                    <a:pt x="763" y="73"/>
                    <a:pt x="703" y="2"/>
                    <a:pt x="632" y="2"/>
                  </a:cubicBezTo>
                  <a:cubicBezTo>
                    <a:pt x="626" y="1"/>
                    <a:pt x="619" y="0"/>
                    <a:pt x="613"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40"/>
            <p:cNvSpPr/>
            <p:nvPr/>
          </p:nvSpPr>
          <p:spPr>
            <a:xfrm>
              <a:off x="2236200" y="2341764"/>
              <a:ext cx="59385" cy="121378"/>
            </a:xfrm>
            <a:custGeom>
              <a:avLst/>
              <a:gdLst/>
              <a:ahLst/>
              <a:cxnLst/>
              <a:rect l="l" t="t" r="r" b="b"/>
              <a:pathLst>
                <a:path w="1799" h="3677" extrusionOk="0">
                  <a:moveTo>
                    <a:pt x="1638" y="1"/>
                  </a:moveTo>
                  <a:cubicBezTo>
                    <a:pt x="1587" y="1"/>
                    <a:pt x="1540" y="28"/>
                    <a:pt x="1513" y="81"/>
                  </a:cubicBezTo>
                  <a:lnTo>
                    <a:pt x="25" y="3474"/>
                  </a:lnTo>
                  <a:cubicBezTo>
                    <a:pt x="1" y="3558"/>
                    <a:pt x="25" y="3629"/>
                    <a:pt x="96" y="3653"/>
                  </a:cubicBezTo>
                  <a:cubicBezTo>
                    <a:pt x="132" y="3677"/>
                    <a:pt x="144" y="3677"/>
                    <a:pt x="156" y="3677"/>
                  </a:cubicBezTo>
                  <a:cubicBezTo>
                    <a:pt x="203" y="3677"/>
                    <a:pt x="251" y="3641"/>
                    <a:pt x="275" y="3582"/>
                  </a:cubicBezTo>
                  <a:lnTo>
                    <a:pt x="1763" y="188"/>
                  </a:lnTo>
                  <a:cubicBezTo>
                    <a:pt x="1799" y="117"/>
                    <a:pt x="1763" y="33"/>
                    <a:pt x="1691" y="10"/>
                  </a:cubicBezTo>
                  <a:cubicBezTo>
                    <a:pt x="1674" y="4"/>
                    <a:pt x="1656" y="1"/>
                    <a:pt x="1638"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40"/>
            <p:cNvSpPr/>
            <p:nvPr/>
          </p:nvSpPr>
          <p:spPr>
            <a:xfrm>
              <a:off x="1720525" y="1925454"/>
              <a:ext cx="53113" cy="11025"/>
            </a:xfrm>
            <a:custGeom>
              <a:avLst/>
              <a:gdLst/>
              <a:ahLst/>
              <a:cxnLst/>
              <a:rect l="l" t="t" r="r" b="b"/>
              <a:pathLst>
                <a:path w="1609" h="334" fill="none" extrusionOk="0">
                  <a:moveTo>
                    <a:pt x="1" y="333"/>
                  </a:moveTo>
                  <a:lnTo>
                    <a:pt x="1608" y="0"/>
                  </a:lnTo>
                </a:path>
              </a:pathLst>
            </a:custGeom>
            <a:no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40"/>
            <p:cNvSpPr/>
            <p:nvPr/>
          </p:nvSpPr>
          <p:spPr>
            <a:xfrm>
              <a:off x="1732310" y="1951368"/>
              <a:ext cx="47600" cy="11058"/>
            </a:xfrm>
            <a:custGeom>
              <a:avLst/>
              <a:gdLst/>
              <a:ahLst/>
              <a:cxnLst/>
              <a:rect l="l" t="t" r="r" b="b"/>
              <a:pathLst>
                <a:path w="1442" h="335" fill="none" extrusionOk="0">
                  <a:moveTo>
                    <a:pt x="1" y="334"/>
                  </a:moveTo>
                  <a:lnTo>
                    <a:pt x="1442" y="1"/>
                  </a:lnTo>
                </a:path>
              </a:pathLst>
            </a:custGeom>
            <a:no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40"/>
            <p:cNvSpPr/>
            <p:nvPr/>
          </p:nvSpPr>
          <p:spPr>
            <a:xfrm>
              <a:off x="2087647" y="2397092"/>
              <a:ext cx="538855" cy="417048"/>
            </a:xfrm>
            <a:custGeom>
              <a:avLst/>
              <a:gdLst/>
              <a:ahLst/>
              <a:cxnLst/>
              <a:rect l="l" t="t" r="r" b="b"/>
              <a:pathLst>
                <a:path w="16324" h="12634" extrusionOk="0">
                  <a:moveTo>
                    <a:pt x="15276" y="1"/>
                  </a:moveTo>
                  <a:lnTo>
                    <a:pt x="0" y="2036"/>
                  </a:lnTo>
                  <a:lnTo>
                    <a:pt x="703" y="12633"/>
                  </a:lnTo>
                  <a:lnTo>
                    <a:pt x="16324" y="10883"/>
                  </a:lnTo>
                  <a:lnTo>
                    <a:pt x="152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40"/>
            <p:cNvSpPr/>
            <p:nvPr/>
          </p:nvSpPr>
          <p:spPr>
            <a:xfrm>
              <a:off x="2087647" y="2464304"/>
              <a:ext cx="538855" cy="349840"/>
            </a:xfrm>
            <a:custGeom>
              <a:avLst/>
              <a:gdLst/>
              <a:ahLst/>
              <a:cxnLst/>
              <a:rect l="l" t="t" r="r" b="b"/>
              <a:pathLst>
                <a:path w="16324" h="10598" extrusionOk="0">
                  <a:moveTo>
                    <a:pt x="0" y="0"/>
                  </a:moveTo>
                  <a:lnTo>
                    <a:pt x="703" y="10597"/>
                  </a:lnTo>
                  <a:lnTo>
                    <a:pt x="16324" y="8847"/>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40"/>
            <p:cNvSpPr/>
            <p:nvPr/>
          </p:nvSpPr>
          <p:spPr>
            <a:xfrm>
              <a:off x="2303808" y="2553930"/>
              <a:ext cx="108108" cy="108108"/>
            </a:xfrm>
            <a:custGeom>
              <a:avLst/>
              <a:gdLst/>
              <a:ahLst/>
              <a:cxnLst/>
              <a:rect l="l" t="t" r="r" b="b"/>
              <a:pathLst>
                <a:path w="3275" h="3275" extrusionOk="0">
                  <a:moveTo>
                    <a:pt x="1644" y="0"/>
                  </a:moveTo>
                  <a:cubicBezTo>
                    <a:pt x="739" y="0"/>
                    <a:pt x="1" y="726"/>
                    <a:pt x="1" y="1631"/>
                  </a:cubicBezTo>
                  <a:cubicBezTo>
                    <a:pt x="1" y="2536"/>
                    <a:pt x="739" y="3274"/>
                    <a:pt x="1644" y="3274"/>
                  </a:cubicBezTo>
                  <a:cubicBezTo>
                    <a:pt x="2537" y="3274"/>
                    <a:pt x="3275" y="2536"/>
                    <a:pt x="3275" y="1631"/>
                  </a:cubicBezTo>
                  <a:cubicBezTo>
                    <a:pt x="3275" y="726"/>
                    <a:pt x="2537" y="0"/>
                    <a:pt x="1644"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40"/>
            <p:cNvSpPr/>
            <p:nvPr/>
          </p:nvSpPr>
          <p:spPr>
            <a:xfrm>
              <a:off x="2273536" y="2626589"/>
              <a:ext cx="240181" cy="210967"/>
            </a:xfrm>
            <a:custGeom>
              <a:avLst/>
              <a:gdLst/>
              <a:ahLst/>
              <a:cxnLst/>
              <a:rect l="l" t="t" r="r" b="b"/>
              <a:pathLst>
                <a:path w="7276" h="6391" extrusionOk="0">
                  <a:moveTo>
                    <a:pt x="3622" y="1"/>
                  </a:moveTo>
                  <a:cubicBezTo>
                    <a:pt x="3618" y="1"/>
                    <a:pt x="3613" y="1"/>
                    <a:pt x="3608" y="2"/>
                  </a:cubicBezTo>
                  <a:cubicBezTo>
                    <a:pt x="3108" y="61"/>
                    <a:pt x="3525" y="1728"/>
                    <a:pt x="3525" y="1728"/>
                  </a:cubicBezTo>
                  <a:cubicBezTo>
                    <a:pt x="3525" y="1728"/>
                    <a:pt x="2865" y="335"/>
                    <a:pt x="2303" y="335"/>
                  </a:cubicBezTo>
                  <a:cubicBezTo>
                    <a:pt x="2261" y="335"/>
                    <a:pt x="2220" y="343"/>
                    <a:pt x="2180" y="359"/>
                  </a:cubicBezTo>
                  <a:cubicBezTo>
                    <a:pt x="1584" y="585"/>
                    <a:pt x="2799" y="2633"/>
                    <a:pt x="2799" y="2633"/>
                  </a:cubicBezTo>
                  <a:cubicBezTo>
                    <a:pt x="2799" y="2633"/>
                    <a:pt x="1412" y="954"/>
                    <a:pt x="974" y="954"/>
                  </a:cubicBezTo>
                  <a:cubicBezTo>
                    <a:pt x="953" y="954"/>
                    <a:pt x="934" y="958"/>
                    <a:pt x="918" y="966"/>
                  </a:cubicBezTo>
                  <a:cubicBezTo>
                    <a:pt x="560" y="1145"/>
                    <a:pt x="1620" y="3074"/>
                    <a:pt x="1620" y="3074"/>
                  </a:cubicBezTo>
                  <a:cubicBezTo>
                    <a:pt x="1620" y="3074"/>
                    <a:pt x="695" y="2012"/>
                    <a:pt x="337" y="2012"/>
                  </a:cubicBezTo>
                  <a:cubicBezTo>
                    <a:pt x="313" y="2012"/>
                    <a:pt x="293" y="2016"/>
                    <a:pt x="275" y="2026"/>
                  </a:cubicBezTo>
                  <a:cubicBezTo>
                    <a:pt x="1" y="2169"/>
                    <a:pt x="513" y="3466"/>
                    <a:pt x="1692" y="4943"/>
                  </a:cubicBezTo>
                  <a:cubicBezTo>
                    <a:pt x="2804" y="6351"/>
                    <a:pt x="3755" y="6384"/>
                    <a:pt x="3840" y="6384"/>
                  </a:cubicBezTo>
                  <a:cubicBezTo>
                    <a:pt x="3844" y="6384"/>
                    <a:pt x="3847" y="6383"/>
                    <a:pt x="3847" y="6383"/>
                  </a:cubicBezTo>
                  <a:cubicBezTo>
                    <a:pt x="3847" y="6383"/>
                    <a:pt x="3896" y="6390"/>
                    <a:pt x="3982" y="6390"/>
                  </a:cubicBezTo>
                  <a:cubicBezTo>
                    <a:pt x="4308" y="6390"/>
                    <a:pt x="5163" y="6294"/>
                    <a:pt x="5906" y="5371"/>
                  </a:cubicBezTo>
                  <a:cubicBezTo>
                    <a:pt x="6847" y="4240"/>
                    <a:pt x="7276" y="2276"/>
                    <a:pt x="6811" y="2097"/>
                  </a:cubicBezTo>
                  <a:cubicBezTo>
                    <a:pt x="6780" y="2085"/>
                    <a:pt x="6747" y="2080"/>
                    <a:pt x="6713" y="2080"/>
                  </a:cubicBezTo>
                  <a:cubicBezTo>
                    <a:pt x="6235" y="2080"/>
                    <a:pt x="5549" y="3181"/>
                    <a:pt x="5549" y="3181"/>
                  </a:cubicBezTo>
                  <a:cubicBezTo>
                    <a:pt x="5549" y="3181"/>
                    <a:pt x="4135" y="1"/>
                    <a:pt x="3622"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40"/>
            <p:cNvSpPr/>
            <p:nvPr/>
          </p:nvSpPr>
          <p:spPr>
            <a:xfrm>
              <a:off x="1828605" y="1806744"/>
              <a:ext cx="64105" cy="45224"/>
            </a:xfrm>
            <a:custGeom>
              <a:avLst/>
              <a:gdLst/>
              <a:ahLst/>
              <a:cxnLst/>
              <a:rect l="l" t="t" r="r" b="b"/>
              <a:pathLst>
                <a:path w="1942" h="1370" extrusionOk="0">
                  <a:moveTo>
                    <a:pt x="965" y="0"/>
                  </a:moveTo>
                  <a:cubicBezTo>
                    <a:pt x="442" y="0"/>
                    <a:pt x="1" y="298"/>
                    <a:pt x="1" y="679"/>
                  </a:cubicBezTo>
                  <a:cubicBezTo>
                    <a:pt x="1" y="1060"/>
                    <a:pt x="442" y="1370"/>
                    <a:pt x="965" y="1370"/>
                  </a:cubicBezTo>
                  <a:cubicBezTo>
                    <a:pt x="1501" y="1370"/>
                    <a:pt x="1942" y="1060"/>
                    <a:pt x="1942" y="679"/>
                  </a:cubicBezTo>
                  <a:cubicBezTo>
                    <a:pt x="1942" y="298"/>
                    <a:pt x="1501" y="0"/>
                    <a:pt x="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40"/>
            <p:cNvSpPr/>
            <p:nvPr/>
          </p:nvSpPr>
          <p:spPr>
            <a:xfrm>
              <a:off x="2013338" y="1806744"/>
              <a:ext cx="64105" cy="45224"/>
            </a:xfrm>
            <a:custGeom>
              <a:avLst/>
              <a:gdLst/>
              <a:ahLst/>
              <a:cxnLst/>
              <a:rect l="l" t="t" r="r" b="b"/>
              <a:pathLst>
                <a:path w="1942" h="1370" extrusionOk="0">
                  <a:moveTo>
                    <a:pt x="965" y="0"/>
                  </a:moveTo>
                  <a:cubicBezTo>
                    <a:pt x="441" y="0"/>
                    <a:pt x="1" y="298"/>
                    <a:pt x="1" y="679"/>
                  </a:cubicBezTo>
                  <a:cubicBezTo>
                    <a:pt x="1" y="1060"/>
                    <a:pt x="441" y="1370"/>
                    <a:pt x="965" y="1370"/>
                  </a:cubicBezTo>
                  <a:cubicBezTo>
                    <a:pt x="1501" y="1370"/>
                    <a:pt x="1942" y="1060"/>
                    <a:pt x="1942" y="679"/>
                  </a:cubicBezTo>
                  <a:cubicBezTo>
                    <a:pt x="1942" y="298"/>
                    <a:pt x="1501" y="0"/>
                    <a:pt x="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40"/>
            <p:cNvSpPr/>
            <p:nvPr/>
          </p:nvSpPr>
          <p:spPr>
            <a:xfrm>
              <a:off x="1804242" y="1699423"/>
              <a:ext cx="131710" cy="131710"/>
            </a:xfrm>
            <a:custGeom>
              <a:avLst/>
              <a:gdLst/>
              <a:ahLst/>
              <a:cxnLst/>
              <a:rect l="l" t="t" r="r" b="b"/>
              <a:pathLst>
                <a:path w="3990" h="3990" extrusionOk="0">
                  <a:moveTo>
                    <a:pt x="1989" y="275"/>
                  </a:moveTo>
                  <a:cubicBezTo>
                    <a:pt x="2942" y="275"/>
                    <a:pt x="3716" y="1049"/>
                    <a:pt x="3716" y="2001"/>
                  </a:cubicBezTo>
                  <a:cubicBezTo>
                    <a:pt x="3716" y="2954"/>
                    <a:pt x="2942" y="3728"/>
                    <a:pt x="1989" y="3728"/>
                  </a:cubicBezTo>
                  <a:cubicBezTo>
                    <a:pt x="1037" y="3728"/>
                    <a:pt x="263" y="2954"/>
                    <a:pt x="263" y="2001"/>
                  </a:cubicBezTo>
                  <a:cubicBezTo>
                    <a:pt x="263" y="1049"/>
                    <a:pt x="1037" y="275"/>
                    <a:pt x="1989" y="275"/>
                  </a:cubicBezTo>
                  <a:close/>
                  <a:moveTo>
                    <a:pt x="1989" y="1"/>
                  </a:moveTo>
                  <a:cubicBezTo>
                    <a:pt x="894" y="1"/>
                    <a:pt x="1" y="894"/>
                    <a:pt x="1" y="2001"/>
                  </a:cubicBezTo>
                  <a:cubicBezTo>
                    <a:pt x="1" y="3097"/>
                    <a:pt x="894" y="3990"/>
                    <a:pt x="1989" y="3990"/>
                  </a:cubicBezTo>
                  <a:cubicBezTo>
                    <a:pt x="3096" y="3990"/>
                    <a:pt x="3989" y="3097"/>
                    <a:pt x="3989" y="2001"/>
                  </a:cubicBezTo>
                  <a:cubicBezTo>
                    <a:pt x="3989" y="894"/>
                    <a:pt x="3096" y="1"/>
                    <a:pt x="1989"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40"/>
            <p:cNvSpPr/>
            <p:nvPr/>
          </p:nvSpPr>
          <p:spPr>
            <a:xfrm>
              <a:off x="1961873" y="1699423"/>
              <a:ext cx="131677" cy="131710"/>
            </a:xfrm>
            <a:custGeom>
              <a:avLst/>
              <a:gdLst/>
              <a:ahLst/>
              <a:cxnLst/>
              <a:rect l="l" t="t" r="r" b="b"/>
              <a:pathLst>
                <a:path w="3989" h="3990" extrusionOk="0">
                  <a:moveTo>
                    <a:pt x="2000" y="275"/>
                  </a:moveTo>
                  <a:cubicBezTo>
                    <a:pt x="2953" y="275"/>
                    <a:pt x="3727" y="1049"/>
                    <a:pt x="3727" y="2001"/>
                  </a:cubicBezTo>
                  <a:cubicBezTo>
                    <a:pt x="3727" y="2954"/>
                    <a:pt x="2953" y="3728"/>
                    <a:pt x="2000" y="3728"/>
                  </a:cubicBezTo>
                  <a:cubicBezTo>
                    <a:pt x="1048" y="3728"/>
                    <a:pt x="274" y="2954"/>
                    <a:pt x="274" y="2001"/>
                  </a:cubicBezTo>
                  <a:cubicBezTo>
                    <a:pt x="274" y="1049"/>
                    <a:pt x="1048" y="275"/>
                    <a:pt x="2000" y="275"/>
                  </a:cubicBezTo>
                  <a:close/>
                  <a:moveTo>
                    <a:pt x="2000" y="1"/>
                  </a:moveTo>
                  <a:cubicBezTo>
                    <a:pt x="893" y="1"/>
                    <a:pt x="0" y="894"/>
                    <a:pt x="0" y="2001"/>
                  </a:cubicBezTo>
                  <a:cubicBezTo>
                    <a:pt x="0" y="3097"/>
                    <a:pt x="893" y="3990"/>
                    <a:pt x="2000" y="3990"/>
                  </a:cubicBezTo>
                  <a:cubicBezTo>
                    <a:pt x="3096" y="3990"/>
                    <a:pt x="3989" y="3097"/>
                    <a:pt x="3989" y="2001"/>
                  </a:cubicBezTo>
                  <a:cubicBezTo>
                    <a:pt x="3989" y="894"/>
                    <a:pt x="3096" y="1"/>
                    <a:pt x="2000"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40"/>
            <p:cNvSpPr/>
            <p:nvPr/>
          </p:nvSpPr>
          <p:spPr>
            <a:xfrm>
              <a:off x="2012975" y="1490823"/>
              <a:ext cx="49152" cy="42649"/>
            </a:xfrm>
            <a:custGeom>
              <a:avLst/>
              <a:gdLst/>
              <a:ahLst/>
              <a:cxnLst/>
              <a:rect l="l" t="t" r="r" b="b"/>
              <a:pathLst>
                <a:path w="1489" h="1292" extrusionOk="0">
                  <a:moveTo>
                    <a:pt x="667" y="992"/>
                  </a:moveTo>
                  <a:lnTo>
                    <a:pt x="667" y="992"/>
                  </a:lnTo>
                  <a:cubicBezTo>
                    <a:pt x="680" y="1006"/>
                    <a:pt x="691" y="1020"/>
                    <a:pt x="702" y="1034"/>
                  </a:cubicBezTo>
                  <a:cubicBezTo>
                    <a:pt x="690" y="1021"/>
                    <a:pt x="678" y="1006"/>
                    <a:pt x="667" y="992"/>
                  </a:cubicBezTo>
                  <a:close/>
                  <a:moveTo>
                    <a:pt x="441" y="1"/>
                  </a:moveTo>
                  <a:cubicBezTo>
                    <a:pt x="414" y="1"/>
                    <a:pt x="387" y="4"/>
                    <a:pt x="357" y="10"/>
                  </a:cubicBezTo>
                  <a:cubicBezTo>
                    <a:pt x="298" y="10"/>
                    <a:pt x="250" y="22"/>
                    <a:pt x="214" y="57"/>
                  </a:cubicBezTo>
                  <a:cubicBezTo>
                    <a:pt x="119" y="105"/>
                    <a:pt x="48" y="200"/>
                    <a:pt x="36" y="295"/>
                  </a:cubicBezTo>
                  <a:cubicBezTo>
                    <a:pt x="0" y="403"/>
                    <a:pt x="12" y="522"/>
                    <a:pt x="71" y="605"/>
                  </a:cubicBezTo>
                  <a:cubicBezTo>
                    <a:pt x="131" y="700"/>
                    <a:pt x="214" y="784"/>
                    <a:pt x="310" y="795"/>
                  </a:cubicBezTo>
                  <a:cubicBezTo>
                    <a:pt x="369" y="819"/>
                    <a:pt x="429" y="831"/>
                    <a:pt x="488" y="855"/>
                  </a:cubicBezTo>
                  <a:lnTo>
                    <a:pt x="405" y="807"/>
                  </a:lnTo>
                  <a:lnTo>
                    <a:pt x="405" y="807"/>
                  </a:lnTo>
                  <a:cubicBezTo>
                    <a:pt x="476" y="843"/>
                    <a:pt x="548" y="891"/>
                    <a:pt x="607" y="938"/>
                  </a:cubicBezTo>
                  <a:cubicBezTo>
                    <a:pt x="583" y="915"/>
                    <a:pt x="548" y="891"/>
                    <a:pt x="536" y="879"/>
                  </a:cubicBezTo>
                  <a:lnTo>
                    <a:pt x="536" y="879"/>
                  </a:lnTo>
                  <a:cubicBezTo>
                    <a:pt x="575" y="902"/>
                    <a:pt x="615" y="937"/>
                    <a:pt x="651" y="974"/>
                  </a:cubicBezTo>
                  <a:lnTo>
                    <a:pt x="651" y="974"/>
                  </a:lnTo>
                  <a:lnTo>
                    <a:pt x="726" y="1093"/>
                  </a:lnTo>
                  <a:cubicBezTo>
                    <a:pt x="774" y="1188"/>
                    <a:pt x="881" y="1260"/>
                    <a:pt x="964" y="1272"/>
                  </a:cubicBezTo>
                  <a:cubicBezTo>
                    <a:pt x="1005" y="1285"/>
                    <a:pt x="1046" y="1292"/>
                    <a:pt x="1088" y="1292"/>
                  </a:cubicBezTo>
                  <a:cubicBezTo>
                    <a:pt x="1158" y="1292"/>
                    <a:pt x="1226" y="1273"/>
                    <a:pt x="1286" y="1236"/>
                  </a:cubicBezTo>
                  <a:cubicBezTo>
                    <a:pt x="1369" y="1176"/>
                    <a:pt x="1441" y="1093"/>
                    <a:pt x="1464" y="986"/>
                  </a:cubicBezTo>
                  <a:cubicBezTo>
                    <a:pt x="1488" y="891"/>
                    <a:pt x="1476" y="784"/>
                    <a:pt x="1417" y="676"/>
                  </a:cubicBezTo>
                  <a:cubicBezTo>
                    <a:pt x="1369" y="593"/>
                    <a:pt x="1310" y="498"/>
                    <a:pt x="1238" y="426"/>
                  </a:cubicBezTo>
                  <a:cubicBezTo>
                    <a:pt x="1167" y="355"/>
                    <a:pt x="1083" y="272"/>
                    <a:pt x="1000" y="212"/>
                  </a:cubicBezTo>
                  <a:cubicBezTo>
                    <a:pt x="941" y="176"/>
                    <a:pt x="881" y="141"/>
                    <a:pt x="822" y="117"/>
                  </a:cubicBezTo>
                  <a:cubicBezTo>
                    <a:pt x="726" y="69"/>
                    <a:pt x="631" y="22"/>
                    <a:pt x="524" y="10"/>
                  </a:cubicBezTo>
                  <a:cubicBezTo>
                    <a:pt x="494" y="4"/>
                    <a:pt x="467" y="1"/>
                    <a:pt x="4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40"/>
            <p:cNvSpPr/>
            <p:nvPr/>
          </p:nvSpPr>
          <p:spPr>
            <a:xfrm>
              <a:off x="2042817" y="1541826"/>
              <a:ext cx="34627" cy="26375"/>
            </a:xfrm>
            <a:custGeom>
              <a:avLst/>
              <a:gdLst/>
              <a:ahLst/>
              <a:cxnLst/>
              <a:rect l="l" t="t" r="r" b="b"/>
              <a:pathLst>
                <a:path w="1049" h="799" extrusionOk="0">
                  <a:moveTo>
                    <a:pt x="525" y="1"/>
                  </a:moveTo>
                  <a:cubicBezTo>
                    <a:pt x="25" y="1"/>
                    <a:pt x="1" y="798"/>
                    <a:pt x="525" y="798"/>
                  </a:cubicBezTo>
                  <a:cubicBezTo>
                    <a:pt x="1049" y="798"/>
                    <a:pt x="1049" y="1"/>
                    <a:pt x="5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40"/>
            <p:cNvSpPr/>
            <p:nvPr/>
          </p:nvSpPr>
          <p:spPr>
            <a:xfrm>
              <a:off x="2107289" y="1594974"/>
              <a:ext cx="43276" cy="41031"/>
            </a:xfrm>
            <a:custGeom>
              <a:avLst/>
              <a:gdLst/>
              <a:ahLst/>
              <a:cxnLst/>
              <a:rect l="l" t="t" r="r" b="b"/>
              <a:pathLst>
                <a:path w="1311" h="1243" extrusionOk="0">
                  <a:moveTo>
                    <a:pt x="453" y="1"/>
                  </a:moveTo>
                  <a:cubicBezTo>
                    <a:pt x="426" y="1"/>
                    <a:pt x="399" y="4"/>
                    <a:pt x="370" y="10"/>
                  </a:cubicBezTo>
                  <a:cubicBezTo>
                    <a:pt x="310" y="10"/>
                    <a:pt x="274" y="22"/>
                    <a:pt x="227" y="57"/>
                  </a:cubicBezTo>
                  <a:cubicBezTo>
                    <a:pt x="179" y="81"/>
                    <a:pt x="131" y="117"/>
                    <a:pt x="108" y="153"/>
                  </a:cubicBezTo>
                  <a:cubicBezTo>
                    <a:pt x="72" y="200"/>
                    <a:pt x="48" y="248"/>
                    <a:pt x="36" y="296"/>
                  </a:cubicBezTo>
                  <a:cubicBezTo>
                    <a:pt x="1" y="391"/>
                    <a:pt x="12" y="510"/>
                    <a:pt x="72" y="605"/>
                  </a:cubicBezTo>
                  <a:cubicBezTo>
                    <a:pt x="96" y="629"/>
                    <a:pt x="120" y="665"/>
                    <a:pt x="131" y="677"/>
                  </a:cubicBezTo>
                  <a:cubicBezTo>
                    <a:pt x="167" y="677"/>
                    <a:pt x="227" y="712"/>
                    <a:pt x="298" y="736"/>
                  </a:cubicBezTo>
                  <a:cubicBezTo>
                    <a:pt x="328" y="736"/>
                    <a:pt x="357" y="745"/>
                    <a:pt x="384" y="758"/>
                  </a:cubicBezTo>
                  <a:lnTo>
                    <a:pt x="384" y="758"/>
                  </a:lnTo>
                  <a:lnTo>
                    <a:pt x="346" y="736"/>
                  </a:lnTo>
                  <a:lnTo>
                    <a:pt x="346" y="736"/>
                  </a:lnTo>
                  <a:cubicBezTo>
                    <a:pt x="365" y="746"/>
                    <a:pt x="382" y="755"/>
                    <a:pt x="398" y="765"/>
                  </a:cubicBezTo>
                  <a:lnTo>
                    <a:pt x="398" y="765"/>
                  </a:lnTo>
                  <a:cubicBezTo>
                    <a:pt x="394" y="763"/>
                    <a:pt x="389" y="760"/>
                    <a:pt x="384" y="758"/>
                  </a:cubicBezTo>
                  <a:lnTo>
                    <a:pt x="384" y="758"/>
                  </a:lnTo>
                  <a:lnTo>
                    <a:pt x="414" y="775"/>
                  </a:lnTo>
                  <a:lnTo>
                    <a:pt x="414" y="775"/>
                  </a:lnTo>
                  <a:cubicBezTo>
                    <a:pt x="409" y="772"/>
                    <a:pt x="404" y="768"/>
                    <a:pt x="398" y="765"/>
                  </a:cubicBezTo>
                  <a:lnTo>
                    <a:pt x="398" y="765"/>
                  </a:lnTo>
                  <a:cubicBezTo>
                    <a:pt x="409" y="771"/>
                    <a:pt x="420" y="777"/>
                    <a:pt x="429" y="784"/>
                  </a:cubicBezTo>
                  <a:lnTo>
                    <a:pt x="414" y="775"/>
                  </a:lnTo>
                  <a:lnTo>
                    <a:pt x="414" y="775"/>
                  </a:lnTo>
                  <a:cubicBezTo>
                    <a:pt x="425" y="782"/>
                    <a:pt x="435" y="789"/>
                    <a:pt x="446" y="797"/>
                  </a:cubicBezTo>
                  <a:lnTo>
                    <a:pt x="446" y="797"/>
                  </a:lnTo>
                  <a:cubicBezTo>
                    <a:pt x="427" y="782"/>
                    <a:pt x="413" y="768"/>
                    <a:pt x="405" y="760"/>
                  </a:cubicBezTo>
                  <a:lnTo>
                    <a:pt x="405" y="760"/>
                  </a:lnTo>
                  <a:cubicBezTo>
                    <a:pt x="419" y="769"/>
                    <a:pt x="433" y="782"/>
                    <a:pt x="446" y="797"/>
                  </a:cubicBezTo>
                  <a:lnTo>
                    <a:pt x="446" y="797"/>
                  </a:lnTo>
                  <a:cubicBezTo>
                    <a:pt x="446" y="797"/>
                    <a:pt x="446" y="797"/>
                    <a:pt x="446" y="797"/>
                  </a:cubicBezTo>
                  <a:lnTo>
                    <a:pt x="446" y="797"/>
                  </a:lnTo>
                  <a:cubicBezTo>
                    <a:pt x="446" y="797"/>
                    <a:pt x="446" y="797"/>
                    <a:pt x="446" y="797"/>
                  </a:cubicBezTo>
                  <a:lnTo>
                    <a:pt x="446" y="797"/>
                  </a:lnTo>
                  <a:cubicBezTo>
                    <a:pt x="446" y="797"/>
                    <a:pt x="446" y="797"/>
                    <a:pt x="446" y="797"/>
                  </a:cubicBezTo>
                  <a:lnTo>
                    <a:pt x="446" y="797"/>
                  </a:lnTo>
                  <a:cubicBezTo>
                    <a:pt x="456" y="804"/>
                    <a:pt x="466" y="811"/>
                    <a:pt x="477" y="819"/>
                  </a:cubicBezTo>
                  <a:cubicBezTo>
                    <a:pt x="465" y="812"/>
                    <a:pt x="455" y="804"/>
                    <a:pt x="446" y="797"/>
                  </a:cubicBezTo>
                  <a:lnTo>
                    <a:pt x="446" y="797"/>
                  </a:lnTo>
                  <a:cubicBezTo>
                    <a:pt x="453" y="804"/>
                    <a:pt x="459" y="812"/>
                    <a:pt x="465" y="821"/>
                  </a:cubicBezTo>
                  <a:lnTo>
                    <a:pt x="465" y="821"/>
                  </a:lnTo>
                  <a:cubicBezTo>
                    <a:pt x="457" y="812"/>
                    <a:pt x="449" y="804"/>
                    <a:pt x="441" y="796"/>
                  </a:cubicBezTo>
                  <a:lnTo>
                    <a:pt x="441" y="796"/>
                  </a:lnTo>
                  <a:cubicBezTo>
                    <a:pt x="456" y="816"/>
                    <a:pt x="469" y="836"/>
                    <a:pt x="481" y="857"/>
                  </a:cubicBezTo>
                  <a:lnTo>
                    <a:pt x="481" y="857"/>
                  </a:lnTo>
                  <a:cubicBezTo>
                    <a:pt x="491" y="888"/>
                    <a:pt x="501" y="919"/>
                    <a:pt x="501" y="950"/>
                  </a:cubicBezTo>
                  <a:cubicBezTo>
                    <a:pt x="524" y="1010"/>
                    <a:pt x="536" y="1058"/>
                    <a:pt x="584" y="1081"/>
                  </a:cubicBezTo>
                  <a:cubicBezTo>
                    <a:pt x="608" y="1129"/>
                    <a:pt x="643" y="1153"/>
                    <a:pt x="703" y="1189"/>
                  </a:cubicBezTo>
                  <a:cubicBezTo>
                    <a:pt x="739" y="1212"/>
                    <a:pt x="786" y="1224"/>
                    <a:pt x="846" y="1224"/>
                  </a:cubicBezTo>
                  <a:cubicBezTo>
                    <a:pt x="876" y="1236"/>
                    <a:pt x="902" y="1242"/>
                    <a:pt x="929" y="1242"/>
                  </a:cubicBezTo>
                  <a:cubicBezTo>
                    <a:pt x="956" y="1242"/>
                    <a:pt x="983" y="1236"/>
                    <a:pt x="1013" y="1224"/>
                  </a:cubicBezTo>
                  <a:cubicBezTo>
                    <a:pt x="1120" y="1200"/>
                    <a:pt x="1203" y="1141"/>
                    <a:pt x="1251" y="1058"/>
                  </a:cubicBezTo>
                  <a:lnTo>
                    <a:pt x="1298" y="962"/>
                  </a:lnTo>
                  <a:cubicBezTo>
                    <a:pt x="1310" y="891"/>
                    <a:pt x="1310" y="808"/>
                    <a:pt x="1298" y="760"/>
                  </a:cubicBezTo>
                  <a:cubicBezTo>
                    <a:pt x="1286" y="665"/>
                    <a:pt x="1239" y="581"/>
                    <a:pt x="1191" y="486"/>
                  </a:cubicBezTo>
                  <a:cubicBezTo>
                    <a:pt x="1167" y="427"/>
                    <a:pt x="1120" y="379"/>
                    <a:pt x="1084" y="331"/>
                  </a:cubicBezTo>
                  <a:cubicBezTo>
                    <a:pt x="1072" y="307"/>
                    <a:pt x="1048" y="296"/>
                    <a:pt x="1024" y="260"/>
                  </a:cubicBezTo>
                  <a:cubicBezTo>
                    <a:pt x="989" y="212"/>
                    <a:pt x="929" y="188"/>
                    <a:pt x="882" y="141"/>
                  </a:cubicBezTo>
                  <a:cubicBezTo>
                    <a:pt x="846" y="129"/>
                    <a:pt x="834" y="117"/>
                    <a:pt x="810" y="93"/>
                  </a:cubicBezTo>
                  <a:cubicBezTo>
                    <a:pt x="715" y="57"/>
                    <a:pt x="632" y="22"/>
                    <a:pt x="536" y="10"/>
                  </a:cubicBezTo>
                  <a:cubicBezTo>
                    <a:pt x="507" y="4"/>
                    <a:pt x="480" y="1"/>
                    <a:pt x="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40"/>
            <p:cNvSpPr/>
            <p:nvPr/>
          </p:nvSpPr>
          <p:spPr>
            <a:xfrm>
              <a:off x="1895453" y="1522547"/>
              <a:ext cx="66845" cy="48261"/>
            </a:xfrm>
            <a:custGeom>
              <a:avLst/>
              <a:gdLst/>
              <a:ahLst/>
              <a:cxnLst/>
              <a:rect l="l" t="t" r="r" b="b"/>
              <a:pathLst>
                <a:path w="2025" h="1462" extrusionOk="0">
                  <a:moveTo>
                    <a:pt x="703" y="870"/>
                  </a:moveTo>
                  <a:lnTo>
                    <a:pt x="768" y="895"/>
                  </a:lnTo>
                  <a:lnTo>
                    <a:pt x="768" y="895"/>
                  </a:lnTo>
                  <a:cubicBezTo>
                    <a:pt x="746" y="885"/>
                    <a:pt x="725" y="877"/>
                    <a:pt x="703" y="870"/>
                  </a:cubicBezTo>
                  <a:close/>
                  <a:moveTo>
                    <a:pt x="400" y="1"/>
                  </a:moveTo>
                  <a:cubicBezTo>
                    <a:pt x="202" y="1"/>
                    <a:pt x="1" y="198"/>
                    <a:pt x="24" y="406"/>
                  </a:cubicBezTo>
                  <a:cubicBezTo>
                    <a:pt x="24" y="632"/>
                    <a:pt x="179" y="787"/>
                    <a:pt x="405" y="811"/>
                  </a:cubicBezTo>
                  <a:cubicBezTo>
                    <a:pt x="536" y="823"/>
                    <a:pt x="679" y="847"/>
                    <a:pt x="798" y="906"/>
                  </a:cubicBezTo>
                  <a:lnTo>
                    <a:pt x="768" y="895"/>
                  </a:lnTo>
                  <a:lnTo>
                    <a:pt x="768" y="895"/>
                  </a:lnTo>
                  <a:cubicBezTo>
                    <a:pt x="842" y="928"/>
                    <a:pt x="911" y="976"/>
                    <a:pt x="981" y="1023"/>
                  </a:cubicBezTo>
                  <a:lnTo>
                    <a:pt x="981" y="1023"/>
                  </a:lnTo>
                  <a:cubicBezTo>
                    <a:pt x="1048" y="1078"/>
                    <a:pt x="1109" y="1143"/>
                    <a:pt x="1170" y="1206"/>
                  </a:cubicBezTo>
                  <a:lnTo>
                    <a:pt x="1170" y="1206"/>
                  </a:lnTo>
                  <a:cubicBezTo>
                    <a:pt x="1182" y="1225"/>
                    <a:pt x="1198" y="1247"/>
                    <a:pt x="1214" y="1263"/>
                  </a:cubicBezTo>
                  <a:cubicBezTo>
                    <a:pt x="1274" y="1358"/>
                    <a:pt x="1345" y="1430"/>
                    <a:pt x="1453" y="1442"/>
                  </a:cubicBezTo>
                  <a:cubicBezTo>
                    <a:pt x="1488" y="1455"/>
                    <a:pt x="1527" y="1462"/>
                    <a:pt x="1567" y="1462"/>
                  </a:cubicBezTo>
                  <a:cubicBezTo>
                    <a:pt x="1634" y="1462"/>
                    <a:pt x="1703" y="1443"/>
                    <a:pt x="1762" y="1406"/>
                  </a:cubicBezTo>
                  <a:cubicBezTo>
                    <a:pt x="1941" y="1287"/>
                    <a:pt x="2024" y="1025"/>
                    <a:pt x="1905" y="847"/>
                  </a:cubicBezTo>
                  <a:cubicBezTo>
                    <a:pt x="1572" y="346"/>
                    <a:pt x="1036" y="37"/>
                    <a:pt x="417" y="1"/>
                  </a:cubicBezTo>
                  <a:cubicBezTo>
                    <a:pt x="411" y="1"/>
                    <a:pt x="405" y="1"/>
                    <a:pt x="4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40"/>
            <p:cNvSpPr/>
            <p:nvPr/>
          </p:nvSpPr>
          <p:spPr>
            <a:xfrm>
              <a:off x="1185207" y="1598045"/>
              <a:ext cx="101044" cy="101407"/>
            </a:xfrm>
            <a:custGeom>
              <a:avLst/>
              <a:gdLst/>
              <a:ahLst/>
              <a:cxnLst/>
              <a:rect l="l" t="t" r="r" b="b"/>
              <a:pathLst>
                <a:path w="3061" h="3072" extrusionOk="0">
                  <a:moveTo>
                    <a:pt x="1536" y="0"/>
                  </a:moveTo>
                  <a:cubicBezTo>
                    <a:pt x="679" y="0"/>
                    <a:pt x="0" y="691"/>
                    <a:pt x="0" y="1536"/>
                  </a:cubicBezTo>
                  <a:cubicBezTo>
                    <a:pt x="0" y="2381"/>
                    <a:pt x="679" y="3072"/>
                    <a:pt x="1536" y="3072"/>
                  </a:cubicBezTo>
                  <a:cubicBezTo>
                    <a:pt x="2382" y="3072"/>
                    <a:pt x="3060" y="2381"/>
                    <a:pt x="3060" y="1536"/>
                  </a:cubicBezTo>
                  <a:cubicBezTo>
                    <a:pt x="3060" y="691"/>
                    <a:pt x="2382" y="0"/>
                    <a:pt x="1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40"/>
            <p:cNvSpPr/>
            <p:nvPr/>
          </p:nvSpPr>
          <p:spPr>
            <a:xfrm>
              <a:off x="1356571" y="1804367"/>
              <a:ext cx="47204" cy="47600"/>
            </a:xfrm>
            <a:custGeom>
              <a:avLst/>
              <a:gdLst/>
              <a:ahLst/>
              <a:cxnLst/>
              <a:rect l="l" t="t" r="r" b="b"/>
              <a:pathLst>
                <a:path w="1430" h="1442" extrusionOk="0">
                  <a:moveTo>
                    <a:pt x="715" y="1"/>
                  </a:moveTo>
                  <a:cubicBezTo>
                    <a:pt x="322" y="1"/>
                    <a:pt x="1" y="322"/>
                    <a:pt x="1" y="727"/>
                  </a:cubicBezTo>
                  <a:cubicBezTo>
                    <a:pt x="1" y="1120"/>
                    <a:pt x="322" y="1442"/>
                    <a:pt x="715" y="1442"/>
                  </a:cubicBezTo>
                  <a:cubicBezTo>
                    <a:pt x="1108" y="1442"/>
                    <a:pt x="1429" y="1120"/>
                    <a:pt x="1429" y="727"/>
                  </a:cubicBezTo>
                  <a:cubicBezTo>
                    <a:pt x="1429" y="322"/>
                    <a:pt x="1108" y="1"/>
                    <a:pt x="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40"/>
            <p:cNvSpPr/>
            <p:nvPr/>
          </p:nvSpPr>
          <p:spPr>
            <a:xfrm>
              <a:off x="2554168" y="1670340"/>
              <a:ext cx="163135" cy="163135"/>
            </a:xfrm>
            <a:custGeom>
              <a:avLst/>
              <a:gdLst/>
              <a:ahLst/>
              <a:cxnLst/>
              <a:rect l="l" t="t" r="r" b="b"/>
              <a:pathLst>
                <a:path w="4942" h="4942" extrusionOk="0">
                  <a:moveTo>
                    <a:pt x="2477" y="1"/>
                  </a:moveTo>
                  <a:cubicBezTo>
                    <a:pt x="1108" y="1"/>
                    <a:pt x="1" y="1108"/>
                    <a:pt x="1" y="2477"/>
                  </a:cubicBezTo>
                  <a:cubicBezTo>
                    <a:pt x="1" y="3835"/>
                    <a:pt x="1108" y="4942"/>
                    <a:pt x="2477" y="4942"/>
                  </a:cubicBezTo>
                  <a:cubicBezTo>
                    <a:pt x="3847" y="4942"/>
                    <a:pt x="4942" y="3835"/>
                    <a:pt x="4942" y="2477"/>
                  </a:cubicBezTo>
                  <a:cubicBezTo>
                    <a:pt x="4942" y="1108"/>
                    <a:pt x="3847" y="1"/>
                    <a:pt x="2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40"/>
            <p:cNvSpPr/>
            <p:nvPr/>
          </p:nvSpPr>
          <p:spPr>
            <a:xfrm>
              <a:off x="2955491" y="2715456"/>
              <a:ext cx="121477" cy="121873"/>
            </a:xfrm>
            <a:custGeom>
              <a:avLst/>
              <a:gdLst/>
              <a:ahLst/>
              <a:cxnLst/>
              <a:rect l="l" t="t" r="r" b="b"/>
              <a:pathLst>
                <a:path w="3680" h="3692" extrusionOk="0">
                  <a:moveTo>
                    <a:pt x="1846" y="1"/>
                  </a:moveTo>
                  <a:cubicBezTo>
                    <a:pt x="822" y="1"/>
                    <a:pt x="0" y="822"/>
                    <a:pt x="0" y="1846"/>
                  </a:cubicBezTo>
                  <a:cubicBezTo>
                    <a:pt x="0" y="2870"/>
                    <a:pt x="822" y="3691"/>
                    <a:pt x="1846" y="3691"/>
                  </a:cubicBezTo>
                  <a:cubicBezTo>
                    <a:pt x="2858" y="3691"/>
                    <a:pt x="3679" y="2870"/>
                    <a:pt x="3679" y="1846"/>
                  </a:cubicBezTo>
                  <a:cubicBezTo>
                    <a:pt x="3679" y="822"/>
                    <a:pt x="2858" y="1"/>
                    <a:pt x="18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40"/>
            <p:cNvSpPr/>
            <p:nvPr/>
          </p:nvSpPr>
          <p:spPr>
            <a:xfrm>
              <a:off x="2834437" y="2432084"/>
              <a:ext cx="57008" cy="57008"/>
            </a:xfrm>
            <a:custGeom>
              <a:avLst/>
              <a:gdLst/>
              <a:ahLst/>
              <a:cxnLst/>
              <a:rect l="l" t="t" r="r" b="b"/>
              <a:pathLst>
                <a:path w="1727" h="1727" extrusionOk="0">
                  <a:moveTo>
                    <a:pt x="857" y="0"/>
                  </a:moveTo>
                  <a:cubicBezTo>
                    <a:pt x="381" y="0"/>
                    <a:pt x="0" y="381"/>
                    <a:pt x="0" y="857"/>
                  </a:cubicBezTo>
                  <a:cubicBezTo>
                    <a:pt x="0" y="1334"/>
                    <a:pt x="381" y="1727"/>
                    <a:pt x="857" y="1727"/>
                  </a:cubicBezTo>
                  <a:cubicBezTo>
                    <a:pt x="1345" y="1727"/>
                    <a:pt x="1726" y="1334"/>
                    <a:pt x="1726" y="857"/>
                  </a:cubicBezTo>
                  <a:cubicBezTo>
                    <a:pt x="1726" y="381"/>
                    <a:pt x="1345" y="0"/>
                    <a:pt x="8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40"/>
            <p:cNvSpPr/>
            <p:nvPr/>
          </p:nvSpPr>
          <p:spPr>
            <a:xfrm>
              <a:off x="1093237" y="2884476"/>
              <a:ext cx="133657" cy="133657"/>
            </a:xfrm>
            <a:custGeom>
              <a:avLst/>
              <a:gdLst/>
              <a:ahLst/>
              <a:cxnLst/>
              <a:rect l="l" t="t" r="r" b="b"/>
              <a:pathLst>
                <a:path w="4049" h="4049" extrusionOk="0">
                  <a:moveTo>
                    <a:pt x="2024" y="0"/>
                  </a:moveTo>
                  <a:cubicBezTo>
                    <a:pt x="905" y="0"/>
                    <a:pt x="0" y="905"/>
                    <a:pt x="0" y="2024"/>
                  </a:cubicBezTo>
                  <a:cubicBezTo>
                    <a:pt x="0" y="3143"/>
                    <a:pt x="905" y="4048"/>
                    <a:pt x="2024" y="4048"/>
                  </a:cubicBezTo>
                  <a:cubicBezTo>
                    <a:pt x="3144" y="4048"/>
                    <a:pt x="4049" y="3143"/>
                    <a:pt x="4049" y="2024"/>
                  </a:cubicBezTo>
                  <a:cubicBezTo>
                    <a:pt x="4049" y="905"/>
                    <a:pt x="3144" y="0"/>
                    <a:pt x="20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40"/>
            <p:cNvSpPr/>
            <p:nvPr/>
          </p:nvSpPr>
          <p:spPr>
            <a:xfrm>
              <a:off x="783125" y="2277227"/>
              <a:ext cx="163135" cy="163135"/>
            </a:xfrm>
            <a:custGeom>
              <a:avLst/>
              <a:gdLst/>
              <a:ahLst/>
              <a:cxnLst/>
              <a:rect l="l" t="t" r="r" b="b"/>
              <a:pathLst>
                <a:path w="4942" h="4942" extrusionOk="0">
                  <a:moveTo>
                    <a:pt x="2477" y="548"/>
                  </a:moveTo>
                  <a:cubicBezTo>
                    <a:pt x="3537" y="548"/>
                    <a:pt x="4394" y="1417"/>
                    <a:pt x="4406" y="2489"/>
                  </a:cubicBezTo>
                  <a:cubicBezTo>
                    <a:pt x="4406" y="3560"/>
                    <a:pt x="3537" y="4417"/>
                    <a:pt x="2477" y="4417"/>
                  </a:cubicBezTo>
                  <a:cubicBezTo>
                    <a:pt x="1405" y="4417"/>
                    <a:pt x="536" y="3548"/>
                    <a:pt x="536" y="2489"/>
                  </a:cubicBezTo>
                  <a:cubicBezTo>
                    <a:pt x="536" y="1417"/>
                    <a:pt x="1417" y="548"/>
                    <a:pt x="2477" y="548"/>
                  </a:cubicBezTo>
                  <a:close/>
                  <a:moveTo>
                    <a:pt x="2477" y="0"/>
                  </a:moveTo>
                  <a:cubicBezTo>
                    <a:pt x="1108" y="0"/>
                    <a:pt x="0" y="1095"/>
                    <a:pt x="0" y="2477"/>
                  </a:cubicBezTo>
                  <a:cubicBezTo>
                    <a:pt x="0" y="3846"/>
                    <a:pt x="1120" y="4941"/>
                    <a:pt x="2477" y="4941"/>
                  </a:cubicBezTo>
                  <a:cubicBezTo>
                    <a:pt x="3834" y="4941"/>
                    <a:pt x="4941" y="3846"/>
                    <a:pt x="4941" y="2477"/>
                  </a:cubicBezTo>
                  <a:cubicBezTo>
                    <a:pt x="4941" y="1095"/>
                    <a:pt x="3846" y="0"/>
                    <a:pt x="24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40"/>
            <p:cNvSpPr/>
            <p:nvPr/>
          </p:nvSpPr>
          <p:spPr>
            <a:xfrm>
              <a:off x="2954303" y="3503115"/>
              <a:ext cx="167064" cy="167064"/>
            </a:xfrm>
            <a:custGeom>
              <a:avLst/>
              <a:gdLst/>
              <a:ahLst/>
              <a:cxnLst/>
              <a:rect l="l" t="t" r="r" b="b"/>
              <a:pathLst>
                <a:path w="5061" h="5061" extrusionOk="0">
                  <a:moveTo>
                    <a:pt x="2537" y="548"/>
                  </a:moveTo>
                  <a:cubicBezTo>
                    <a:pt x="3620" y="548"/>
                    <a:pt x="4513" y="1441"/>
                    <a:pt x="4513" y="2525"/>
                  </a:cubicBezTo>
                  <a:cubicBezTo>
                    <a:pt x="4513" y="3620"/>
                    <a:pt x="3632" y="4513"/>
                    <a:pt x="2537" y="4513"/>
                  </a:cubicBezTo>
                  <a:cubicBezTo>
                    <a:pt x="1441" y="4513"/>
                    <a:pt x="548" y="3632"/>
                    <a:pt x="548" y="2525"/>
                  </a:cubicBezTo>
                  <a:cubicBezTo>
                    <a:pt x="548" y="1441"/>
                    <a:pt x="1429" y="548"/>
                    <a:pt x="2537" y="548"/>
                  </a:cubicBezTo>
                  <a:close/>
                  <a:moveTo>
                    <a:pt x="2537" y="1"/>
                  </a:moveTo>
                  <a:cubicBezTo>
                    <a:pt x="1132" y="1"/>
                    <a:pt x="0" y="1132"/>
                    <a:pt x="0" y="2525"/>
                  </a:cubicBezTo>
                  <a:cubicBezTo>
                    <a:pt x="0" y="3930"/>
                    <a:pt x="1132" y="5061"/>
                    <a:pt x="2537" y="5061"/>
                  </a:cubicBezTo>
                  <a:cubicBezTo>
                    <a:pt x="3918" y="5061"/>
                    <a:pt x="5061" y="3930"/>
                    <a:pt x="5061" y="2525"/>
                  </a:cubicBezTo>
                  <a:cubicBezTo>
                    <a:pt x="5061" y="1132"/>
                    <a:pt x="3930" y="1"/>
                    <a:pt x="25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40"/>
            <p:cNvSpPr/>
            <p:nvPr/>
          </p:nvSpPr>
          <p:spPr>
            <a:xfrm>
              <a:off x="3203508" y="4585963"/>
              <a:ext cx="76649" cy="76649"/>
            </a:xfrm>
            <a:custGeom>
              <a:avLst/>
              <a:gdLst/>
              <a:ahLst/>
              <a:cxnLst/>
              <a:rect l="l" t="t" r="r" b="b"/>
              <a:pathLst>
                <a:path w="2322" h="2322" extrusionOk="0">
                  <a:moveTo>
                    <a:pt x="1155" y="536"/>
                  </a:moveTo>
                  <a:cubicBezTo>
                    <a:pt x="1500" y="536"/>
                    <a:pt x="1786" y="822"/>
                    <a:pt x="1786" y="1155"/>
                  </a:cubicBezTo>
                  <a:cubicBezTo>
                    <a:pt x="1786" y="1500"/>
                    <a:pt x="1500" y="1786"/>
                    <a:pt x="1155" y="1786"/>
                  </a:cubicBezTo>
                  <a:cubicBezTo>
                    <a:pt x="810" y="1786"/>
                    <a:pt x="536" y="1500"/>
                    <a:pt x="536" y="1155"/>
                  </a:cubicBezTo>
                  <a:cubicBezTo>
                    <a:pt x="536" y="822"/>
                    <a:pt x="822" y="536"/>
                    <a:pt x="1155" y="536"/>
                  </a:cubicBezTo>
                  <a:close/>
                  <a:moveTo>
                    <a:pt x="1155" y="0"/>
                  </a:moveTo>
                  <a:cubicBezTo>
                    <a:pt x="524" y="0"/>
                    <a:pt x="0" y="524"/>
                    <a:pt x="0" y="1155"/>
                  </a:cubicBezTo>
                  <a:cubicBezTo>
                    <a:pt x="0" y="1798"/>
                    <a:pt x="524" y="2322"/>
                    <a:pt x="1155" y="2322"/>
                  </a:cubicBezTo>
                  <a:cubicBezTo>
                    <a:pt x="1798" y="2322"/>
                    <a:pt x="2322" y="1798"/>
                    <a:pt x="2322" y="1155"/>
                  </a:cubicBezTo>
                  <a:cubicBezTo>
                    <a:pt x="2322" y="524"/>
                    <a:pt x="1798" y="0"/>
                    <a:pt x="11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40"/>
            <p:cNvSpPr/>
            <p:nvPr/>
          </p:nvSpPr>
          <p:spPr>
            <a:xfrm>
              <a:off x="908107" y="2516594"/>
              <a:ext cx="90051" cy="122632"/>
            </a:xfrm>
            <a:custGeom>
              <a:avLst/>
              <a:gdLst/>
              <a:ahLst/>
              <a:cxnLst/>
              <a:rect l="l" t="t" r="r" b="b"/>
              <a:pathLst>
                <a:path w="2728" h="3715" extrusionOk="0">
                  <a:moveTo>
                    <a:pt x="894" y="0"/>
                  </a:moveTo>
                  <a:lnTo>
                    <a:pt x="1" y="3715"/>
                  </a:lnTo>
                  <a:lnTo>
                    <a:pt x="2727" y="3715"/>
                  </a:lnTo>
                  <a:lnTo>
                    <a:pt x="8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40"/>
            <p:cNvSpPr/>
            <p:nvPr/>
          </p:nvSpPr>
          <p:spPr>
            <a:xfrm>
              <a:off x="3111901" y="4282124"/>
              <a:ext cx="129729" cy="161980"/>
            </a:xfrm>
            <a:custGeom>
              <a:avLst/>
              <a:gdLst/>
              <a:ahLst/>
              <a:cxnLst/>
              <a:rect l="l" t="t" r="r" b="b"/>
              <a:pathLst>
                <a:path w="3930" h="4907" extrusionOk="0">
                  <a:moveTo>
                    <a:pt x="870" y="1"/>
                  </a:moveTo>
                  <a:lnTo>
                    <a:pt x="1" y="4906"/>
                  </a:lnTo>
                  <a:lnTo>
                    <a:pt x="1" y="4906"/>
                  </a:lnTo>
                  <a:lnTo>
                    <a:pt x="3930" y="4108"/>
                  </a:lnTo>
                  <a:lnTo>
                    <a:pt x="8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40"/>
            <p:cNvSpPr/>
            <p:nvPr/>
          </p:nvSpPr>
          <p:spPr>
            <a:xfrm>
              <a:off x="2318762" y="1463225"/>
              <a:ext cx="128937" cy="161551"/>
            </a:xfrm>
            <a:custGeom>
              <a:avLst/>
              <a:gdLst/>
              <a:ahLst/>
              <a:cxnLst/>
              <a:rect l="l" t="t" r="r" b="b"/>
              <a:pathLst>
                <a:path w="3906" h="4894" extrusionOk="0">
                  <a:moveTo>
                    <a:pt x="857" y="0"/>
                  </a:moveTo>
                  <a:lnTo>
                    <a:pt x="0" y="4894"/>
                  </a:lnTo>
                  <a:lnTo>
                    <a:pt x="3905" y="4108"/>
                  </a:lnTo>
                  <a:lnTo>
                    <a:pt x="8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9"/>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Content</a:t>
            </a:r>
            <a:endParaRPr/>
          </a:p>
        </p:txBody>
      </p:sp>
      <p:cxnSp>
        <p:nvCxnSpPr>
          <p:cNvPr id="368" name="Google Shape;368;p19"/>
          <p:cNvCxnSpPr/>
          <p:nvPr/>
        </p:nvCxnSpPr>
        <p:spPr>
          <a:xfrm rot="10800000">
            <a:off x="5328178" y="3305225"/>
            <a:ext cx="827700" cy="440700"/>
          </a:xfrm>
          <a:prstGeom prst="straightConnector1">
            <a:avLst/>
          </a:prstGeom>
          <a:noFill/>
          <a:ln w="28575" cap="flat" cmpd="sng">
            <a:solidFill>
              <a:schemeClr val="accent6"/>
            </a:solidFill>
            <a:prstDash val="solid"/>
            <a:round/>
            <a:headEnd type="none" w="med" len="med"/>
            <a:tailEnd type="none" w="med" len="med"/>
          </a:ln>
        </p:spPr>
      </p:cxnSp>
      <p:cxnSp>
        <p:nvCxnSpPr>
          <p:cNvPr id="377" name="Google Shape;377;p19"/>
          <p:cNvCxnSpPr/>
          <p:nvPr/>
        </p:nvCxnSpPr>
        <p:spPr>
          <a:xfrm flipH="1">
            <a:off x="5328178" y="1990725"/>
            <a:ext cx="827700" cy="440700"/>
          </a:xfrm>
          <a:prstGeom prst="straightConnector1">
            <a:avLst/>
          </a:prstGeom>
          <a:noFill/>
          <a:ln w="28575" cap="flat" cmpd="sng">
            <a:solidFill>
              <a:schemeClr val="accent5"/>
            </a:solidFill>
            <a:prstDash val="solid"/>
            <a:round/>
            <a:headEnd type="none" w="med" len="med"/>
            <a:tailEnd type="none" w="med" len="med"/>
          </a:ln>
        </p:spPr>
      </p:cxnSp>
      <p:grpSp>
        <p:nvGrpSpPr>
          <p:cNvPr id="4" name="Group 3"/>
          <p:cNvGrpSpPr/>
          <p:nvPr/>
        </p:nvGrpSpPr>
        <p:grpSpPr>
          <a:xfrm>
            <a:off x="6147780" y="1528475"/>
            <a:ext cx="2530428" cy="901666"/>
            <a:chOff x="6147780" y="1528475"/>
            <a:chExt cx="2530428" cy="901666"/>
          </a:xfrm>
        </p:grpSpPr>
        <p:grpSp>
          <p:nvGrpSpPr>
            <p:cNvPr id="378" name="Google Shape;378;p19"/>
            <p:cNvGrpSpPr/>
            <p:nvPr/>
          </p:nvGrpSpPr>
          <p:grpSpPr>
            <a:xfrm>
              <a:off x="6147780" y="1528475"/>
              <a:ext cx="2530428" cy="901666"/>
              <a:chOff x="6147780" y="1528475"/>
              <a:chExt cx="2530428" cy="901666"/>
            </a:xfrm>
          </p:grpSpPr>
          <p:grpSp>
            <p:nvGrpSpPr>
              <p:cNvPr id="379" name="Google Shape;379;p19"/>
              <p:cNvGrpSpPr/>
              <p:nvPr/>
            </p:nvGrpSpPr>
            <p:grpSpPr>
              <a:xfrm>
                <a:off x="6147780" y="1528475"/>
                <a:ext cx="2530428" cy="901666"/>
                <a:chOff x="6147780" y="1528475"/>
                <a:chExt cx="2530428" cy="901666"/>
              </a:xfrm>
            </p:grpSpPr>
            <p:sp>
              <p:nvSpPr>
                <p:cNvPr id="380" name="Google Shape;380;p19"/>
                <p:cNvSpPr/>
                <p:nvPr/>
              </p:nvSpPr>
              <p:spPr>
                <a:xfrm flipH="1">
                  <a:off x="6147780" y="1528475"/>
                  <a:ext cx="2079388" cy="901665"/>
                </a:xfrm>
                <a:custGeom>
                  <a:avLst/>
                  <a:gdLst/>
                  <a:ahLst/>
                  <a:cxnLst/>
                  <a:rect l="l" t="t" r="r" b="b"/>
                  <a:pathLst>
                    <a:path w="51710" h="19611" extrusionOk="0">
                      <a:moveTo>
                        <a:pt x="46840" y="19610"/>
                      </a:moveTo>
                      <a:lnTo>
                        <a:pt x="0" y="19610"/>
                      </a:lnTo>
                      <a:lnTo>
                        <a:pt x="0" y="1"/>
                      </a:lnTo>
                      <a:lnTo>
                        <a:pt x="46828" y="1"/>
                      </a:lnTo>
                      <a:cubicBezTo>
                        <a:pt x="49530" y="1"/>
                        <a:pt x="51709" y="2191"/>
                        <a:pt x="51709" y="4882"/>
                      </a:cubicBezTo>
                      <a:lnTo>
                        <a:pt x="51709" y="14729"/>
                      </a:lnTo>
                      <a:cubicBezTo>
                        <a:pt x="51697" y="17431"/>
                        <a:pt x="49530" y="19610"/>
                        <a:pt x="46840" y="1961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flipH="1">
                  <a:off x="6191229" y="1578313"/>
                  <a:ext cx="1992841" cy="801986"/>
                </a:xfrm>
                <a:custGeom>
                  <a:avLst/>
                  <a:gdLst/>
                  <a:ahLst/>
                  <a:cxnLst/>
                  <a:rect l="l" t="t" r="r" b="b"/>
                  <a:pathLst>
                    <a:path w="49567" h="17443" extrusionOk="0">
                      <a:moveTo>
                        <a:pt x="0" y="17443"/>
                      </a:moveTo>
                      <a:lnTo>
                        <a:pt x="0" y="0"/>
                      </a:lnTo>
                      <a:lnTo>
                        <a:pt x="40839" y="0"/>
                      </a:lnTo>
                      <a:cubicBezTo>
                        <a:pt x="45649" y="0"/>
                        <a:pt x="49566" y="3917"/>
                        <a:pt x="49566" y="8727"/>
                      </a:cubicBezTo>
                      <a:cubicBezTo>
                        <a:pt x="49566" y="13526"/>
                        <a:pt x="45649" y="17443"/>
                        <a:pt x="40839" y="1744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flipH="1">
                  <a:off x="7776037" y="1528476"/>
                  <a:ext cx="902171" cy="901665"/>
                </a:xfrm>
                <a:custGeom>
                  <a:avLst/>
                  <a:gdLst/>
                  <a:ahLst/>
                  <a:cxnLst/>
                  <a:rect l="l" t="t" r="r" b="b"/>
                  <a:pathLst>
                    <a:path w="19622" h="19611" extrusionOk="0">
                      <a:moveTo>
                        <a:pt x="19622" y="9800"/>
                      </a:moveTo>
                      <a:cubicBezTo>
                        <a:pt x="19622" y="15217"/>
                        <a:pt x="15228" y="19610"/>
                        <a:pt x="9811" y="19610"/>
                      </a:cubicBezTo>
                      <a:cubicBezTo>
                        <a:pt x="4393" y="19610"/>
                        <a:pt x="0" y="15217"/>
                        <a:pt x="0" y="9800"/>
                      </a:cubicBezTo>
                      <a:cubicBezTo>
                        <a:pt x="0" y="4394"/>
                        <a:pt x="4393" y="1"/>
                        <a:pt x="9811" y="1"/>
                      </a:cubicBezTo>
                      <a:cubicBezTo>
                        <a:pt x="15228" y="1"/>
                        <a:pt x="19622" y="4394"/>
                        <a:pt x="19622" y="980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flipH="1">
                  <a:off x="7812728" y="1566268"/>
                  <a:ext cx="827733" cy="826629"/>
                </a:xfrm>
                <a:custGeom>
                  <a:avLst/>
                  <a:gdLst/>
                  <a:ahLst/>
                  <a:cxnLst/>
                  <a:rect l="l" t="t" r="r" b="b"/>
                  <a:pathLst>
                    <a:path w="18003" h="17979" extrusionOk="0">
                      <a:moveTo>
                        <a:pt x="8990" y="17979"/>
                      </a:moveTo>
                      <a:cubicBezTo>
                        <a:pt x="4037" y="17979"/>
                        <a:pt x="1" y="13942"/>
                        <a:pt x="1" y="8989"/>
                      </a:cubicBezTo>
                      <a:cubicBezTo>
                        <a:pt x="1" y="4025"/>
                        <a:pt x="4037" y="0"/>
                        <a:pt x="8990" y="0"/>
                      </a:cubicBezTo>
                      <a:cubicBezTo>
                        <a:pt x="13955" y="0"/>
                        <a:pt x="17979" y="4025"/>
                        <a:pt x="17979" y="8989"/>
                      </a:cubicBezTo>
                      <a:cubicBezTo>
                        <a:pt x="18003" y="13942"/>
                        <a:pt x="13955" y="17979"/>
                        <a:pt x="8990" y="17979"/>
                      </a:cubicBezTo>
                      <a:close/>
                      <a:moveTo>
                        <a:pt x="8990" y="536"/>
                      </a:moveTo>
                      <a:cubicBezTo>
                        <a:pt x="4334" y="536"/>
                        <a:pt x="536" y="4322"/>
                        <a:pt x="536" y="8989"/>
                      </a:cubicBezTo>
                      <a:cubicBezTo>
                        <a:pt x="536" y="13645"/>
                        <a:pt x="4334" y="17443"/>
                        <a:pt x="8990" y="17443"/>
                      </a:cubicBezTo>
                      <a:cubicBezTo>
                        <a:pt x="13657" y="17443"/>
                        <a:pt x="17443" y="13645"/>
                        <a:pt x="17443" y="8989"/>
                      </a:cubicBezTo>
                      <a:cubicBezTo>
                        <a:pt x="17443" y="4322"/>
                        <a:pt x="13669" y="536"/>
                        <a:pt x="8990" y="5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19"/>
              <p:cNvGrpSpPr/>
              <p:nvPr/>
            </p:nvGrpSpPr>
            <p:grpSpPr>
              <a:xfrm flipH="1">
                <a:off x="7981149" y="1805549"/>
                <a:ext cx="489433" cy="346534"/>
                <a:chOff x="6212362" y="1971581"/>
                <a:chExt cx="446318" cy="316007"/>
              </a:xfrm>
            </p:grpSpPr>
            <p:sp>
              <p:nvSpPr>
                <p:cNvPr id="385" name="Google Shape;385;p19"/>
                <p:cNvSpPr/>
                <p:nvPr/>
              </p:nvSpPr>
              <p:spPr>
                <a:xfrm>
                  <a:off x="6378605" y="1971581"/>
                  <a:ext cx="113372" cy="113833"/>
                </a:xfrm>
                <a:custGeom>
                  <a:avLst/>
                  <a:gdLst/>
                  <a:ahLst/>
                  <a:cxnLst/>
                  <a:rect l="l" t="t" r="r" b="b"/>
                  <a:pathLst>
                    <a:path w="2704" h="2715" extrusionOk="0">
                      <a:moveTo>
                        <a:pt x="1346" y="215"/>
                      </a:moveTo>
                      <a:cubicBezTo>
                        <a:pt x="1989" y="215"/>
                        <a:pt x="2501" y="727"/>
                        <a:pt x="2501" y="1358"/>
                      </a:cubicBezTo>
                      <a:cubicBezTo>
                        <a:pt x="2501" y="2001"/>
                        <a:pt x="1977" y="2501"/>
                        <a:pt x="1346" y="2501"/>
                      </a:cubicBezTo>
                      <a:cubicBezTo>
                        <a:pt x="727" y="2501"/>
                        <a:pt x="203" y="1977"/>
                        <a:pt x="203" y="1358"/>
                      </a:cubicBezTo>
                      <a:cubicBezTo>
                        <a:pt x="191" y="715"/>
                        <a:pt x="715" y="215"/>
                        <a:pt x="1346" y="215"/>
                      </a:cubicBezTo>
                      <a:close/>
                      <a:moveTo>
                        <a:pt x="1346" y="0"/>
                      </a:moveTo>
                      <a:cubicBezTo>
                        <a:pt x="608" y="0"/>
                        <a:pt x="0" y="608"/>
                        <a:pt x="0" y="1358"/>
                      </a:cubicBezTo>
                      <a:cubicBezTo>
                        <a:pt x="0" y="2096"/>
                        <a:pt x="608" y="2715"/>
                        <a:pt x="1346" y="2715"/>
                      </a:cubicBezTo>
                      <a:cubicBezTo>
                        <a:pt x="2096" y="2715"/>
                        <a:pt x="2703" y="2096"/>
                        <a:pt x="2703" y="1358"/>
                      </a:cubicBezTo>
                      <a:cubicBezTo>
                        <a:pt x="2703" y="608"/>
                        <a:pt x="2096" y="0"/>
                        <a:pt x="1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6212362" y="2099292"/>
                  <a:ext cx="446318" cy="188296"/>
                </a:xfrm>
                <a:custGeom>
                  <a:avLst/>
                  <a:gdLst/>
                  <a:ahLst/>
                  <a:cxnLst/>
                  <a:rect l="l" t="t" r="r" b="b"/>
                  <a:pathLst>
                    <a:path w="10645" h="4491" extrusionOk="0">
                      <a:moveTo>
                        <a:pt x="5323" y="217"/>
                      </a:moveTo>
                      <a:cubicBezTo>
                        <a:pt x="5799" y="217"/>
                        <a:pt x="6251" y="395"/>
                        <a:pt x="6597" y="717"/>
                      </a:cubicBezTo>
                      <a:cubicBezTo>
                        <a:pt x="6990" y="1074"/>
                        <a:pt x="7192" y="1574"/>
                        <a:pt x="7192" y="2086"/>
                      </a:cubicBezTo>
                      <a:lnTo>
                        <a:pt x="7192" y="2717"/>
                      </a:lnTo>
                      <a:cubicBezTo>
                        <a:pt x="7192" y="3026"/>
                        <a:pt x="6942" y="3276"/>
                        <a:pt x="6632" y="3276"/>
                      </a:cubicBezTo>
                      <a:lnTo>
                        <a:pt x="3977" y="3276"/>
                      </a:lnTo>
                      <a:cubicBezTo>
                        <a:pt x="3668" y="3276"/>
                        <a:pt x="3418" y="3026"/>
                        <a:pt x="3418" y="2717"/>
                      </a:cubicBezTo>
                      <a:lnTo>
                        <a:pt x="3418" y="2145"/>
                      </a:lnTo>
                      <a:cubicBezTo>
                        <a:pt x="3430" y="1133"/>
                        <a:pt x="4203" y="288"/>
                        <a:pt x="5180" y="217"/>
                      </a:cubicBezTo>
                      <a:close/>
                      <a:moveTo>
                        <a:pt x="2064" y="1236"/>
                      </a:moveTo>
                      <a:cubicBezTo>
                        <a:pt x="2106" y="1236"/>
                        <a:pt x="2149" y="1238"/>
                        <a:pt x="2191" y="1241"/>
                      </a:cubicBezTo>
                      <a:cubicBezTo>
                        <a:pt x="2596" y="1276"/>
                        <a:pt x="2965" y="1419"/>
                        <a:pt x="3263" y="1693"/>
                      </a:cubicBezTo>
                      <a:cubicBezTo>
                        <a:pt x="3239" y="1836"/>
                        <a:pt x="3203" y="2003"/>
                        <a:pt x="3203" y="2169"/>
                      </a:cubicBezTo>
                      <a:lnTo>
                        <a:pt x="3203" y="2729"/>
                      </a:lnTo>
                      <a:cubicBezTo>
                        <a:pt x="3203" y="3146"/>
                        <a:pt x="3537" y="3479"/>
                        <a:pt x="3930" y="3491"/>
                      </a:cubicBezTo>
                      <a:lnTo>
                        <a:pt x="3930" y="3741"/>
                      </a:lnTo>
                      <a:cubicBezTo>
                        <a:pt x="3965" y="4050"/>
                        <a:pt x="3715" y="4300"/>
                        <a:pt x="3394" y="4300"/>
                      </a:cubicBezTo>
                      <a:lnTo>
                        <a:pt x="751" y="4300"/>
                      </a:lnTo>
                      <a:cubicBezTo>
                        <a:pt x="441" y="4300"/>
                        <a:pt x="179" y="4050"/>
                        <a:pt x="179" y="3741"/>
                      </a:cubicBezTo>
                      <a:lnTo>
                        <a:pt x="179" y="3110"/>
                      </a:lnTo>
                      <a:cubicBezTo>
                        <a:pt x="179" y="2598"/>
                        <a:pt x="393" y="2098"/>
                        <a:pt x="774" y="1753"/>
                      </a:cubicBezTo>
                      <a:cubicBezTo>
                        <a:pt x="1136" y="1424"/>
                        <a:pt x="1578" y="1236"/>
                        <a:pt x="2064" y="1236"/>
                      </a:cubicBezTo>
                      <a:close/>
                      <a:moveTo>
                        <a:pt x="8513" y="1238"/>
                      </a:moveTo>
                      <a:cubicBezTo>
                        <a:pt x="9011" y="1238"/>
                        <a:pt x="9465" y="1416"/>
                        <a:pt x="9823" y="1753"/>
                      </a:cubicBezTo>
                      <a:cubicBezTo>
                        <a:pt x="10216" y="2098"/>
                        <a:pt x="10419" y="2598"/>
                        <a:pt x="10419" y="3110"/>
                      </a:cubicBezTo>
                      <a:lnTo>
                        <a:pt x="10419" y="3741"/>
                      </a:lnTo>
                      <a:lnTo>
                        <a:pt x="10442" y="3741"/>
                      </a:lnTo>
                      <a:cubicBezTo>
                        <a:pt x="10442" y="4050"/>
                        <a:pt x="10180" y="4300"/>
                        <a:pt x="9871" y="4300"/>
                      </a:cubicBezTo>
                      <a:lnTo>
                        <a:pt x="7228" y="4300"/>
                      </a:lnTo>
                      <a:cubicBezTo>
                        <a:pt x="6906" y="4300"/>
                        <a:pt x="6656" y="4050"/>
                        <a:pt x="6656" y="3741"/>
                      </a:cubicBezTo>
                      <a:lnTo>
                        <a:pt x="6656" y="3491"/>
                      </a:lnTo>
                      <a:cubicBezTo>
                        <a:pt x="7061" y="3467"/>
                        <a:pt x="7382" y="3134"/>
                        <a:pt x="7382" y="2729"/>
                      </a:cubicBezTo>
                      <a:lnTo>
                        <a:pt x="7382" y="2110"/>
                      </a:lnTo>
                      <a:cubicBezTo>
                        <a:pt x="7382" y="1955"/>
                        <a:pt x="7371" y="1824"/>
                        <a:pt x="7347" y="1693"/>
                      </a:cubicBezTo>
                      <a:cubicBezTo>
                        <a:pt x="7644" y="1419"/>
                        <a:pt x="8013" y="1276"/>
                        <a:pt x="8418" y="1241"/>
                      </a:cubicBezTo>
                      <a:cubicBezTo>
                        <a:pt x="8450" y="1239"/>
                        <a:pt x="8481" y="1238"/>
                        <a:pt x="8513" y="1238"/>
                      </a:cubicBezTo>
                      <a:close/>
                      <a:moveTo>
                        <a:pt x="5265" y="0"/>
                      </a:moveTo>
                      <a:cubicBezTo>
                        <a:pt x="5233" y="0"/>
                        <a:pt x="5200" y="1"/>
                        <a:pt x="5168" y="2"/>
                      </a:cubicBezTo>
                      <a:cubicBezTo>
                        <a:pt x="4311" y="62"/>
                        <a:pt x="3596" y="657"/>
                        <a:pt x="3334" y="1467"/>
                      </a:cubicBezTo>
                      <a:cubicBezTo>
                        <a:pt x="3013" y="1217"/>
                        <a:pt x="2620" y="1050"/>
                        <a:pt x="2227" y="1014"/>
                      </a:cubicBezTo>
                      <a:cubicBezTo>
                        <a:pt x="2183" y="1012"/>
                        <a:pt x="2139" y="1010"/>
                        <a:pt x="2095" y="1010"/>
                      </a:cubicBezTo>
                      <a:cubicBezTo>
                        <a:pt x="1558" y="1010"/>
                        <a:pt x="1041" y="1212"/>
                        <a:pt x="655" y="1586"/>
                      </a:cubicBezTo>
                      <a:cubicBezTo>
                        <a:pt x="239" y="1967"/>
                        <a:pt x="1" y="2538"/>
                        <a:pt x="1" y="3098"/>
                      </a:cubicBezTo>
                      <a:lnTo>
                        <a:pt x="1" y="3729"/>
                      </a:lnTo>
                      <a:cubicBezTo>
                        <a:pt x="1" y="4146"/>
                        <a:pt x="346" y="4491"/>
                        <a:pt x="763" y="4491"/>
                      </a:cubicBezTo>
                      <a:lnTo>
                        <a:pt x="3418" y="4491"/>
                      </a:lnTo>
                      <a:cubicBezTo>
                        <a:pt x="3822" y="4491"/>
                        <a:pt x="4168" y="4146"/>
                        <a:pt x="4168" y="3729"/>
                      </a:cubicBezTo>
                      <a:lnTo>
                        <a:pt x="4168" y="3479"/>
                      </a:lnTo>
                      <a:lnTo>
                        <a:pt x="6478" y="3479"/>
                      </a:lnTo>
                      <a:lnTo>
                        <a:pt x="6478" y="3729"/>
                      </a:lnTo>
                      <a:cubicBezTo>
                        <a:pt x="6478" y="4146"/>
                        <a:pt x="6823" y="4491"/>
                        <a:pt x="7240" y="4491"/>
                      </a:cubicBezTo>
                      <a:lnTo>
                        <a:pt x="9883" y="4491"/>
                      </a:lnTo>
                      <a:cubicBezTo>
                        <a:pt x="10299" y="4491"/>
                        <a:pt x="10645" y="4146"/>
                        <a:pt x="10645" y="3729"/>
                      </a:cubicBezTo>
                      <a:lnTo>
                        <a:pt x="10645" y="3098"/>
                      </a:lnTo>
                      <a:cubicBezTo>
                        <a:pt x="10633" y="2550"/>
                        <a:pt x="10395" y="1991"/>
                        <a:pt x="9978" y="1598"/>
                      </a:cubicBezTo>
                      <a:cubicBezTo>
                        <a:pt x="9583" y="1225"/>
                        <a:pt x="9077" y="1034"/>
                        <a:pt x="8554" y="1034"/>
                      </a:cubicBezTo>
                      <a:cubicBezTo>
                        <a:pt x="8509" y="1034"/>
                        <a:pt x="8463" y="1035"/>
                        <a:pt x="8418" y="1038"/>
                      </a:cubicBezTo>
                      <a:cubicBezTo>
                        <a:pt x="8013" y="1062"/>
                        <a:pt x="7621" y="1217"/>
                        <a:pt x="7299" y="1467"/>
                      </a:cubicBezTo>
                      <a:cubicBezTo>
                        <a:pt x="7192" y="1121"/>
                        <a:pt x="7001" y="824"/>
                        <a:pt x="6728" y="574"/>
                      </a:cubicBezTo>
                      <a:cubicBezTo>
                        <a:pt x="6323" y="191"/>
                        <a:pt x="5812" y="0"/>
                        <a:pt x="5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6513864" y="2014012"/>
                  <a:ext cx="113372" cy="113833"/>
                </a:xfrm>
                <a:custGeom>
                  <a:avLst/>
                  <a:gdLst/>
                  <a:ahLst/>
                  <a:cxnLst/>
                  <a:rect l="l" t="t" r="r" b="b"/>
                  <a:pathLst>
                    <a:path w="2704" h="2715" extrusionOk="0">
                      <a:moveTo>
                        <a:pt x="1358" y="215"/>
                      </a:moveTo>
                      <a:cubicBezTo>
                        <a:pt x="1989" y="215"/>
                        <a:pt x="2501" y="727"/>
                        <a:pt x="2501" y="1358"/>
                      </a:cubicBezTo>
                      <a:cubicBezTo>
                        <a:pt x="2501" y="2001"/>
                        <a:pt x="1977" y="2501"/>
                        <a:pt x="1358" y="2501"/>
                      </a:cubicBezTo>
                      <a:cubicBezTo>
                        <a:pt x="727" y="2501"/>
                        <a:pt x="203" y="1977"/>
                        <a:pt x="203" y="1358"/>
                      </a:cubicBezTo>
                      <a:cubicBezTo>
                        <a:pt x="203" y="727"/>
                        <a:pt x="715" y="215"/>
                        <a:pt x="1358" y="215"/>
                      </a:cubicBezTo>
                      <a:close/>
                      <a:moveTo>
                        <a:pt x="1358" y="0"/>
                      </a:moveTo>
                      <a:cubicBezTo>
                        <a:pt x="608" y="0"/>
                        <a:pt x="1" y="608"/>
                        <a:pt x="1" y="1358"/>
                      </a:cubicBezTo>
                      <a:cubicBezTo>
                        <a:pt x="1" y="2096"/>
                        <a:pt x="608" y="2715"/>
                        <a:pt x="1358" y="2715"/>
                      </a:cubicBezTo>
                      <a:cubicBezTo>
                        <a:pt x="2096" y="2715"/>
                        <a:pt x="2704" y="2096"/>
                        <a:pt x="2704" y="1358"/>
                      </a:cubicBezTo>
                      <a:cubicBezTo>
                        <a:pt x="2704" y="608"/>
                        <a:pt x="2096" y="0"/>
                        <a:pt x="13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6242298" y="2014012"/>
                  <a:ext cx="113875" cy="113833"/>
                </a:xfrm>
                <a:custGeom>
                  <a:avLst/>
                  <a:gdLst/>
                  <a:ahLst/>
                  <a:cxnLst/>
                  <a:rect l="l" t="t" r="r" b="b"/>
                  <a:pathLst>
                    <a:path w="2716" h="2715" extrusionOk="0">
                      <a:moveTo>
                        <a:pt x="1358" y="215"/>
                      </a:moveTo>
                      <a:cubicBezTo>
                        <a:pt x="2001" y="215"/>
                        <a:pt x="2501" y="727"/>
                        <a:pt x="2501" y="1358"/>
                      </a:cubicBezTo>
                      <a:cubicBezTo>
                        <a:pt x="2501" y="2001"/>
                        <a:pt x="1989" y="2501"/>
                        <a:pt x="1358" y="2501"/>
                      </a:cubicBezTo>
                      <a:cubicBezTo>
                        <a:pt x="715" y="2501"/>
                        <a:pt x="215" y="1977"/>
                        <a:pt x="215" y="1358"/>
                      </a:cubicBezTo>
                      <a:cubicBezTo>
                        <a:pt x="215" y="727"/>
                        <a:pt x="727" y="215"/>
                        <a:pt x="1358" y="215"/>
                      </a:cubicBezTo>
                      <a:close/>
                      <a:moveTo>
                        <a:pt x="1358" y="0"/>
                      </a:moveTo>
                      <a:cubicBezTo>
                        <a:pt x="620" y="0"/>
                        <a:pt x="1" y="608"/>
                        <a:pt x="1" y="1358"/>
                      </a:cubicBezTo>
                      <a:cubicBezTo>
                        <a:pt x="1" y="2096"/>
                        <a:pt x="620" y="2715"/>
                        <a:pt x="1358" y="2715"/>
                      </a:cubicBezTo>
                      <a:cubicBezTo>
                        <a:pt x="2108" y="2715"/>
                        <a:pt x="2716" y="2096"/>
                        <a:pt x="2716" y="1358"/>
                      </a:cubicBezTo>
                      <a:cubicBezTo>
                        <a:pt x="2716" y="608"/>
                        <a:pt x="2108" y="0"/>
                        <a:pt x="13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9" name="Google Shape;389;p19"/>
            <p:cNvGrpSpPr/>
            <p:nvPr/>
          </p:nvGrpSpPr>
          <p:grpSpPr>
            <a:xfrm>
              <a:off x="6233174" y="1656600"/>
              <a:ext cx="1417883" cy="666250"/>
              <a:chOff x="7049817" y="1656600"/>
              <a:chExt cx="1417883" cy="666250"/>
            </a:xfrm>
          </p:grpSpPr>
          <p:sp>
            <p:nvSpPr>
              <p:cNvPr id="390" name="Google Shape;390;p19"/>
              <p:cNvSpPr txBox="1"/>
              <p:nvPr/>
            </p:nvSpPr>
            <p:spPr>
              <a:xfrm>
                <a:off x="7049817" y="1656600"/>
                <a:ext cx="1417883" cy="206974"/>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r>
                  <a:rPr lang="en" b="1">
                    <a:solidFill>
                      <a:schemeClr val="dk1"/>
                    </a:solidFill>
                    <a:latin typeface="Fira Sans"/>
                    <a:ea typeface="Fira Sans"/>
                    <a:cs typeface="Fira Sans"/>
                    <a:sym typeface="Fira Sans"/>
                  </a:rPr>
                  <a:t>CRYPTANALYSIS</a:t>
                </a:r>
                <a:endParaRPr b="1">
                  <a:solidFill>
                    <a:schemeClr val="dk1"/>
                  </a:solidFill>
                  <a:latin typeface="Fira Sans"/>
                  <a:ea typeface="Fira Sans"/>
                  <a:cs typeface="Fira Sans"/>
                  <a:sym typeface="Fira Sans"/>
                </a:endParaRPr>
              </a:p>
            </p:txBody>
          </p:sp>
          <p:sp>
            <p:nvSpPr>
              <p:cNvPr id="391" name="Google Shape;391;p19"/>
              <p:cNvSpPr txBox="1"/>
              <p:nvPr/>
            </p:nvSpPr>
            <p:spPr>
              <a:xfrm>
                <a:off x="7140942" y="1880650"/>
                <a:ext cx="1326758" cy="442200"/>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r>
                  <a:rPr lang="en" sz="1200">
                    <a:solidFill>
                      <a:schemeClr val="dk1"/>
                    </a:solidFill>
                    <a:latin typeface="Fira Sans"/>
                    <a:ea typeface="Fira Sans"/>
                    <a:cs typeface="Fira Sans"/>
                    <a:sym typeface="Fira Sans"/>
                  </a:rPr>
                  <a:t>Attack</a:t>
                </a:r>
                <a:endParaRPr sz="1200">
                  <a:solidFill>
                    <a:schemeClr val="dk1"/>
                  </a:solidFill>
                  <a:latin typeface="Fira Sans"/>
                  <a:ea typeface="Fira Sans"/>
                  <a:cs typeface="Fira Sans"/>
                  <a:sym typeface="Fira Sans"/>
                </a:endParaRPr>
              </a:p>
            </p:txBody>
          </p:sp>
        </p:grpSp>
      </p:grpSp>
      <p:grpSp>
        <p:nvGrpSpPr>
          <p:cNvPr id="6" name="Group 5"/>
          <p:cNvGrpSpPr/>
          <p:nvPr/>
        </p:nvGrpSpPr>
        <p:grpSpPr>
          <a:xfrm>
            <a:off x="6147685" y="3460810"/>
            <a:ext cx="2530523" cy="901665"/>
            <a:chOff x="6147685" y="3460810"/>
            <a:chExt cx="2530523" cy="901665"/>
          </a:xfrm>
        </p:grpSpPr>
        <p:grpSp>
          <p:nvGrpSpPr>
            <p:cNvPr id="369" name="Google Shape;369;p19"/>
            <p:cNvGrpSpPr/>
            <p:nvPr/>
          </p:nvGrpSpPr>
          <p:grpSpPr>
            <a:xfrm>
              <a:off x="6147685" y="3460810"/>
              <a:ext cx="2530523" cy="901665"/>
              <a:chOff x="6147685" y="3460810"/>
              <a:chExt cx="2530523" cy="901665"/>
            </a:xfrm>
          </p:grpSpPr>
          <p:grpSp>
            <p:nvGrpSpPr>
              <p:cNvPr id="370" name="Google Shape;370;p19"/>
              <p:cNvGrpSpPr/>
              <p:nvPr/>
            </p:nvGrpSpPr>
            <p:grpSpPr>
              <a:xfrm>
                <a:off x="6147685" y="3460810"/>
                <a:ext cx="2530523" cy="901665"/>
                <a:chOff x="6147685" y="3460810"/>
                <a:chExt cx="2530523" cy="901665"/>
              </a:xfrm>
            </p:grpSpPr>
            <p:sp>
              <p:nvSpPr>
                <p:cNvPr id="371" name="Google Shape;371;p19"/>
                <p:cNvSpPr/>
                <p:nvPr/>
              </p:nvSpPr>
              <p:spPr>
                <a:xfrm flipH="1">
                  <a:off x="6147685" y="3460810"/>
                  <a:ext cx="2079483" cy="901665"/>
                </a:xfrm>
                <a:custGeom>
                  <a:avLst/>
                  <a:gdLst/>
                  <a:ahLst/>
                  <a:cxnLst/>
                  <a:rect l="l" t="t" r="r" b="b"/>
                  <a:pathLst>
                    <a:path w="51722" h="19611" extrusionOk="0">
                      <a:moveTo>
                        <a:pt x="46840" y="19610"/>
                      </a:moveTo>
                      <a:lnTo>
                        <a:pt x="1" y="19610"/>
                      </a:lnTo>
                      <a:lnTo>
                        <a:pt x="1" y="1"/>
                      </a:lnTo>
                      <a:lnTo>
                        <a:pt x="46840" y="1"/>
                      </a:lnTo>
                      <a:cubicBezTo>
                        <a:pt x="49531" y="1"/>
                        <a:pt x="51722" y="2191"/>
                        <a:pt x="51722" y="4882"/>
                      </a:cubicBezTo>
                      <a:lnTo>
                        <a:pt x="51722" y="14729"/>
                      </a:lnTo>
                      <a:cubicBezTo>
                        <a:pt x="51722" y="17431"/>
                        <a:pt x="49531" y="19610"/>
                        <a:pt x="46840" y="1961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flipH="1">
                  <a:off x="6191229" y="3510648"/>
                  <a:ext cx="1992841" cy="801986"/>
                </a:xfrm>
                <a:custGeom>
                  <a:avLst/>
                  <a:gdLst/>
                  <a:ahLst/>
                  <a:cxnLst/>
                  <a:rect l="l" t="t" r="r" b="b"/>
                  <a:pathLst>
                    <a:path w="49567" h="17443" extrusionOk="0">
                      <a:moveTo>
                        <a:pt x="0" y="17443"/>
                      </a:moveTo>
                      <a:lnTo>
                        <a:pt x="0" y="0"/>
                      </a:lnTo>
                      <a:lnTo>
                        <a:pt x="40839" y="0"/>
                      </a:lnTo>
                      <a:cubicBezTo>
                        <a:pt x="45649" y="0"/>
                        <a:pt x="49566" y="3917"/>
                        <a:pt x="49566" y="8727"/>
                      </a:cubicBezTo>
                      <a:cubicBezTo>
                        <a:pt x="49566" y="13526"/>
                        <a:pt x="45649" y="17443"/>
                        <a:pt x="40839" y="17443"/>
                      </a:cubicBezTo>
                      <a:lnTo>
                        <a:pt x="0" y="1744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flipH="1">
                  <a:off x="7776037" y="3460810"/>
                  <a:ext cx="902171" cy="901665"/>
                </a:xfrm>
                <a:custGeom>
                  <a:avLst/>
                  <a:gdLst/>
                  <a:ahLst/>
                  <a:cxnLst/>
                  <a:rect l="l" t="t" r="r" b="b"/>
                  <a:pathLst>
                    <a:path w="19622" h="19611" extrusionOk="0">
                      <a:moveTo>
                        <a:pt x="19622" y="9811"/>
                      </a:moveTo>
                      <a:cubicBezTo>
                        <a:pt x="19622" y="15217"/>
                        <a:pt x="15228" y="19610"/>
                        <a:pt x="9811" y="19610"/>
                      </a:cubicBezTo>
                      <a:cubicBezTo>
                        <a:pt x="4393" y="19610"/>
                        <a:pt x="0" y="15217"/>
                        <a:pt x="0" y="9811"/>
                      </a:cubicBezTo>
                      <a:cubicBezTo>
                        <a:pt x="0" y="4394"/>
                        <a:pt x="4393" y="1"/>
                        <a:pt x="9811" y="1"/>
                      </a:cubicBezTo>
                      <a:cubicBezTo>
                        <a:pt x="15228" y="1"/>
                        <a:pt x="19622" y="4394"/>
                        <a:pt x="19622" y="98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flipH="1">
                  <a:off x="7812728" y="3498602"/>
                  <a:ext cx="827733" cy="826629"/>
                </a:xfrm>
                <a:custGeom>
                  <a:avLst/>
                  <a:gdLst/>
                  <a:ahLst/>
                  <a:cxnLst/>
                  <a:rect l="l" t="t" r="r" b="b"/>
                  <a:pathLst>
                    <a:path w="18003" h="17979" extrusionOk="0">
                      <a:moveTo>
                        <a:pt x="8990" y="17979"/>
                      </a:moveTo>
                      <a:cubicBezTo>
                        <a:pt x="4037" y="17979"/>
                        <a:pt x="1" y="13942"/>
                        <a:pt x="1" y="8989"/>
                      </a:cubicBezTo>
                      <a:cubicBezTo>
                        <a:pt x="1" y="4025"/>
                        <a:pt x="4037" y="0"/>
                        <a:pt x="8990" y="0"/>
                      </a:cubicBezTo>
                      <a:cubicBezTo>
                        <a:pt x="13955" y="0"/>
                        <a:pt x="17979" y="4025"/>
                        <a:pt x="17979" y="8989"/>
                      </a:cubicBezTo>
                      <a:cubicBezTo>
                        <a:pt x="18003" y="13942"/>
                        <a:pt x="13955" y="17979"/>
                        <a:pt x="8990" y="17979"/>
                      </a:cubicBezTo>
                      <a:close/>
                      <a:moveTo>
                        <a:pt x="8990" y="536"/>
                      </a:moveTo>
                      <a:cubicBezTo>
                        <a:pt x="4334" y="536"/>
                        <a:pt x="536" y="4322"/>
                        <a:pt x="536" y="8989"/>
                      </a:cubicBezTo>
                      <a:cubicBezTo>
                        <a:pt x="536" y="13645"/>
                        <a:pt x="4334" y="17431"/>
                        <a:pt x="8990" y="17431"/>
                      </a:cubicBezTo>
                      <a:cubicBezTo>
                        <a:pt x="13657" y="17431"/>
                        <a:pt x="17443" y="13645"/>
                        <a:pt x="17443" y="8989"/>
                      </a:cubicBezTo>
                      <a:cubicBezTo>
                        <a:pt x="17443" y="4322"/>
                        <a:pt x="13669" y="536"/>
                        <a:pt x="8990" y="5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5" name="Google Shape;375;p19"/>
              <p:cNvSpPr/>
              <p:nvPr/>
            </p:nvSpPr>
            <p:spPr>
              <a:xfrm flipH="1">
                <a:off x="7942433" y="3660209"/>
                <a:ext cx="567730" cy="498074"/>
              </a:xfrm>
              <a:custGeom>
                <a:avLst/>
                <a:gdLst/>
                <a:ahLst/>
                <a:cxnLst/>
                <a:rect l="l" t="t" r="r" b="b"/>
                <a:pathLst>
                  <a:path w="12348" h="10833" extrusionOk="0">
                    <a:moveTo>
                      <a:pt x="5168" y="295"/>
                    </a:moveTo>
                    <a:cubicBezTo>
                      <a:pt x="4489" y="664"/>
                      <a:pt x="3929" y="1391"/>
                      <a:pt x="3536" y="2343"/>
                    </a:cubicBezTo>
                    <a:lnTo>
                      <a:pt x="1941" y="2343"/>
                    </a:lnTo>
                    <a:cubicBezTo>
                      <a:pt x="2393" y="1748"/>
                      <a:pt x="2965" y="1224"/>
                      <a:pt x="3656" y="843"/>
                    </a:cubicBezTo>
                    <a:cubicBezTo>
                      <a:pt x="4132" y="569"/>
                      <a:pt x="4644" y="390"/>
                      <a:pt x="5168" y="295"/>
                    </a:cubicBezTo>
                    <a:close/>
                    <a:moveTo>
                      <a:pt x="6061" y="236"/>
                    </a:moveTo>
                    <a:lnTo>
                      <a:pt x="6061" y="2355"/>
                    </a:lnTo>
                    <a:lnTo>
                      <a:pt x="3763" y="2355"/>
                    </a:lnTo>
                    <a:cubicBezTo>
                      <a:pt x="4287" y="1105"/>
                      <a:pt x="5120" y="295"/>
                      <a:pt x="6061" y="236"/>
                    </a:cubicBezTo>
                    <a:close/>
                    <a:moveTo>
                      <a:pt x="6251" y="236"/>
                    </a:moveTo>
                    <a:cubicBezTo>
                      <a:pt x="7180" y="295"/>
                      <a:pt x="8025" y="1105"/>
                      <a:pt x="8537" y="2355"/>
                    </a:cubicBezTo>
                    <a:lnTo>
                      <a:pt x="6251" y="2355"/>
                    </a:lnTo>
                    <a:lnTo>
                      <a:pt x="6251" y="236"/>
                    </a:lnTo>
                    <a:close/>
                    <a:moveTo>
                      <a:pt x="7144" y="295"/>
                    </a:moveTo>
                    <a:lnTo>
                      <a:pt x="7144" y="295"/>
                    </a:lnTo>
                    <a:cubicBezTo>
                      <a:pt x="8406" y="545"/>
                      <a:pt x="9585" y="1260"/>
                      <a:pt x="10383" y="2355"/>
                    </a:cubicBezTo>
                    <a:lnTo>
                      <a:pt x="8763" y="2355"/>
                    </a:lnTo>
                    <a:cubicBezTo>
                      <a:pt x="8382" y="1403"/>
                      <a:pt x="7799" y="664"/>
                      <a:pt x="7144" y="295"/>
                    </a:cubicBezTo>
                    <a:close/>
                    <a:moveTo>
                      <a:pt x="3465" y="2569"/>
                    </a:moveTo>
                    <a:cubicBezTo>
                      <a:pt x="3167" y="3367"/>
                      <a:pt x="2989" y="4320"/>
                      <a:pt x="2977" y="5332"/>
                    </a:cubicBezTo>
                    <a:lnTo>
                      <a:pt x="965" y="5332"/>
                    </a:lnTo>
                    <a:cubicBezTo>
                      <a:pt x="977" y="4355"/>
                      <a:pt x="1274" y="3391"/>
                      <a:pt x="1810" y="2569"/>
                    </a:cubicBezTo>
                    <a:close/>
                    <a:moveTo>
                      <a:pt x="6061" y="2569"/>
                    </a:moveTo>
                    <a:lnTo>
                      <a:pt x="6061" y="5332"/>
                    </a:lnTo>
                    <a:lnTo>
                      <a:pt x="3179" y="5332"/>
                    </a:lnTo>
                    <a:cubicBezTo>
                      <a:pt x="3191" y="4308"/>
                      <a:pt x="3382" y="3355"/>
                      <a:pt x="3679" y="2569"/>
                    </a:cubicBezTo>
                    <a:close/>
                    <a:moveTo>
                      <a:pt x="8632" y="2569"/>
                    </a:moveTo>
                    <a:cubicBezTo>
                      <a:pt x="8930" y="3367"/>
                      <a:pt x="9109" y="4320"/>
                      <a:pt x="9120" y="5332"/>
                    </a:cubicBezTo>
                    <a:lnTo>
                      <a:pt x="6251" y="5332"/>
                    </a:lnTo>
                    <a:lnTo>
                      <a:pt x="6251" y="2569"/>
                    </a:lnTo>
                    <a:close/>
                    <a:moveTo>
                      <a:pt x="10525" y="2569"/>
                    </a:moveTo>
                    <a:cubicBezTo>
                      <a:pt x="10597" y="2676"/>
                      <a:pt x="10668" y="2796"/>
                      <a:pt x="10728" y="2903"/>
                    </a:cubicBezTo>
                    <a:cubicBezTo>
                      <a:pt x="11156" y="3689"/>
                      <a:pt x="11371" y="4522"/>
                      <a:pt x="11371" y="5332"/>
                    </a:cubicBezTo>
                    <a:lnTo>
                      <a:pt x="9335" y="5332"/>
                    </a:lnTo>
                    <a:cubicBezTo>
                      <a:pt x="9311" y="4320"/>
                      <a:pt x="9132" y="3367"/>
                      <a:pt x="8835" y="2569"/>
                    </a:cubicBezTo>
                    <a:close/>
                    <a:moveTo>
                      <a:pt x="2977" y="5546"/>
                    </a:moveTo>
                    <a:cubicBezTo>
                      <a:pt x="2989" y="6558"/>
                      <a:pt x="3167" y="7510"/>
                      <a:pt x="3465" y="8308"/>
                    </a:cubicBezTo>
                    <a:lnTo>
                      <a:pt x="1846" y="8308"/>
                    </a:lnTo>
                    <a:cubicBezTo>
                      <a:pt x="1751" y="8177"/>
                      <a:pt x="1679" y="8058"/>
                      <a:pt x="1584" y="7915"/>
                    </a:cubicBezTo>
                    <a:cubicBezTo>
                      <a:pt x="1191" y="7165"/>
                      <a:pt x="977" y="6344"/>
                      <a:pt x="965" y="5546"/>
                    </a:cubicBezTo>
                    <a:close/>
                    <a:moveTo>
                      <a:pt x="6061" y="5546"/>
                    </a:moveTo>
                    <a:lnTo>
                      <a:pt x="6061" y="8308"/>
                    </a:lnTo>
                    <a:lnTo>
                      <a:pt x="3679" y="8308"/>
                    </a:lnTo>
                    <a:cubicBezTo>
                      <a:pt x="3382" y="7510"/>
                      <a:pt x="3191" y="6558"/>
                      <a:pt x="3179" y="5546"/>
                    </a:cubicBezTo>
                    <a:close/>
                    <a:moveTo>
                      <a:pt x="9120" y="5546"/>
                    </a:moveTo>
                    <a:cubicBezTo>
                      <a:pt x="9109" y="6570"/>
                      <a:pt x="8930" y="7522"/>
                      <a:pt x="8632" y="8308"/>
                    </a:cubicBezTo>
                    <a:lnTo>
                      <a:pt x="6251" y="8308"/>
                    </a:lnTo>
                    <a:lnTo>
                      <a:pt x="6251" y="5546"/>
                    </a:lnTo>
                    <a:close/>
                    <a:moveTo>
                      <a:pt x="11371" y="5546"/>
                    </a:moveTo>
                    <a:cubicBezTo>
                      <a:pt x="11335" y="6522"/>
                      <a:pt x="11037" y="7499"/>
                      <a:pt x="10490" y="8308"/>
                    </a:cubicBezTo>
                    <a:lnTo>
                      <a:pt x="8835" y="8308"/>
                    </a:lnTo>
                    <a:cubicBezTo>
                      <a:pt x="9132" y="7510"/>
                      <a:pt x="9311" y="6558"/>
                      <a:pt x="9335" y="5546"/>
                    </a:cubicBezTo>
                    <a:close/>
                    <a:moveTo>
                      <a:pt x="3536" y="8522"/>
                    </a:moveTo>
                    <a:cubicBezTo>
                      <a:pt x="3894" y="9404"/>
                      <a:pt x="4406" y="10094"/>
                      <a:pt x="5013" y="10487"/>
                    </a:cubicBezTo>
                    <a:cubicBezTo>
                      <a:pt x="3834" y="10201"/>
                      <a:pt x="2751" y="9534"/>
                      <a:pt x="1989" y="8522"/>
                    </a:cubicBezTo>
                    <a:close/>
                    <a:moveTo>
                      <a:pt x="10359" y="8522"/>
                    </a:moveTo>
                    <a:cubicBezTo>
                      <a:pt x="9906" y="9106"/>
                      <a:pt x="9347" y="9606"/>
                      <a:pt x="8680" y="9975"/>
                    </a:cubicBezTo>
                    <a:cubicBezTo>
                      <a:pt x="8228" y="10237"/>
                      <a:pt x="7751" y="10392"/>
                      <a:pt x="7275" y="10499"/>
                    </a:cubicBezTo>
                    <a:cubicBezTo>
                      <a:pt x="7882" y="10118"/>
                      <a:pt x="8406" y="9415"/>
                      <a:pt x="8775" y="8522"/>
                    </a:cubicBezTo>
                    <a:close/>
                    <a:moveTo>
                      <a:pt x="6061" y="8522"/>
                    </a:moveTo>
                    <a:lnTo>
                      <a:pt x="6061" y="10618"/>
                    </a:lnTo>
                    <a:cubicBezTo>
                      <a:pt x="5965" y="10618"/>
                      <a:pt x="5858" y="10618"/>
                      <a:pt x="5775" y="10606"/>
                    </a:cubicBezTo>
                    <a:cubicBezTo>
                      <a:pt x="4953" y="10427"/>
                      <a:pt x="4227" y="9642"/>
                      <a:pt x="3763" y="8522"/>
                    </a:cubicBezTo>
                    <a:close/>
                    <a:moveTo>
                      <a:pt x="8537" y="8522"/>
                    </a:moveTo>
                    <a:cubicBezTo>
                      <a:pt x="8061" y="9642"/>
                      <a:pt x="7346" y="10427"/>
                      <a:pt x="6513" y="10606"/>
                    </a:cubicBezTo>
                    <a:cubicBezTo>
                      <a:pt x="6442" y="10606"/>
                      <a:pt x="6358" y="10606"/>
                      <a:pt x="6251" y="10618"/>
                    </a:cubicBezTo>
                    <a:lnTo>
                      <a:pt x="6251" y="8522"/>
                    </a:lnTo>
                    <a:close/>
                    <a:moveTo>
                      <a:pt x="6161" y="1"/>
                    </a:moveTo>
                    <a:cubicBezTo>
                      <a:pt x="5283" y="1"/>
                      <a:pt x="4393" y="214"/>
                      <a:pt x="3572" y="664"/>
                    </a:cubicBezTo>
                    <a:cubicBezTo>
                      <a:pt x="953" y="2093"/>
                      <a:pt x="0" y="5391"/>
                      <a:pt x="1429" y="7999"/>
                    </a:cubicBezTo>
                    <a:cubicBezTo>
                      <a:pt x="2334" y="9665"/>
                      <a:pt x="4001" y="10642"/>
                      <a:pt x="5763" y="10785"/>
                    </a:cubicBezTo>
                    <a:cubicBezTo>
                      <a:pt x="5894" y="10808"/>
                      <a:pt x="6025" y="10832"/>
                      <a:pt x="6156" y="10832"/>
                    </a:cubicBezTo>
                    <a:cubicBezTo>
                      <a:pt x="6275" y="10832"/>
                      <a:pt x="6418" y="10808"/>
                      <a:pt x="6537" y="10785"/>
                    </a:cubicBezTo>
                    <a:cubicBezTo>
                      <a:pt x="7287" y="10737"/>
                      <a:pt x="8061" y="10511"/>
                      <a:pt x="8775" y="10130"/>
                    </a:cubicBezTo>
                    <a:cubicBezTo>
                      <a:pt x="11383" y="8713"/>
                      <a:pt x="12347" y="5427"/>
                      <a:pt x="10906" y="2807"/>
                    </a:cubicBezTo>
                    <a:cubicBezTo>
                      <a:pt x="9928" y="1013"/>
                      <a:pt x="8071" y="1"/>
                      <a:pt x="61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 name="Google Shape;392;p19"/>
            <p:cNvGrpSpPr/>
            <p:nvPr/>
          </p:nvGrpSpPr>
          <p:grpSpPr>
            <a:xfrm>
              <a:off x="6417457" y="3809046"/>
              <a:ext cx="1233600" cy="446426"/>
              <a:chOff x="7234100" y="3814971"/>
              <a:chExt cx="1233600" cy="446426"/>
            </a:xfrm>
          </p:grpSpPr>
          <p:sp>
            <p:nvSpPr>
              <p:cNvPr id="393" name="Google Shape;393;p19"/>
              <p:cNvSpPr txBox="1"/>
              <p:nvPr/>
            </p:nvSpPr>
            <p:spPr>
              <a:xfrm>
                <a:off x="7234100" y="3814971"/>
                <a:ext cx="1233600" cy="200400"/>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r>
                  <a:rPr lang="en" b="1">
                    <a:solidFill>
                      <a:schemeClr val="dk1"/>
                    </a:solidFill>
                    <a:latin typeface="Fira Sans"/>
                    <a:ea typeface="Fira Sans"/>
                    <a:cs typeface="Fira Sans"/>
                    <a:sym typeface="Fira Sans"/>
                  </a:rPr>
                  <a:t>Demonstration</a:t>
                </a:r>
                <a:endParaRPr b="1">
                  <a:solidFill>
                    <a:schemeClr val="dk1"/>
                  </a:solidFill>
                  <a:latin typeface="Fira Sans"/>
                  <a:ea typeface="Fira Sans"/>
                  <a:cs typeface="Fira Sans"/>
                  <a:sym typeface="Fira Sans"/>
                </a:endParaRPr>
              </a:p>
            </p:txBody>
          </p:sp>
          <p:sp>
            <p:nvSpPr>
              <p:cNvPr id="394" name="Google Shape;394;p19"/>
              <p:cNvSpPr txBox="1"/>
              <p:nvPr/>
            </p:nvSpPr>
            <p:spPr>
              <a:xfrm>
                <a:off x="7234100" y="3819197"/>
                <a:ext cx="1233600" cy="442200"/>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endParaRPr sz="1200">
                  <a:solidFill>
                    <a:schemeClr val="dk1"/>
                  </a:solidFill>
                  <a:latin typeface="Fira Sans"/>
                  <a:ea typeface="Fira Sans"/>
                  <a:cs typeface="Fira Sans"/>
                  <a:sym typeface="Fira Sans"/>
                </a:endParaRPr>
              </a:p>
            </p:txBody>
          </p:sp>
        </p:grpSp>
      </p:grpSp>
      <p:cxnSp>
        <p:nvCxnSpPr>
          <p:cNvPr id="396" name="Google Shape;396;p19"/>
          <p:cNvCxnSpPr/>
          <p:nvPr/>
        </p:nvCxnSpPr>
        <p:spPr>
          <a:xfrm rot="10800000" flipH="1">
            <a:off x="2930854" y="3305225"/>
            <a:ext cx="902100" cy="440700"/>
          </a:xfrm>
          <a:prstGeom prst="straightConnector1">
            <a:avLst/>
          </a:prstGeom>
          <a:noFill/>
          <a:ln w="28575" cap="flat" cmpd="sng">
            <a:solidFill>
              <a:schemeClr val="accent3"/>
            </a:solidFill>
            <a:prstDash val="solid"/>
            <a:round/>
            <a:headEnd type="none" w="med" len="med"/>
            <a:tailEnd type="none" w="med" len="med"/>
          </a:ln>
        </p:spPr>
      </p:cxnSp>
      <p:cxnSp>
        <p:nvCxnSpPr>
          <p:cNvPr id="409" name="Google Shape;409;p19"/>
          <p:cNvCxnSpPr/>
          <p:nvPr/>
        </p:nvCxnSpPr>
        <p:spPr>
          <a:xfrm>
            <a:off x="2930854" y="1990725"/>
            <a:ext cx="902100" cy="440700"/>
          </a:xfrm>
          <a:prstGeom prst="straightConnector1">
            <a:avLst/>
          </a:prstGeom>
          <a:noFill/>
          <a:ln w="28575" cap="flat" cmpd="sng">
            <a:solidFill>
              <a:schemeClr val="accent2"/>
            </a:solidFill>
            <a:prstDash val="solid"/>
            <a:round/>
            <a:headEnd type="none" w="med" len="med"/>
            <a:tailEnd type="none" w="med" len="med"/>
          </a:ln>
        </p:spPr>
      </p:cxnSp>
      <p:grpSp>
        <p:nvGrpSpPr>
          <p:cNvPr id="3" name="Group 2"/>
          <p:cNvGrpSpPr/>
          <p:nvPr/>
        </p:nvGrpSpPr>
        <p:grpSpPr>
          <a:xfrm>
            <a:off x="465711" y="1528475"/>
            <a:ext cx="2530606" cy="901665"/>
            <a:chOff x="465711" y="1528475"/>
            <a:chExt cx="2530606" cy="901665"/>
          </a:xfrm>
        </p:grpSpPr>
        <p:grpSp>
          <p:nvGrpSpPr>
            <p:cNvPr id="410" name="Google Shape;410;p19"/>
            <p:cNvGrpSpPr/>
            <p:nvPr/>
          </p:nvGrpSpPr>
          <p:grpSpPr>
            <a:xfrm>
              <a:off x="465711" y="1528475"/>
              <a:ext cx="2530606" cy="901665"/>
              <a:chOff x="465711" y="1528475"/>
              <a:chExt cx="2530606" cy="901665"/>
            </a:xfrm>
          </p:grpSpPr>
          <p:grpSp>
            <p:nvGrpSpPr>
              <p:cNvPr id="411" name="Google Shape;411;p19"/>
              <p:cNvGrpSpPr/>
              <p:nvPr/>
            </p:nvGrpSpPr>
            <p:grpSpPr>
              <a:xfrm>
                <a:off x="465711" y="1528475"/>
                <a:ext cx="2530606" cy="901665"/>
                <a:chOff x="465711" y="1528475"/>
                <a:chExt cx="2530606" cy="901665"/>
              </a:xfrm>
            </p:grpSpPr>
            <p:sp>
              <p:nvSpPr>
                <p:cNvPr id="412" name="Google Shape;412;p19"/>
                <p:cNvSpPr/>
                <p:nvPr/>
              </p:nvSpPr>
              <p:spPr>
                <a:xfrm>
                  <a:off x="916800" y="1528475"/>
                  <a:ext cx="2079518" cy="901665"/>
                </a:xfrm>
                <a:custGeom>
                  <a:avLst/>
                  <a:gdLst/>
                  <a:ahLst/>
                  <a:cxnLst/>
                  <a:rect l="l" t="t" r="r" b="b"/>
                  <a:pathLst>
                    <a:path w="51710" h="19611" extrusionOk="0">
                      <a:moveTo>
                        <a:pt x="46840" y="19610"/>
                      </a:moveTo>
                      <a:lnTo>
                        <a:pt x="0" y="19610"/>
                      </a:lnTo>
                      <a:lnTo>
                        <a:pt x="0" y="1"/>
                      </a:lnTo>
                      <a:lnTo>
                        <a:pt x="46828" y="1"/>
                      </a:lnTo>
                      <a:cubicBezTo>
                        <a:pt x="49530" y="1"/>
                        <a:pt x="51709" y="2191"/>
                        <a:pt x="51709" y="4882"/>
                      </a:cubicBezTo>
                      <a:lnTo>
                        <a:pt x="51709" y="14729"/>
                      </a:lnTo>
                      <a:cubicBezTo>
                        <a:pt x="51697" y="17431"/>
                        <a:pt x="49530" y="19610"/>
                        <a:pt x="46840" y="1961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959868" y="1578313"/>
                  <a:ext cx="1992854" cy="801986"/>
                </a:xfrm>
                <a:custGeom>
                  <a:avLst/>
                  <a:gdLst/>
                  <a:ahLst/>
                  <a:cxnLst/>
                  <a:rect l="l" t="t" r="r" b="b"/>
                  <a:pathLst>
                    <a:path w="49555" h="17443" extrusionOk="0">
                      <a:moveTo>
                        <a:pt x="1" y="17443"/>
                      </a:moveTo>
                      <a:lnTo>
                        <a:pt x="1" y="0"/>
                      </a:lnTo>
                      <a:lnTo>
                        <a:pt x="40839" y="0"/>
                      </a:lnTo>
                      <a:cubicBezTo>
                        <a:pt x="45650" y="0"/>
                        <a:pt x="49555" y="3917"/>
                        <a:pt x="49555" y="8727"/>
                      </a:cubicBezTo>
                      <a:cubicBezTo>
                        <a:pt x="49555" y="13526"/>
                        <a:pt x="45650" y="17443"/>
                        <a:pt x="40839" y="1744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465711" y="1528476"/>
                  <a:ext cx="901665" cy="901665"/>
                </a:xfrm>
                <a:custGeom>
                  <a:avLst/>
                  <a:gdLst/>
                  <a:ahLst/>
                  <a:cxnLst/>
                  <a:rect l="l" t="t" r="r" b="b"/>
                  <a:pathLst>
                    <a:path w="19611" h="19611" extrusionOk="0">
                      <a:moveTo>
                        <a:pt x="19610" y="9800"/>
                      </a:moveTo>
                      <a:cubicBezTo>
                        <a:pt x="19610" y="15217"/>
                        <a:pt x="15229" y="19610"/>
                        <a:pt x="9811" y="19610"/>
                      </a:cubicBezTo>
                      <a:cubicBezTo>
                        <a:pt x="4394" y="19610"/>
                        <a:pt x="1" y="15217"/>
                        <a:pt x="1" y="9800"/>
                      </a:cubicBezTo>
                      <a:cubicBezTo>
                        <a:pt x="1" y="4394"/>
                        <a:pt x="4394" y="1"/>
                        <a:pt x="9811" y="1"/>
                      </a:cubicBezTo>
                      <a:cubicBezTo>
                        <a:pt x="15229" y="1"/>
                        <a:pt x="19610" y="4394"/>
                        <a:pt x="19610" y="980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503504" y="1566268"/>
                  <a:ext cx="826629" cy="826629"/>
                </a:xfrm>
                <a:custGeom>
                  <a:avLst/>
                  <a:gdLst/>
                  <a:ahLst/>
                  <a:cxnLst/>
                  <a:rect l="l" t="t" r="r" b="b"/>
                  <a:pathLst>
                    <a:path w="17979" h="17979" extrusionOk="0">
                      <a:moveTo>
                        <a:pt x="8989" y="17979"/>
                      </a:moveTo>
                      <a:cubicBezTo>
                        <a:pt x="4036" y="17979"/>
                        <a:pt x="0" y="13942"/>
                        <a:pt x="0" y="8989"/>
                      </a:cubicBezTo>
                      <a:cubicBezTo>
                        <a:pt x="0" y="4025"/>
                        <a:pt x="4036" y="0"/>
                        <a:pt x="8989" y="0"/>
                      </a:cubicBezTo>
                      <a:cubicBezTo>
                        <a:pt x="13942" y="0"/>
                        <a:pt x="17979" y="4025"/>
                        <a:pt x="17979" y="8989"/>
                      </a:cubicBezTo>
                      <a:cubicBezTo>
                        <a:pt x="17979" y="13942"/>
                        <a:pt x="13942" y="17979"/>
                        <a:pt x="8989" y="17979"/>
                      </a:cubicBezTo>
                      <a:close/>
                      <a:moveTo>
                        <a:pt x="8989" y="536"/>
                      </a:moveTo>
                      <a:cubicBezTo>
                        <a:pt x="4334" y="536"/>
                        <a:pt x="536" y="4322"/>
                        <a:pt x="536" y="8989"/>
                      </a:cubicBezTo>
                      <a:cubicBezTo>
                        <a:pt x="536" y="13645"/>
                        <a:pt x="4334" y="17443"/>
                        <a:pt x="8989" y="17443"/>
                      </a:cubicBezTo>
                      <a:cubicBezTo>
                        <a:pt x="13645" y="17443"/>
                        <a:pt x="17443" y="13645"/>
                        <a:pt x="17443" y="8989"/>
                      </a:cubicBezTo>
                      <a:cubicBezTo>
                        <a:pt x="17443" y="4322"/>
                        <a:pt x="13645" y="536"/>
                        <a:pt x="8989" y="5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 name="Google Shape;416;p19"/>
              <p:cNvGrpSpPr/>
              <p:nvPr/>
            </p:nvGrpSpPr>
            <p:grpSpPr>
              <a:xfrm>
                <a:off x="654052" y="1773227"/>
                <a:ext cx="521203" cy="412282"/>
                <a:chOff x="712673" y="1942106"/>
                <a:chExt cx="475290" cy="375964"/>
              </a:xfrm>
            </p:grpSpPr>
            <p:sp>
              <p:nvSpPr>
                <p:cNvPr id="417" name="Google Shape;417;p19"/>
                <p:cNvSpPr/>
                <p:nvPr/>
              </p:nvSpPr>
              <p:spPr>
                <a:xfrm>
                  <a:off x="888392" y="2190233"/>
                  <a:ext cx="127334" cy="127837"/>
                </a:xfrm>
                <a:custGeom>
                  <a:avLst/>
                  <a:gdLst/>
                  <a:ahLst/>
                  <a:cxnLst/>
                  <a:rect l="l" t="t" r="r" b="b"/>
                  <a:pathLst>
                    <a:path w="3037" h="3049" extrusionOk="0">
                      <a:moveTo>
                        <a:pt x="1548" y="869"/>
                      </a:moveTo>
                      <a:cubicBezTo>
                        <a:pt x="1584" y="881"/>
                        <a:pt x="1596" y="881"/>
                        <a:pt x="1608" y="881"/>
                      </a:cubicBezTo>
                      <a:cubicBezTo>
                        <a:pt x="1929" y="929"/>
                        <a:pt x="2167" y="1203"/>
                        <a:pt x="2167" y="1512"/>
                      </a:cubicBezTo>
                      <a:cubicBezTo>
                        <a:pt x="2167" y="1715"/>
                        <a:pt x="2048" y="1929"/>
                        <a:pt x="1846" y="2048"/>
                      </a:cubicBezTo>
                      <a:cubicBezTo>
                        <a:pt x="1727" y="2120"/>
                        <a:pt x="1632" y="2155"/>
                        <a:pt x="1524" y="2155"/>
                      </a:cubicBezTo>
                      <a:cubicBezTo>
                        <a:pt x="1167" y="2155"/>
                        <a:pt x="881" y="1869"/>
                        <a:pt x="881" y="1512"/>
                      </a:cubicBezTo>
                      <a:cubicBezTo>
                        <a:pt x="881" y="1155"/>
                        <a:pt x="1167" y="869"/>
                        <a:pt x="1524" y="869"/>
                      </a:cubicBezTo>
                      <a:close/>
                      <a:moveTo>
                        <a:pt x="1524" y="667"/>
                      </a:moveTo>
                      <a:cubicBezTo>
                        <a:pt x="1048" y="667"/>
                        <a:pt x="679" y="1048"/>
                        <a:pt x="679" y="1512"/>
                      </a:cubicBezTo>
                      <a:cubicBezTo>
                        <a:pt x="679" y="1989"/>
                        <a:pt x="1060" y="2358"/>
                        <a:pt x="1524" y="2358"/>
                      </a:cubicBezTo>
                      <a:cubicBezTo>
                        <a:pt x="1655" y="2358"/>
                        <a:pt x="1810" y="2322"/>
                        <a:pt x="1965" y="2203"/>
                      </a:cubicBezTo>
                      <a:cubicBezTo>
                        <a:pt x="2227" y="2048"/>
                        <a:pt x="2370" y="1786"/>
                        <a:pt x="2370" y="1500"/>
                      </a:cubicBezTo>
                      <a:cubicBezTo>
                        <a:pt x="2370" y="1084"/>
                        <a:pt x="2060" y="738"/>
                        <a:pt x="1643" y="679"/>
                      </a:cubicBezTo>
                      <a:lnTo>
                        <a:pt x="1608" y="679"/>
                      </a:lnTo>
                      <a:cubicBezTo>
                        <a:pt x="1584" y="679"/>
                        <a:pt x="1548" y="667"/>
                        <a:pt x="1524" y="667"/>
                      </a:cubicBezTo>
                      <a:close/>
                      <a:moveTo>
                        <a:pt x="1524" y="191"/>
                      </a:moveTo>
                      <a:lnTo>
                        <a:pt x="1548" y="203"/>
                      </a:lnTo>
                      <a:cubicBezTo>
                        <a:pt x="1679" y="203"/>
                        <a:pt x="1798" y="226"/>
                        <a:pt x="1941" y="274"/>
                      </a:cubicBezTo>
                      <a:cubicBezTo>
                        <a:pt x="2001" y="310"/>
                        <a:pt x="2072" y="334"/>
                        <a:pt x="2132" y="369"/>
                      </a:cubicBezTo>
                      <a:cubicBezTo>
                        <a:pt x="2251" y="441"/>
                        <a:pt x="2358" y="512"/>
                        <a:pt x="2429" y="596"/>
                      </a:cubicBezTo>
                      <a:cubicBezTo>
                        <a:pt x="2489" y="655"/>
                        <a:pt x="2548" y="715"/>
                        <a:pt x="2596" y="786"/>
                      </a:cubicBezTo>
                      <a:cubicBezTo>
                        <a:pt x="2679" y="929"/>
                        <a:pt x="2763" y="1096"/>
                        <a:pt x="2786" y="1262"/>
                      </a:cubicBezTo>
                      <a:cubicBezTo>
                        <a:pt x="2798" y="1346"/>
                        <a:pt x="2822" y="1441"/>
                        <a:pt x="2822" y="1524"/>
                      </a:cubicBezTo>
                      <a:cubicBezTo>
                        <a:pt x="2822" y="1631"/>
                        <a:pt x="2798" y="1739"/>
                        <a:pt x="2775" y="1869"/>
                      </a:cubicBezTo>
                      <a:cubicBezTo>
                        <a:pt x="2763" y="1953"/>
                        <a:pt x="2715" y="2048"/>
                        <a:pt x="2667" y="2131"/>
                      </a:cubicBezTo>
                      <a:cubicBezTo>
                        <a:pt x="2441" y="2560"/>
                        <a:pt x="2013" y="2822"/>
                        <a:pt x="1548" y="2834"/>
                      </a:cubicBezTo>
                      <a:lnTo>
                        <a:pt x="1501" y="2834"/>
                      </a:lnTo>
                      <a:cubicBezTo>
                        <a:pt x="774" y="2834"/>
                        <a:pt x="179" y="2239"/>
                        <a:pt x="179" y="1512"/>
                      </a:cubicBezTo>
                      <a:cubicBezTo>
                        <a:pt x="179" y="786"/>
                        <a:pt x="774" y="191"/>
                        <a:pt x="1524" y="191"/>
                      </a:cubicBezTo>
                      <a:close/>
                      <a:moveTo>
                        <a:pt x="1524" y="0"/>
                      </a:moveTo>
                      <a:cubicBezTo>
                        <a:pt x="691" y="0"/>
                        <a:pt x="0" y="679"/>
                        <a:pt x="0" y="1512"/>
                      </a:cubicBezTo>
                      <a:cubicBezTo>
                        <a:pt x="0" y="2346"/>
                        <a:pt x="691" y="3024"/>
                        <a:pt x="1524" y="3024"/>
                      </a:cubicBezTo>
                      <a:cubicBezTo>
                        <a:pt x="1536" y="3024"/>
                        <a:pt x="1548" y="3024"/>
                        <a:pt x="1584" y="3048"/>
                      </a:cubicBezTo>
                      <a:cubicBezTo>
                        <a:pt x="2120" y="3024"/>
                        <a:pt x="2608" y="2715"/>
                        <a:pt x="2858" y="2239"/>
                      </a:cubicBezTo>
                      <a:cubicBezTo>
                        <a:pt x="2906" y="2131"/>
                        <a:pt x="2953" y="2036"/>
                        <a:pt x="2977" y="1929"/>
                      </a:cubicBezTo>
                      <a:cubicBezTo>
                        <a:pt x="3025" y="1786"/>
                        <a:pt x="3036" y="1643"/>
                        <a:pt x="3036" y="1524"/>
                      </a:cubicBezTo>
                      <a:cubicBezTo>
                        <a:pt x="3036" y="1417"/>
                        <a:pt x="3025" y="1322"/>
                        <a:pt x="3013" y="1215"/>
                      </a:cubicBezTo>
                      <a:cubicBezTo>
                        <a:pt x="2977" y="1024"/>
                        <a:pt x="2906" y="834"/>
                        <a:pt x="2786" y="667"/>
                      </a:cubicBezTo>
                      <a:cubicBezTo>
                        <a:pt x="2727" y="596"/>
                        <a:pt x="2667" y="512"/>
                        <a:pt x="2596" y="441"/>
                      </a:cubicBezTo>
                      <a:cubicBezTo>
                        <a:pt x="2501" y="357"/>
                        <a:pt x="2382" y="262"/>
                        <a:pt x="2251" y="191"/>
                      </a:cubicBezTo>
                      <a:cubicBezTo>
                        <a:pt x="2179" y="143"/>
                        <a:pt x="2108" y="119"/>
                        <a:pt x="2024" y="84"/>
                      </a:cubicBezTo>
                      <a:cubicBezTo>
                        <a:pt x="1882" y="24"/>
                        <a:pt x="1727" y="0"/>
                        <a:pt x="1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12673" y="1942106"/>
                  <a:ext cx="475290" cy="135845"/>
                </a:xfrm>
                <a:custGeom>
                  <a:avLst/>
                  <a:gdLst/>
                  <a:ahLst/>
                  <a:cxnLst/>
                  <a:rect l="l" t="t" r="r" b="b"/>
                  <a:pathLst>
                    <a:path w="11336" h="3240" extrusionOk="0">
                      <a:moveTo>
                        <a:pt x="5715" y="215"/>
                      </a:moveTo>
                      <a:cubicBezTo>
                        <a:pt x="6001" y="215"/>
                        <a:pt x="6311" y="239"/>
                        <a:pt x="6692" y="275"/>
                      </a:cubicBezTo>
                      <a:cubicBezTo>
                        <a:pt x="7049" y="334"/>
                        <a:pt x="7430" y="406"/>
                        <a:pt x="7763" y="513"/>
                      </a:cubicBezTo>
                      <a:cubicBezTo>
                        <a:pt x="8120" y="620"/>
                        <a:pt x="8406" y="715"/>
                        <a:pt x="8680" y="834"/>
                      </a:cubicBezTo>
                      <a:cubicBezTo>
                        <a:pt x="9359" y="1156"/>
                        <a:pt x="10002" y="1572"/>
                        <a:pt x="10561" y="2073"/>
                      </a:cubicBezTo>
                      <a:cubicBezTo>
                        <a:pt x="10740" y="2251"/>
                        <a:pt x="10942" y="2430"/>
                        <a:pt x="11097" y="2620"/>
                      </a:cubicBezTo>
                      <a:cubicBezTo>
                        <a:pt x="11145" y="2680"/>
                        <a:pt x="11157" y="2739"/>
                        <a:pt x="11157" y="2799"/>
                      </a:cubicBezTo>
                      <a:cubicBezTo>
                        <a:pt x="11157" y="2858"/>
                        <a:pt x="11133" y="2918"/>
                        <a:pt x="11085" y="2965"/>
                      </a:cubicBezTo>
                      <a:cubicBezTo>
                        <a:pt x="11037" y="3008"/>
                        <a:pt x="10981" y="3027"/>
                        <a:pt x="10926" y="3027"/>
                      </a:cubicBezTo>
                      <a:cubicBezTo>
                        <a:pt x="10859" y="3027"/>
                        <a:pt x="10792" y="2999"/>
                        <a:pt x="10740" y="2954"/>
                      </a:cubicBezTo>
                      <a:cubicBezTo>
                        <a:pt x="10430" y="2608"/>
                        <a:pt x="10073" y="2287"/>
                        <a:pt x="9692" y="2001"/>
                      </a:cubicBezTo>
                      <a:cubicBezTo>
                        <a:pt x="8537" y="1168"/>
                        <a:pt x="7132" y="703"/>
                        <a:pt x="5715" y="703"/>
                      </a:cubicBezTo>
                      <a:cubicBezTo>
                        <a:pt x="3798" y="703"/>
                        <a:pt x="1965" y="1537"/>
                        <a:pt x="679" y="2965"/>
                      </a:cubicBezTo>
                      <a:cubicBezTo>
                        <a:pt x="643" y="3013"/>
                        <a:pt x="584" y="3037"/>
                        <a:pt x="524" y="3037"/>
                      </a:cubicBezTo>
                      <a:cubicBezTo>
                        <a:pt x="465" y="3037"/>
                        <a:pt x="381" y="3025"/>
                        <a:pt x="346" y="2977"/>
                      </a:cubicBezTo>
                      <a:cubicBezTo>
                        <a:pt x="250" y="2894"/>
                        <a:pt x="239" y="2739"/>
                        <a:pt x="322" y="2644"/>
                      </a:cubicBezTo>
                      <a:cubicBezTo>
                        <a:pt x="1691" y="1096"/>
                        <a:pt x="3656" y="215"/>
                        <a:pt x="5715" y="215"/>
                      </a:cubicBezTo>
                      <a:close/>
                      <a:moveTo>
                        <a:pt x="5703" y="1"/>
                      </a:moveTo>
                      <a:cubicBezTo>
                        <a:pt x="3584" y="1"/>
                        <a:pt x="1572" y="906"/>
                        <a:pt x="167" y="2489"/>
                      </a:cubicBezTo>
                      <a:cubicBezTo>
                        <a:pt x="0" y="2668"/>
                        <a:pt x="12" y="2954"/>
                        <a:pt x="191" y="3120"/>
                      </a:cubicBezTo>
                      <a:cubicBezTo>
                        <a:pt x="286" y="3192"/>
                        <a:pt x="381" y="3239"/>
                        <a:pt x="489" y="3239"/>
                      </a:cubicBezTo>
                      <a:cubicBezTo>
                        <a:pt x="596" y="3216"/>
                        <a:pt x="715" y="3180"/>
                        <a:pt x="786" y="3085"/>
                      </a:cubicBezTo>
                      <a:cubicBezTo>
                        <a:pt x="2024" y="1703"/>
                        <a:pt x="3810" y="894"/>
                        <a:pt x="5668" y="894"/>
                      </a:cubicBezTo>
                      <a:cubicBezTo>
                        <a:pt x="7037" y="894"/>
                        <a:pt x="8406" y="1346"/>
                        <a:pt x="9525" y="2168"/>
                      </a:cubicBezTo>
                      <a:cubicBezTo>
                        <a:pt x="9894" y="2430"/>
                        <a:pt x="10240" y="2739"/>
                        <a:pt x="10549" y="3085"/>
                      </a:cubicBezTo>
                      <a:cubicBezTo>
                        <a:pt x="10639" y="3174"/>
                        <a:pt x="10763" y="3219"/>
                        <a:pt x="10887" y="3219"/>
                      </a:cubicBezTo>
                      <a:cubicBezTo>
                        <a:pt x="10993" y="3219"/>
                        <a:pt x="11098" y="3186"/>
                        <a:pt x="11180" y="3120"/>
                      </a:cubicBezTo>
                      <a:cubicBezTo>
                        <a:pt x="11264" y="3037"/>
                        <a:pt x="11323" y="2942"/>
                        <a:pt x="11323" y="2823"/>
                      </a:cubicBezTo>
                      <a:cubicBezTo>
                        <a:pt x="11335" y="2715"/>
                        <a:pt x="11299" y="2596"/>
                        <a:pt x="11216" y="2501"/>
                      </a:cubicBezTo>
                      <a:cubicBezTo>
                        <a:pt x="11061" y="2299"/>
                        <a:pt x="10859" y="2120"/>
                        <a:pt x="10668" y="1942"/>
                      </a:cubicBezTo>
                      <a:cubicBezTo>
                        <a:pt x="10085" y="1406"/>
                        <a:pt x="9430" y="989"/>
                        <a:pt x="8716" y="656"/>
                      </a:cubicBezTo>
                      <a:cubicBezTo>
                        <a:pt x="8454" y="525"/>
                        <a:pt x="8156" y="418"/>
                        <a:pt x="7799" y="322"/>
                      </a:cubicBezTo>
                      <a:cubicBezTo>
                        <a:pt x="7442" y="215"/>
                        <a:pt x="7073" y="120"/>
                        <a:pt x="6692" y="84"/>
                      </a:cubicBezTo>
                      <a:cubicBezTo>
                        <a:pt x="6323" y="37"/>
                        <a:pt x="6001" y="1"/>
                        <a:pt x="57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774558" y="2024494"/>
                  <a:ext cx="355000" cy="108341"/>
                </a:xfrm>
                <a:custGeom>
                  <a:avLst/>
                  <a:gdLst/>
                  <a:ahLst/>
                  <a:cxnLst/>
                  <a:rect l="l" t="t" r="r" b="b"/>
                  <a:pathLst>
                    <a:path w="8467" h="2584" extrusionOk="0">
                      <a:moveTo>
                        <a:pt x="4239" y="215"/>
                      </a:moveTo>
                      <a:cubicBezTo>
                        <a:pt x="5537" y="215"/>
                        <a:pt x="6799" y="703"/>
                        <a:pt x="7776" y="1584"/>
                      </a:cubicBezTo>
                      <a:cubicBezTo>
                        <a:pt x="7918" y="1715"/>
                        <a:pt x="8049" y="1846"/>
                        <a:pt x="8168" y="1989"/>
                      </a:cubicBezTo>
                      <a:cubicBezTo>
                        <a:pt x="8252" y="2084"/>
                        <a:pt x="8252" y="2239"/>
                        <a:pt x="8157" y="2322"/>
                      </a:cubicBezTo>
                      <a:lnTo>
                        <a:pt x="8061" y="2370"/>
                      </a:lnTo>
                      <a:cubicBezTo>
                        <a:pt x="8037" y="2375"/>
                        <a:pt x="8012" y="2378"/>
                        <a:pt x="7987" y="2378"/>
                      </a:cubicBezTo>
                      <a:cubicBezTo>
                        <a:pt x="7952" y="2378"/>
                        <a:pt x="7918" y="2372"/>
                        <a:pt x="7883" y="2358"/>
                      </a:cubicBezTo>
                      <a:cubicBezTo>
                        <a:pt x="7859" y="2346"/>
                        <a:pt x="7823" y="2322"/>
                        <a:pt x="7811" y="2298"/>
                      </a:cubicBezTo>
                      <a:cubicBezTo>
                        <a:pt x="6906" y="1286"/>
                        <a:pt x="5597" y="703"/>
                        <a:pt x="4239" y="703"/>
                      </a:cubicBezTo>
                      <a:cubicBezTo>
                        <a:pt x="2870" y="703"/>
                        <a:pt x="1572" y="1286"/>
                        <a:pt x="668" y="2298"/>
                      </a:cubicBezTo>
                      <a:cubicBezTo>
                        <a:pt x="615" y="2344"/>
                        <a:pt x="545" y="2372"/>
                        <a:pt x="476" y="2372"/>
                      </a:cubicBezTo>
                      <a:cubicBezTo>
                        <a:pt x="420" y="2372"/>
                        <a:pt x="365" y="2353"/>
                        <a:pt x="322" y="2310"/>
                      </a:cubicBezTo>
                      <a:cubicBezTo>
                        <a:pt x="239" y="2227"/>
                        <a:pt x="215" y="2072"/>
                        <a:pt x="310" y="1965"/>
                      </a:cubicBezTo>
                      <a:cubicBezTo>
                        <a:pt x="1310" y="858"/>
                        <a:pt x="2727" y="215"/>
                        <a:pt x="4239" y="215"/>
                      </a:cubicBezTo>
                      <a:close/>
                      <a:moveTo>
                        <a:pt x="4239" y="0"/>
                      </a:moveTo>
                      <a:cubicBezTo>
                        <a:pt x="2680" y="0"/>
                        <a:pt x="1203" y="679"/>
                        <a:pt x="156" y="1834"/>
                      </a:cubicBezTo>
                      <a:cubicBezTo>
                        <a:pt x="1" y="2013"/>
                        <a:pt x="13" y="2298"/>
                        <a:pt x="191" y="2465"/>
                      </a:cubicBezTo>
                      <a:cubicBezTo>
                        <a:pt x="275" y="2536"/>
                        <a:pt x="382" y="2584"/>
                        <a:pt x="489" y="2584"/>
                      </a:cubicBezTo>
                      <a:cubicBezTo>
                        <a:pt x="620" y="2584"/>
                        <a:pt x="739" y="2524"/>
                        <a:pt x="846" y="2429"/>
                      </a:cubicBezTo>
                      <a:cubicBezTo>
                        <a:pt x="1703" y="1465"/>
                        <a:pt x="2942" y="893"/>
                        <a:pt x="4251" y="893"/>
                      </a:cubicBezTo>
                      <a:cubicBezTo>
                        <a:pt x="5549" y="893"/>
                        <a:pt x="6799" y="1465"/>
                        <a:pt x="7656" y="2429"/>
                      </a:cubicBezTo>
                      <a:cubicBezTo>
                        <a:pt x="7692" y="2477"/>
                        <a:pt x="7740" y="2501"/>
                        <a:pt x="7799" y="2536"/>
                      </a:cubicBezTo>
                      <a:cubicBezTo>
                        <a:pt x="7850" y="2562"/>
                        <a:pt x="7908" y="2574"/>
                        <a:pt x="7967" y="2574"/>
                      </a:cubicBezTo>
                      <a:cubicBezTo>
                        <a:pt x="8019" y="2574"/>
                        <a:pt x="8071" y="2565"/>
                        <a:pt x="8121" y="2548"/>
                      </a:cubicBezTo>
                      <a:cubicBezTo>
                        <a:pt x="8180" y="2536"/>
                        <a:pt x="8228" y="2501"/>
                        <a:pt x="8276" y="2465"/>
                      </a:cubicBezTo>
                      <a:cubicBezTo>
                        <a:pt x="8454" y="2298"/>
                        <a:pt x="8466" y="2013"/>
                        <a:pt x="8299" y="1834"/>
                      </a:cubicBezTo>
                      <a:cubicBezTo>
                        <a:pt x="8180" y="1691"/>
                        <a:pt x="8049" y="1548"/>
                        <a:pt x="7895" y="1417"/>
                      </a:cubicBezTo>
                      <a:cubicBezTo>
                        <a:pt x="6894" y="512"/>
                        <a:pt x="5597" y="0"/>
                        <a:pt x="4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837953" y="2107846"/>
                  <a:ext cx="229176" cy="80417"/>
                </a:xfrm>
                <a:custGeom>
                  <a:avLst/>
                  <a:gdLst/>
                  <a:ahLst/>
                  <a:cxnLst/>
                  <a:rect l="l" t="t" r="r" b="b"/>
                  <a:pathLst>
                    <a:path w="5466" h="1918" extrusionOk="0">
                      <a:moveTo>
                        <a:pt x="2727" y="191"/>
                      </a:moveTo>
                      <a:cubicBezTo>
                        <a:pt x="3251" y="191"/>
                        <a:pt x="3763" y="322"/>
                        <a:pt x="4287" y="608"/>
                      </a:cubicBezTo>
                      <a:cubicBezTo>
                        <a:pt x="4620" y="787"/>
                        <a:pt x="4871" y="965"/>
                        <a:pt x="5073" y="1168"/>
                      </a:cubicBezTo>
                      <a:lnTo>
                        <a:pt x="5216" y="1298"/>
                      </a:lnTo>
                      <a:lnTo>
                        <a:pt x="5252" y="1394"/>
                      </a:lnTo>
                      <a:cubicBezTo>
                        <a:pt x="5287" y="1477"/>
                        <a:pt x="5252" y="1584"/>
                        <a:pt x="5180" y="1644"/>
                      </a:cubicBezTo>
                      <a:cubicBezTo>
                        <a:pt x="5132" y="1687"/>
                        <a:pt x="5076" y="1705"/>
                        <a:pt x="5021" y="1705"/>
                      </a:cubicBezTo>
                      <a:cubicBezTo>
                        <a:pt x="4954" y="1705"/>
                        <a:pt x="4887" y="1678"/>
                        <a:pt x="4835" y="1632"/>
                      </a:cubicBezTo>
                      <a:lnTo>
                        <a:pt x="4716" y="1513"/>
                      </a:lnTo>
                      <a:cubicBezTo>
                        <a:pt x="4585" y="1382"/>
                        <a:pt x="4442" y="1263"/>
                        <a:pt x="4287" y="1156"/>
                      </a:cubicBezTo>
                      <a:cubicBezTo>
                        <a:pt x="3823" y="846"/>
                        <a:pt x="3287" y="679"/>
                        <a:pt x="2727" y="679"/>
                      </a:cubicBezTo>
                      <a:cubicBezTo>
                        <a:pt x="1918" y="679"/>
                        <a:pt x="1168" y="1025"/>
                        <a:pt x="632" y="1620"/>
                      </a:cubicBezTo>
                      <a:cubicBezTo>
                        <a:pt x="584" y="1668"/>
                        <a:pt x="525" y="1691"/>
                        <a:pt x="465" y="1691"/>
                      </a:cubicBezTo>
                      <a:cubicBezTo>
                        <a:pt x="394" y="1691"/>
                        <a:pt x="334" y="1679"/>
                        <a:pt x="287" y="1632"/>
                      </a:cubicBezTo>
                      <a:cubicBezTo>
                        <a:pt x="239" y="1584"/>
                        <a:pt x="215" y="1525"/>
                        <a:pt x="215" y="1465"/>
                      </a:cubicBezTo>
                      <a:cubicBezTo>
                        <a:pt x="215" y="1394"/>
                        <a:pt x="227" y="1334"/>
                        <a:pt x="275" y="1287"/>
                      </a:cubicBezTo>
                      <a:cubicBezTo>
                        <a:pt x="894" y="596"/>
                        <a:pt x="1787" y="191"/>
                        <a:pt x="2727" y="191"/>
                      </a:cubicBezTo>
                      <a:close/>
                      <a:moveTo>
                        <a:pt x="2715" y="1"/>
                      </a:moveTo>
                      <a:cubicBezTo>
                        <a:pt x="1715" y="1"/>
                        <a:pt x="763" y="429"/>
                        <a:pt x="108" y="1168"/>
                      </a:cubicBezTo>
                      <a:cubicBezTo>
                        <a:pt x="37" y="1251"/>
                        <a:pt x="1" y="1370"/>
                        <a:pt x="1" y="1489"/>
                      </a:cubicBezTo>
                      <a:cubicBezTo>
                        <a:pt x="13" y="1584"/>
                        <a:pt x="60" y="1703"/>
                        <a:pt x="156" y="1787"/>
                      </a:cubicBezTo>
                      <a:cubicBezTo>
                        <a:pt x="239" y="1858"/>
                        <a:pt x="346" y="1906"/>
                        <a:pt x="453" y="1906"/>
                      </a:cubicBezTo>
                      <a:cubicBezTo>
                        <a:pt x="453" y="1906"/>
                        <a:pt x="465" y="1906"/>
                        <a:pt x="465" y="1918"/>
                      </a:cubicBezTo>
                      <a:cubicBezTo>
                        <a:pt x="572" y="1906"/>
                        <a:pt x="691" y="1858"/>
                        <a:pt x="763" y="1763"/>
                      </a:cubicBezTo>
                      <a:cubicBezTo>
                        <a:pt x="1251" y="1203"/>
                        <a:pt x="1965" y="894"/>
                        <a:pt x="2715" y="894"/>
                      </a:cubicBezTo>
                      <a:cubicBezTo>
                        <a:pt x="3227" y="894"/>
                        <a:pt x="3728" y="1037"/>
                        <a:pt x="4156" y="1322"/>
                      </a:cubicBezTo>
                      <a:cubicBezTo>
                        <a:pt x="4299" y="1406"/>
                        <a:pt x="4442" y="1525"/>
                        <a:pt x="4561" y="1644"/>
                      </a:cubicBezTo>
                      <a:cubicBezTo>
                        <a:pt x="4585" y="1679"/>
                        <a:pt x="4632" y="1703"/>
                        <a:pt x="4656" y="1751"/>
                      </a:cubicBezTo>
                      <a:cubicBezTo>
                        <a:pt x="4746" y="1841"/>
                        <a:pt x="4870" y="1886"/>
                        <a:pt x="4994" y="1886"/>
                      </a:cubicBezTo>
                      <a:cubicBezTo>
                        <a:pt x="5100" y="1886"/>
                        <a:pt x="5205" y="1853"/>
                        <a:pt x="5287" y="1787"/>
                      </a:cubicBezTo>
                      <a:cubicBezTo>
                        <a:pt x="5418" y="1668"/>
                        <a:pt x="5466" y="1465"/>
                        <a:pt x="5406" y="1310"/>
                      </a:cubicBezTo>
                      <a:cubicBezTo>
                        <a:pt x="5394" y="1251"/>
                        <a:pt x="5359" y="1203"/>
                        <a:pt x="5311" y="1156"/>
                      </a:cubicBezTo>
                      <a:cubicBezTo>
                        <a:pt x="5275" y="1108"/>
                        <a:pt x="5228" y="1048"/>
                        <a:pt x="5180" y="1013"/>
                      </a:cubicBezTo>
                      <a:cubicBezTo>
                        <a:pt x="4954" y="787"/>
                        <a:pt x="4692" y="596"/>
                        <a:pt x="4347" y="417"/>
                      </a:cubicBezTo>
                      <a:cubicBezTo>
                        <a:pt x="3823" y="144"/>
                        <a:pt x="3275" y="1"/>
                        <a:pt x="2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1" name="Google Shape;421;p19"/>
            <p:cNvGrpSpPr/>
            <p:nvPr/>
          </p:nvGrpSpPr>
          <p:grpSpPr>
            <a:xfrm>
              <a:off x="1505302" y="1656600"/>
              <a:ext cx="1233603" cy="666250"/>
              <a:chOff x="1547247" y="1656600"/>
              <a:chExt cx="1233603" cy="666250"/>
            </a:xfrm>
          </p:grpSpPr>
          <p:sp>
            <p:nvSpPr>
              <p:cNvPr id="422" name="Google Shape;422;p19"/>
              <p:cNvSpPr txBox="1"/>
              <p:nvPr/>
            </p:nvSpPr>
            <p:spPr>
              <a:xfrm>
                <a:off x="1547247" y="1656600"/>
                <a:ext cx="1233600" cy="2004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b="1">
                    <a:solidFill>
                      <a:schemeClr val="dk1"/>
                    </a:solidFill>
                    <a:latin typeface="Fira Sans"/>
                    <a:ea typeface="Fira Sans"/>
                    <a:cs typeface="Fira Sans"/>
                    <a:sym typeface="Fira Sans"/>
                  </a:rPr>
                  <a:t>THEORY</a:t>
                </a:r>
                <a:endParaRPr b="1">
                  <a:solidFill>
                    <a:schemeClr val="dk1"/>
                  </a:solidFill>
                  <a:latin typeface="Fira Sans"/>
                  <a:ea typeface="Fira Sans"/>
                  <a:cs typeface="Fira Sans"/>
                  <a:sym typeface="Fira Sans"/>
                </a:endParaRPr>
              </a:p>
            </p:txBody>
          </p:sp>
          <p:sp>
            <p:nvSpPr>
              <p:cNvPr id="423" name="Google Shape;423;p19"/>
              <p:cNvSpPr txBox="1"/>
              <p:nvPr/>
            </p:nvSpPr>
            <p:spPr>
              <a:xfrm>
                <a:off x="1547250" y="1880650"/>
                <a:ext cx="1233600" cy="4422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1200">
                    <a:solidFill>
                      <a:schemeClr val="dk1"/>
                    </a:solidFill>
                    <a:latin typeface="Fira Sans"/>
                    <a:ea typeface="Fira Sans"/>
                    <a:cs typeface="Fira Sans"/>
                    <a:sym typeface="Fira Sans"/>
                  </a:rPr>
                  <a:t>Diffie-Hellman</a:t>
                </a:r>
              </a:p>
              <a:p>
                <a:pPr marL="0" lvl="0" indent="0" algn="l" rtl="0">
                  <a:spcBef>
                    <a:spcPts val="0"/>
                  </a:spcBef>
                  <a:spcAft>
                    <a:spcPts val="0"/>
                  </a:spcAft>
                  <a:buNone/>
                </a:pPr>
                <a:r>
                  <a:rPr lang="en" sz="1200">
                    <a:solidFill>
                      <a:schemeClr val="dk1"/>
                    </a:solidFill>
                    <a:latin typeface="Fira Sans"/>
                    <a:ea typeface="Fira Sans"/>
                    <a:cs typeface="Fira Sans"/>
                    <a:sym typeface="Fira Sans"/>
                  </a:rPr>
                  <a:t>Key Exchange</a:t>
                </a:r>
                <a:endParaRPr sz="1200">
                  <a:solidFill>
                    <a:schemeClr val="dk1"/>
                  </a:solidFill>
                  <a:latin typeface="Fira Sans"/>
                  <a:ea typeface="Fira Sans"/>
                  <a:cs typeface="Fira Sans"/>
                  <a:sym typeface="Fira Sans"/>
                </a:endParaRPr>
              </a:p>
            </p:txBody>
          </p:sp>
        </p:grpSp>
      </p:grpSp>
      <p:grpSp>
        <p:nvGrpSpPr>
          <p:cNvPr id="5" name="Group 4"/>
          <p:cNvGrpSpPr/>
          <p:nvPr/>
        </p:nvGrpSpPr>
        <p:grpSpPr>
          <a:xfrm>
            <a:off x="465711" y="3460810"/>
            <a:ext cx="2530606" cy="901665"/>
            <a:chOff x="465711" y="3460810"/>
            <a:chExt cx="2530606" cy="901665"/>
          </a:xfrm>
        </p:grpSpPr>
        <p:grpSp>
          <p:nvGrpSpPr>
            <p:cNvPr id="397" name="Google Shape;397;p19"/>
            <p:cNvGrpSpPr/>
            <p:nvPr/>
          </p:nvGrpSpPr>
          <p:grpSpPr>
            <a:xfrm>
              <a:off x="465711" y="3460810"/>
              <a:ext cx="2530606" cy="901665"/>
              <a:chOff x="465711" y="3460810"/>
              <a:chExt cx="2530606" cy="901665"/>
            </a:xfrm>
          </p:grpSpPr>
          <p:grpSp>
            <p:nvGrpSpPr>
              <p:cNvPr id="398" name="Google Shape;398;p19"/>
              <p:cNvGrpSpPr/>
              <p:nvPr/>
            </p:nvGrpSpPr>
            <p:grpSpPr>
              <a:xfrm>
                <a:off x="465711" y="3460810"/>
                <a:ext cx="2530606" cy="901665"/>
                <a:chOff x="465711" y="3460810"/>
                <a:chExt cx="2530606" cy="901665"/>
              </a:xfrm>
            </p:grpSpPr>
            <p:sp>
              <p:nvSpPr>
                <p:cNvPr id="399" name="Google Shape;399;p19"/>
                <p:cNvSpPr/>
                <p:nvPr/>
              </p:nvSpPr>
              <p:spPr>
                <a:xfrm>
                  <a:off x="916800" y="3460810"/>
                  <a:ext cx="2079518" cy="901665"/>
                </a:xfrm>
                <a:custGeom>
                  <a:avLst/>
                  <a:gdLst/>
                  <a:ahLst/>
                  <a:cxnLst/>
                  <a:rect l="l" t="t" r="r" b="b"/>
                  <a:pathLst>
                    <a:path w="51710" h="19611" extrusionOk="0">
                      <a:moveTo>
                        <a:pt x="46840" y="19610"/>
                      </a:moveTo>
                      <a:lnTo>
                        <a:pt x="0" y="19610"/>
                      </a:lnTo>
                      <a:lnTo>
                        <a:pt x="0" y="1"/>
                      </a:lnTo>
                      <a:lnTo>
                        <a:pt x="46828" y="1"/>
                      </a:lnTo>
                      <a:cubicBezTo>
                        <a:pt x="49530" y="1"/>
                        <a:pt x="51709" y="2191"/>
                        <a:pt x="51709" y="4882"/>
                      </a:cubicBezTo>
                      <a:lnTo>
                        <a:pt x="51709" y="14729"/>
                      </a:lnTo>
                      <a:cubicBezTo>
                        <a:pt x="51697" y="17431"/>
                        <a:pt x="49530" y="19610"/>
                        <a:pt x="46840" y="1961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a:off x="959868" y="3510648"/>
                  <a:ext cx="1992854" cy="801986"/>
                </a:xfrm>
                <a:custGeom>
                  <a:avLst/>
                  <a:gdLst/>
                  <a:ahLst/>
                  <a:cxnLst/>
                  <a:rect l="l" t="t" r="r" b="b"/>
                  <a:pathLst>
                    <a:path w="49555" h="17443" extrusionOk="0">
                      <a:moveTo>
                        <a:pt x="1" y="17443"/>
                      </a:moveTo>
                      <a:lnTo>
                        <a:pt x="1" y="0"/>
                      </a:lnTo>
                      <a:lnTo>
                        <a:pt x="40839" y="0"/>
                      </a:lnTo>
                      <a:cubicBezTo>
                        <a:pt x="45650" y="0"/>
                        <a:pt x="49555" y="3917"/>
                        <a:pt x="49555" y="8727"/>
                      </a:cubicBezTo>
                      <a:cubicBezTo>
                        <a:pt x="49555" y="13526"/>
                        <a:pt x="45650" y="17443"/>
                        <a:pt x="40839" y="17443"/>
                      </a:cubicBezTo>
                      <a:lnTo>
                        <a:pt x="1" y="1744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465711" y="3460810"/>
                  <a:ext cx="901665" cy="901665"/>
                </a:xfrm>
                <a:custGeom>
                  <a:avLst/>
                  <a:gdLst/>
                  <a:ahLst/>
                  <a:cxnLst/>
                  <a:rect l="l" t="t" r="r" b="b"/>
                  <a:pathLst>
                    <a:path w="19611" h="19611" extrusionOk="0">
                      <a:moveTo>
                        <a:pt x="19610" y="9811"/>
                      </a:moveTo>
                      <a:cubicBezTo>
                        <a:pt x="19610" y="15217"/>
                        <a:pt x="15229" y="19610"/>
                        <a:pt x="9811" y="19610"/>
                      </a:cubicBezTo>
                      <a:cubicBezTo>
                        <a:pt x="4394" y="19610"/>
                        <a:pt x="1" y="15217"/>
                        <a:pt x="1" y="9811"/>
                      </a:cubicBezTo>
                      <a:cubicBezTo>
                        <a:pt x="1" y="4394"/>
                        <a:pt x="4394" y="1"/>
                        <a:pt x="9811" y="1"/>
                      </a:cubicBezTo>
                      <a:cubicBezTo>
                        <a:pt x="15229" y="1"/>
                        <a:pt x="19610" y="4394"/>
                        <a:pt x="19610" y="981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9"/>
                <p:cNvSpPr/>
                <p:nvPr/>
              </p:nvSpPr>
              <p:spPr>
                <a:xfrm>
                  <a:off x="503504" y="3498602"/>
                  <a:ext cx="826629" cy="826629"/>
                </a:xfrm>
                <a:custGeom>
                  <a:avLst/>
                  <a:gdLst/>
                  <a:ahLst/>
                  <a:cxnLst/>
                  <a:rect l="l" t="t" r="r" b="b"/>
                  <a:pathLst>
                    <a:path w="17979" h="17979" extrusionOk="0">
                      <a:moveTo>
                        <a:pt x="8989" y="17979"/>
                      </a:moveTo>
                      <a:cubicBezTo>
                        <a:pt x="4036" y="17979"/>
                        <a:pt x="0" y="13942"/>
                        <a:pt x="0" y="8989"/>
                      </a:cubicBezTo>
                      <a:cubicBezTo>
                        <a:pt x="0" y="4025"/>
                        <a:pt x="4036" y="0"/>
                        <a:pt x="8989" y="0"/>
                      </a:cubicBezTo>
                      <a:cubicBezTo>
                        <a:pt x="13942" y="0"/>
                        <a:pt x="17979" y="4025"/>
                        <a:pt x="17979" y="8989"/>
                      </a:cubicBezTo>
                      <a:cubicBezTo>
                        <a:pt x="17979" y="13942"/>
                        <a:pt x="13942" y="17979"/>
                        <a:pt x="8989" y="17979"/>
                      </a:cubicBezTo>
                      <a:close/>
                      <a:moveTo>
                        <a:pt x="8989" y="536"/>
                      </a:moveTo>
                      <a:cubicBezTo>
                        <a:pt x="4334" y="536"/>
                        <a:pt x="536" y="4322"/>
                        <a:pt x="536" y="8989"/>
                      </a:cubicBezTo>
                      <a:cubicBezTo>
                        <a:pt x="536" y="13645"/>
                        <a:pt x="4334" y="17431"/>
                        <a:pt x="8989" y="17431"/>
                      </a:cubicBezTo>
                      <a:cubicBezTo>
                        <a:pt x="13645" y="17431"/>
                        <a:pt x="17443" y="13645"/>
                        <a:pt x="17443" y="8989"/>
                      </a:cubicBezTo>
                      <a:cubicBezTo>
                        <a:pt x="17443" y="4322"/>
                        <a:pt x="13645" y="536"/>
                        <a:pt x="8989" y="5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19"/>
              <p:cNvGrpSpPr/>
              <p:nvPr/>
            </p:nvGrpSpPr>
            <p:grpSpPr>
              <a:xfrm>
                <a:off x="638742" y="3831554"/>
                <a:ext cx="555089" cy="160416"/>
                <a:chOff x="698711" y="3819114"/>
                <a:chExt cx="506191" cy="146285"/>
              </a:xfrm>
            </p:grpSpPr>
            <p:sp>
              <p:nvSpPr>
                <p:cNvPr id="404" name="Google Shape;404;p19"/>
                <p:cNvSpPr/>
                <p:nvPr/>
              </p:nvSpPr>
              <p:spPr>
                <a:xfrm>
                  <a:off x="698711" y="3819114"/>
                  <a:ext cx="506191" cy="146285"/>
                </a:xfrm>
                <a:custGeom>
                  <a:avLst/>
                  <a:gdLst/>
                  <a:ahLst/>
                  <a:cxnLst/>
                  <a:rect l="l" t="t" r="r" b="b"/>
                  <a:pathLst>
                    <a:path w="12073" h="3489" extrusionOk="0">
                      <a:moveTo>
                        <a:pt x="10323" y="203"/>
                      </a:moveTo>
                      <a:cubicBezTo>
                        <a:pt x="11168" y="203"/>
                        <a:pt x="11871" y="893"/>
                        <a:pt x="11871" y="1750"/>
                      </a:cubicBezTo>
                      <a:cubicBezTo>
                        <a:pt x="11882" y="2596"/>
                        <a:pt x="11180" y="3298"/>
                        <a:pt x="10335" y="3298"/>
                      </a:cubicBezTo>
                      <a:lnTo>
                        <a:pt x="1750" y="3298"/>
                      </a:lnTo>
                      <a:cubicBezTo>
                        <a:pt x="893" y="3298"/>
                        <a:pt x="202" y="2596"/>
                        <a:pt x="202" y="1750"/>
                      </a:cubicBezTo>
                      <a:cubicBezTo>
                        <a:pt x="202" y="893"/>
                        <a:pt x="893" y="203"/>
                        <a:pt x="1750" y="203"/>
                      </a:cubicBezTo>
                      <a:close/>
                      <a:moveTo>
                        <a:pt x="1750" y="0"/>
                      </a:moveTo>
                      <a:cubicBezTo>
                        <a:pt x="774" y="0"/>
                        <a:pt x="0" y="798"/>
                        <a:pt x="0" y="1750"/>
                      </a:cubicBezTo>
                      <a:cubicBezTo>
                        <a:pt x="0" y="2715"/>
                        <a:pt x="798" y="3489"/>
                        <a:pt x="1750" y="3489"/>
                      </a:cubicBezTo>
                      <a:lnTo>
                        <a:pt x="10323" y="3489"/>
                      </a:lnTo>
                      <a:cubicBezTo>
                        <a:pt x="11287" y="3489"/>
                        <a:pt x="12061" y="2703"/>
                        <a:pt x="12061" y="1750"/>
                      </a:cubicBezTo>
                      <a:cubicBezTo>
                        <a:pt x="12073" y="774"/>
                        <a:pt x="11299" y="0"/>
                        <a:pt x="10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904869" y="3845570"/>
                  <a:ext cx="93373" cy="93373"/>
                </a:xfrm>
                <a:custGeom>
                  <a:avLst/>
                  <a:gdLst/>
                  <a:ahLst/>
                  <a:cxnLst/>
                  <a:rect l="l" t="t" r="r" b="b"/>
                  <a:pathLst>
                    <a:path w="2227" h="2227" extrusionOk="0">
                      <a:moveTo>
                        <a:pt x="1119" y="0"/>
                      </a:moveTo>
                      <a:cubicBezTo>
                        <a:pt x="1060" y="0"/>
                        <a:pt x="1012" y="36"/>
                        <a:pt x="1012" y="107"/>
                      </a:cubicBezTo>
                      <a:lnTo>
                        <a:pt x="1012" y="858"/>
                      </a:lnTo>
                      <a:lnTo>
                        <a:pt x="477" y="322"/>
                      </a:lnTo>
                      <a:cubicBezTo>
                        <a:pt x="453" y="304"/>
                        <a:pt x="426" y="295"/>
                        <a:pt x="399" y="295"/>
                      </a:cubicBezTo>
                      <a:cubicBezTo>
                        <a:pt x="372" y="295"/>
                        <a:pt x="346" y="304"/>
                        <a:pt x="322" y="322"/>
                      </a:cubicBezTo>
                      <a:cubicBezTo>
                        <a:pt x="286" y="369"/>
                        <a:pt x="286" y="429"/>
                        <a:pt x="322" y="477"/>
                      </a:cubicBezTo>
                      <a:lnTo>
                        <a:pt x="858" y="1012"/>
                      </a:lnTo>
                      <a:lnTo>
                        <a:pt x="107" y="1012"/>
                      </a:lnTo>
                      <a:cubicBezTo>
                        <a:pt x="48" y="1012"/>
                        <a:pt x="0" y="1060"/>
                        <a:pt x="0" y="1119"/>
                      </a:cubicBezTo>
                      <a:cubicBezTo>
                        <a:pt x="0" y="1179"/>
                        <a:pt x="48" y="1215"/>
                        <a:pt x="107" y="1215"/>
                      </a:cubicBezTo>
                      <a:lnTo>
                        <a:pt x="858" y="1215"/>
                      </a:lnTo>
                      <a:lnTo>
                        <a:pt x="322" y="1750"/>
                      </a:lnTo>
                      <a:cubicBezTo>
                        <a:pt x="286" y="1798"/>
                        <a:pt x="286" y="1858"/>
                        <a:pt x="322" y="1905"/>
                      </a:cubicBezTo>
                      <a:cubicBezTo>
                        <a:pt x="346" y="1917"/>
                        <a:pt x="369" y="1929"/>
                        <a:pt x="405" y="1929"/>
                      </a:cubicBezTo>
                      <a:cubicBezTo>
                        <a:pt x="429" y="1929"/>
                        <a:pt x="441" y="1917"/>
                        <a:pt x="477" y="1905"/>
                      </a:cubicBezTo>
                      <a:lnTo>
                        <a:pt x="1012" y="1369"/>
                      </a:lnTo>
                      <a:lnTo>
                        <a:pt x="1012" y="2131"/>
                      </a:lnTo>
                      <a:cubicBezTo>
                        <a:pt x="1012" y="2191"/>
                        <a:pt x="1060" y="2227"/>
                        <a:pt x="1119" y="2227"/>
                      </a:cubicBezTo>
                      <a:cubicBezTo>
                        <a:pt x="1179" y="2227"/>
                        <a:pt x="1215" y="2191"/>
                        <a:pt x="1215" y="2131"/>
                      </a:cubicBezTo>
                      <a:lnTo>
                        <a:pt x="1215" y="1369"/>
                      </a:lnTo>
                      <a:lnTo>
                        <a:pt x="1751" y="1905"/>
                      </a:lnTo>
                      <a:cubicBezTo>
                        <a:pt x="1774" y="1917"/>
                        <a:pt x="1798" y="1929"/>
                        <a:pt x="1834" y="1929"/>
                      </a:cubicBezTo>
                      <a:cubicBezTo>
                        <a:pt x="1858" y="1929"/>
                        <a:pt x="1870" y="1917"/>
                        <a:pt x="1905" y="1905"/>
                      </a:cubicBezTo>
                      <a:cubicBezTo>
                        <a:pt x="1953" y="1858"/>
                        <a:pt x="1953" y="1798"/>
                        <a:pt x="1905" y="1750"/>
                      </a:cubicBezTo>
                      <a:lnTo>
                        <a:pt x="1370" y="1215"/>
                      </a:lnTo>
                      <a:lnTo>
                        <a:pt x="2132" y="1215"/>
                      </a:lnTo>
                      <a:cubicBezTo>
                        <a:pt x="2191" y="1215"/>
                        <a:pt x="2227" y="1179"/>
                        <a:pt x="2227" y="1119"/>
                      </a:cubicBezTo>
                      <a:cubicBezTo>
                        <a:pt x="2227" y="1060"/>
                        <a:pt x="2191" y="1012"/>
                        <a:pt x="2132" y="1012"/>
                      </a:cubicBezTo>
                      <a:lnTo>
                        <a:pt x="1370" y="1012"/>
                      </a:lnTo>
                      <a:lnTo>
                        <a:pt x="1905" y="477"/>
                      </a:lnTo>
                      <a:cubicBezTo>
                        <a:pt x="1953" y="429"/>
                        <a:pt x="1953" y="369"/>
                        <a:pt x="1905" y="322"/>
                      </a:cubicBezTo>
                      <a:cubicBezTo>
                        <a:pt x="1881" y="304"/>
                        <a:pt x="1855" y="295"/>
                        <a:pt x="1828" y="295"/>
                      </a:cubicBezTo>
                      <a:cubicBezTo>
                        <a:pt x="1801" y="295"/>
                        <a:pt x="1774" y="304"/>
                        <a:pt x="1751" y="322"/>
                      </a:cubicBezTo>
                      <a:lnTo>
                        <a:pt x="1215" y="858"/>
                      </a:lnTo>
                      <a:lnTo>
                        <a:pt x="1215" y="107"/>
                      </a:lnTo>
                      <a:cubicBezTo>
                        <a:pt x="1215" y="48"/>
                        <a:pt x="1179" y="0"/>
                        <a:pt x="1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a:off x="774558" y="3845570"/>
                  <a:ext cx="93414" cy="93373"/>
                </a:xfrm>
                <a:custGeom>
                  <a:avLst/>
                  <a:gdLst/>
                  <a:ahLst/>
                  <a:cxnLst/>
                  <a:rect l="l" t="t" r="r" b="b"/>
                  <a:pathLst>
                    <a:path w="2228" h="2227" extrusionOk="0">
                      <a:moveTo>
                        <a:pt x="1108" y="0"/>
                      </a:moveTo>
                      <a:cubicBezTo>
                        <a:pt x="1049" y="0"/>
                        <a:pt x="1013" y="36"/>
                        <a:pt x="1013" y="107"/>
                      </a:cubicBezTo>
                      <a:lnTo>
                        <a:pt x="1013" y="858"/>
                      </a:lnTo>
                      <a:lnTo>
                        <a:pt x="477" y="322"/>
                      </a:lnTo>
                      <a:cubicBezTo>
                        <a:pt x="453" y="304"/>
                        <a:pt x="426" y="295"/>
                        <a:pt x="400" y="295"/>
                      </a:cubicBezTo>
                      <a:cubicBezTo>
                        <a:pt x="373" y="295"/>
                        <a:pt x="346" y="304"/>
                        <a:pt x="322" y="322"/>
                      </a:cubicBezTo>
                      <a:cubicBezTo>
                        <a:pt x="275" y="369"/>
                        <a:pt x="275" y="429"/>
                        <a:pt x="322" y="477"/>
                      </a:cubicBezTo>
                      <a:lnTo>
                        <a:pt x="858" y="1012"/>
                      </a:lnTo>
                      <a:lnTo>
                        <a:pt x="96" y="1012"/>
                      </a:lnTo>
                      <a:cubicBezTo>
                        <a:pt x="36" y="1012"/>
                        <a:pt x="1" y="1060"/>
                        <a:pt x="1" y="1119"/>
                      </a:cubicBezTo>
                      <a:cubicBezTo>
                        <a:pt x="1" y="1179"/>
                        <a:pt x="36" y="1215"/>
                        <a:pt x="96" y="1215"/>
                      </a:cubicBezTo>
                      <a:lnTo>
                        <a:pt x="858" y="1215"/>
                      </a:lnTo>
                      <a:lnTo>
                        <a:pt x="322" y="1750"/>
                      </a:lnTo>
                      <a:cubicBezTo>
                        <a:pt x="275" y="1798"/>
                        <a:pt x="275" y="1858"/>
                        <a:pt x="322" y="1905"/>
                      </a:cubicBezTo>
                      <a:cubicBezTo>
                        <a:pt x="334" y="1917"/>
                        <a:pt x="370" y="1929"/>
                        <a:pt x="394" y="1929"/>
                      </a:cubicBezTo>
                      <a:cubicBezTo>
                        <a:pt x="429" y="1929"/>
                        <a:pt x="441" y="1917"/>
                        <a:pt x="477" y="1905"/>
                      </a:cubicBezTo>
                      <a:lnTo>
                        <a:pt x="1013" y="1369"/>
                      </a:lnTo>
                      <a:lnTo>
                        <a:pt x="1013" y="2131"/>
                      </a:lnTo>
                      <a:cubicBezTo>
                        <a:pt x="1013" y="2191"/>
                        <a:pt x="1049" y="2227"/>
                        <a:pt x="1108" y="2227"/>
                      </a:cubicBezTo>
                      <a:cubicBezTo>
                        <a:pt x="1168" y="2227"/>
                        <a:pt x="1215" y="2191"/>
                        <a:pt x="1215" y="2131"/>
                      </a:cubicBezTo>
                      <a:lnTo>
                        <a:pt x="1215" y="1369"/>
                      </a:lnTo>
                      <a:lnTo>
                        <a:pt x="1751" y="1905"/>
                      </a:lnTo>
                      <a:cubicBezTo>
                        <a:pt x="1763" y="1917"/>
                        <a:pt x="1799" y="1929"/>
                        <a:pt x="1822" y="1929"/>
                      </a:cubicBezTo>
                      <a:cubicBezTo>
                        <a:pt x="1858" y="1929"/>
                        <a:pt x="1870" y="1917"/>
                        <a:pt x="1906" y="1905"/>
                      </a:cubicBezTo>
                      <a:cubicBezTo>
                        <a:pt x="1941" y="1858"/>
                        <a:pt x="1941" y="1798"/>
                        <a:pt x="1906" y="1750"/>
                      </a:cubicBezTo>
                      <a:lnTo>
                        <a:pt x="1370" y="1215"/>
                      </a:lnTo>
                      <a:lnTo>
                        <a:pt x="2120" y="1215"/>
                      </a:lnTo>
                      <a:cubicBezTo>
                        <a:pt x="2180" y="1215"/>
                        <a:pt x="2227" y="1179"/>
                        <a:pt x="2227" y="1119"/>
                      </a:cubicBezTo>
                      <a:cubicBezTo>
                        <a:pt x="2215" y="1060"/>
                        <a:pt x="2168" y="1012"/>
                        <a:pt x="2120" y="1012"/>
                      </a:cubicBezTo>
                      <a:lnTo>
                        <a:pt x="1370" y="1012"/>
                      </a:lnTo>
                      <a:lnTo>
                        <a:pt x="1906" y="477"/>
                      </a:lnTo>
                      <a:cubicBezTo>
                        <a:pt x="1941" y="429"/>
                        <a:pt x="1941" y="369"/>
                        <a:pt x="1906" y="322"/>
                      </a:cubicBezTo>
                      <a:cubicBezTo>
                        <a:pt x="1882" y="304"/>
                        <a:pt x="1855" y="295"/>
                        <a:pt x="1828" y="295"/>
                      </a:cubicBezTo>
                      <a:cubicBezTo>
                        <a:pt x="1802" y="295"/>
                        <a:pt x="1775" y="304"/>
                        <a:pt x="1751" y="322"/>
                      </a:cubicBezTo>
                      <a:lnTo>
                        <a:pt x="1215" y="858"/>
                      </a:lnTo>
                      <a:lnTo>
                        <a:pt x="1215" y="107"/>
                      </a:lnTo>
                      <a:cubicBezTo>
                        <a:pt x="1215" y="48"/>
                        <a:pt x="1168" y="0"/>
                        <a:pt x="1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1035642" y="3845570"/>
                  <a:ext cx="93918" cy="93373"/>
                </a:xfrm>
                <a:custGeom>
                  <a:avLst/>
                  <a:gdLst/>
                  <a:ahLst/>
                  <a:cxnLst/>
                  <a:rect l="l" t="t" r="r" b="b"/>
                  <a:pathLst>
                    <a:path w="2240" h="2227" extrusionOk="0">
                      <a:moveTo>
                        <a:pt x="1120" y="0"/>
                      </a:moveTo>
                      <a:cubicBezTo>
                        <a:pt x="1060" y="0"/>
                        <a:pt x="1013" y="36"/>
                        <a:pt x="1013" y="107"/>
                      </a:cubicBezTo>
                      <a:lnTo>
                        <a:pt x="1013" y="858"/>
                      </a:lnTo>
                      <a:lnTo>
                        <a:pt x="477" y="322"/>
                      </a:lnTo>
                      <a:cubicBezTo>
                        <a:pt x="459" y="304"/>
                        <a:pt x="435" y="295"/>
                        <a:pt x="410" y="295"/>
                      </a:cubicBezTo>
                      <a:cubicBezTo>
                        <a:pt x="385" y="295"/>
                        <a:pt x="358" y="304"/>
                        <a:pt x="334" y="322"/>
                      </a:cubicBezTo>
                      <a:cubicBezTo>
                        <a:pt x="286" y="369"/>
                        <a:pt x="286" y="429"/>
                        <a:pt x="334" y="477"/>
                      </a:cubicBezTo>
                      <a:lnTo>
                        <a:pt x="870" y="1012"/>
                      </a:lnTo>
                      <a:lnTo>
                        <a:pt x="108" y="1012"/>
                      </a:lnTo>
                      <a:cubicBezTo>
                        <a:pt x="48" y="1012"/>
                        <a:pt x="1" y="1060"/>
                        <a:pt x="1" y="1119"/>
                      </a:cubicBezTo>
                      <a:cubicBezTo>
                        <a:pt x="1" y="1179"/>
                        <a:pt x="48" y="1215"/>
                        <a:pt x="108" y="1215"/>
                      </a:cubicBezTo>
                      <a:lnTo>
                        <a:pt x="870" y="1215"/>
                      </a:lnTo>
                      <a:lnTo>
                        <a:pt x="334" y="1750"/>
                      </a:lnTo>
                      <a:cubicBezTo>
                        <a:pt x="286" y="1798"/>
                        <a:pt x="286" y="1858"/>
                        <a:pt x="334" y="1905"/>
                      </a:cubicBezTo>
                      <a:cubicBezTo>
                        <a:pt x="346" y="1917"/>
                        <a:pt x="382" y="1929"/>
                        <a:pt x="406" y="1929"/>
                      </a:cubicBezTo>
                      <a:cubicBezTo>
                        <a:pt x="441" y="1929"/>
                        <a:pt x="453" y="1917"/>
                        <a:pt x="477" y="1905"/>
                      </a:cubicBezTo>
                      <a:lnTo>
                        <a:pt x="1013" y="1369"/>
                      </a:lnTo>
                      <a:lnTo>
                        <a:pt x="1013" y="2131"/>
                      </a:lnTo>
                      <a:cubicBezTo>
                        <a:pt x="1013" y="2191"/>
                        <a:pt x="1060" y="2227"/>
                        <a:pt x="1120" y="2227"/>
                      </a:cubicBezTo>
                      <a:cubicBezTo>
                        <a:pt x="1179" y="2227"/>
                        <a:pt x="1227" y="2191"/>
                        <a:pt x="1227" y="2131"/>
                      </a:cubicBezTo>
                      <a:lnTo>
                        <a:pt x="1227" y="1369"/>
                      </a:lnTo>
                      <a:lnTo>
                        <a:pt x="1763" y="1905"/>
                      </a:lnTo>
                      <a:cubicBezTo>
                        <a:pt x="1775" y="1917"/>
                        <a:pt x="1810" y="1929"/>
                        <a:pt x="1834" y="1929"/>
                      </a:cubicBezTo>
                      <a:cubicBezTo>
                        <a:pt x="1870" y="1929"/>
                        <a:pt x="1882" y="1917"/>
                        <a:pt x="1906" y="1905"/>
                      </a:cubicBezTo>
                      <a:cubicBezTo>
                        <a:pt x="1953" y="1858"/>
                        <a:pt x="1953" y="1798"/>
                        <a:pt x="1906" y="1750"/>
                      </a:cubicBezTo>
                      <a:lnTo>
                        <a:pt x="1370" y="1215"/>
                      </a:lnTo>
                      <a:lnTo>
                        <a:pt x="2132" y="1215"/>
                      </a:lnTo>
                      <a:cubicBezTo>
                        <a:pt x="2191" y="1215"/>
                        <a:pt x="2239" y="1179"/>
                        <a:pt x="2239" y="1119"/>
                      </a:cubicBezTo>
                      <a:cubicBezTo>
                        <a:pt x="2239" y="1060"/>
                        <a:pt x="2191" y="1012"/>
                        <a:pt x="2132" y="1012"/>
                      </a:cubicBezTo>
                      <a:lnTo>
                        <a:pt x="1370" y="1012"/>
                      </a:lnTo>
                      <a:lnTo>
                        <a:pt x="1906" y="477"/>
                      </a:lnTo>
                      <a:cubicBezTo>
                        <a:pt x="1953" y="429"/>
                        <a:pt x="1953" y="369"/>
                        <a:pt x="1906" y="322"/>
                      </a:cubicBezTo>
                      <a:cubicBezTo>
                        <a:pt x="1888" y="304"/>
                        <a:pt x="1864" y="295"/>
                        <a:pt x="1839" y="295"/>
                      </a:cubicBezTo>
                      <a:cubicBezTo>
                        <a:pt x="1813" y="295"/>
                        <a:pt x="1787" y="304"/>
                        <a:pt x="1763" y="322"/>
                      </a:cubicBezTo>
                      <a:lnTo>
                        <a:pt x="1227" y="858"/>
                      </a:lnTo>
                      <a:lnTo>
                        <a:pt x="1227" y="107"/>
                      </a:lnTo>
                      <a:cubicBezTo>
                        <a:pt x="1227" y="48"/>
                        <a:pt x="1179" y="0"/>
                        <a:pt x="1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4" name="Google Shape;424;p19"/>
            <p:cNvGrpSpPr/>
            <p:nvPr/>
          </p:nvGrpSpPr>
          <p:grpSpPr>
            <a:xfrm>
              <a:off x="1505302" y="3589201"/>
              <a:ext cx="1233603" cy="666251"/>
              <a:chOff x="1547247" y="3595125"/>
              <a:chExt cx="1233603" cy="666251"/>
            </a:xfrm>
          </p:grpSpPr>
          <p:sp>
            <p:nvSpPr>
              <p:cNvPr id="425" name="Google Shape;425;p19"/>
              <p:cNvSpPr txBox="1"/>
              <p:nvPr/>
            </p:nvSpPr>
            <p:spPr>
              <a:xfrm>
                <a:off x="1547247" y="3595125"/>
                <a:ext cx="1233600" cy="2004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b="1">
                    <a:solidFill>
                      <a:schemeClr val="dk1"/>
                    </a:solidFill>
                    <a:latin typeface="Fira Sans"/>
                    <a:ea typeface="Fira Sans"/>
                    <a:cs typeface="Fira Sans"/>
                    <a:sym typeface="Fira Sans"/>
                  </a:rPr>
                  <a:t>ENHANCEMENT</a:t>
                </a:r>
                <a:endParaRPr b="1">
                  <a:solidFill>
                    <a:schemeClr val="dk1"/>
                  </a:solidFill>
                  <a:latin typeface="Fira Sans"/>
                  <a:ea typeface="Fira Sans"/>
                  <a:cs typeface="Fira Sans"/>
                  <a:sym typeface="Fira Sans"/>
                </a:endParaRPr>
              </a:p>
            </p:txBody>
          </p:sp>
          <p:sp>
            <p:nvSpPr>
              <p:cNvPr id="426" name="Google Shape;426;p19"/>
              <p:cNvSpPr txBox="1"/>
              <p:nvPr/>
            </p:nvSpPr>
            <p:spPr>
              <a:xfrm>
                <a:off x="1547250" y="3819176"/>
                <a:ext cx="1233600" cy="4422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1200">
                    <a:solidFill>
                      <a:schemeClr val="dk1"/>
                    </a:solidFill>
                    <a:latin typeface="Fira Sans"/>
                    <a:ea typeface="Fira Sans"/>
                    <a:cs typeface="Fira Sans"/>
                    <a:sym typeface="Fira Sans"/>
                  </a:rPr>
                  <a:t>Improvement of</a:t>
                </a:r>
              </a:p>
              <a:p>
                <a:pPr marL="0" lvl="0" indent="0" algn="l" rtl="0">
                  <a:spcBef>
                    <a:spcPts val="0"/>
                  </a:spcBef>
                  <a:spcAft>
                    <a:spcPts val="0"/>
                  </a:spcAft>
                  <a:buNone/>
                </a:pPr>
                <a:r>
                  <a:rPr lang="en" sz="1200">
                    <a:solidFill>
                      <a:schemeClr val="dk1"/>
                    </a:solidFill>
                    <a:latin typeface="Fira Sans"/>
                    <a:ea typeface="Fira Sans"/>
                    <a:cs typeface="Fira Sans"/>
                    <a:sym typeface="Fira Sans"/>
                  </a:rPr>
                  <a:t>Diffie-Hellman</a:t>
                </a:r>
                <a:endParaRPr sz="1200">
                  <a:solidFill>
                    <a:schemeClr val="dk1"/>
                  </a:solidFill>
                  <a:latin typeface="Fira Sans"/>
                  <a:ea typeface="Fira Sans"/>
                  <a:cs typeface="Fira Sans"/>
                  <a:sym typeface="Fira Sans"/>
                </a:endParaRPr>
              </a:p>
            </p:txBody>
          </p:sp>
        </p:grpSp>
      </p:grpSp>
      <p:sp>
        <p:nvSpPr>
          <p:cNvPr id="431" name="Google Shape;431;p19"/>
          <p:cNvSpPr/>
          <p:nvPr/>
        </p:nvSpPr>
        <p:spPr>
          <a:xfrm>
            <a:off x="4990993" y="2101895"/>
            <a:ext cx="462215" cy="763157"/>
          </a:xfrm>
          <a:custGeom>
            <a:avLst/>
            <a:gdLst/>
            <a:ahLst/>
            <a:cxnLst/>
            <a:rect l="l" t="t" r="r" b="b"/>
            <a:pathLst>
              <a:path w="17480" h="28861" extrusionOk="0">
                <a:moveTo>
                  <a:pt x="810" y="0"/>
                </a:moveTo>
                <a:lnTo>
                  <a:pt x="1" y="1393"/>
                </a:lnTo>
                <a:cubicBezTo>
                  <a:pt x="9490" y="6894"/>
                  <a:pt x="15872" y="17145"/>
                  <a:pt x="15872" y="28861"/>
                </a:cubicBezTo>
                <a:lnTo>
                  <a:pt x="17479" y="28861"/>
                </a:lnTo>
                <a:cubicBezTo>
                  <a:pt x="17479" y="16550"/>
                  <a:pt x="10764" y="5775"/>
                  <a:pt x="8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4990993" y="2865006"/>
            <a:ext cx="462215" cy="762866"/>
          </a:xfrm>
          <a:custGeom>
            <a:avLst/>
            <a:gdLst/>
            <a:ahLst/>
            <a:cxnLst/>
            <a:rect l="l" t="t" r="r" b="b"/>
            <a:pathLst>
              <a:path w="17480" h="28850" extrusionOk="0">
                <a:moveTo>
                  <a:pt x="1" y="27457"/>
                </a:moveTo>
                <a:lnTo>
                  <a:pt x="810" y="28850"/>
                </a:lnTo>
                <a:cubicBezTo>
                  <a:pt x="10764" y="23075"/>
                  <a:pt x="17479" y="12300"/>
                  <a:pt x="17479" y="1"/>
                </a:cubicBezTo>
                <a:lnTo>
                  <a:pt x="15872" y="1"/>
                </a:lnTo>
                <a:cubicBezTo>
                  <a:pt x="15872" y="11705"/>
                  <a:pt x="9490" y="21968"/>
                  <a:pt x="1" y="2745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3690791" y="2865006"/>
            <a:ext cx="462188" cy="762866"/>
          </a:xfrm>
          <a:custGeom>
            <a:avLst/>
            <a:gdLst/>
            <a:ahLst/>
            <a:cxnLst/>
            <a:rect l="l" t="t" r="r" b="b"/>
            <a:pathLst>
              <a:path w="17479" h="28850" extrusionOk="0">
                <a:moveTo>
                  <a:pt x="16669" y="28850"/>
                </a:moveTo>
                <a:lnTo>
                  <a:pt x="17478" y="27457"/>
                </a:lnTo>
                <a:cubicBezTo>
                  <a:pt x="8001" y="21968"/>
                  <a:pt x="1607" y="11705"/>
                  <a:pt x="1607" y="1"/>
                </a:cubicBezTo>
                <a:lnTo>
                  <a:pt x="0" y="1"/>
                </a:lnTo>
                <a:cubicBezTo>
                  <a:pt x="0" y="12300"/>
                  <a:pt x="6715" y="23075"/>
                  <a:pt x="16669" y="2885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3690791" y="2101895"/>
            <a:ext cx="462188" cy="763157"/>
          </a:xfrm>
          <a:custGeom>
            <a:avLst/>
            <a:gdLst/>
            <a:ahLst/>
            <a:cxnLst/>
            <a:rect l="l" t="t" r="r" b="b"/>
            <a:pathLst>
              <a:path w="17479" h="28861" extrusionOk="0">
                <a:moveTo>
                  <a:pt x="17478" y="1393"/>
                </a:moveTo>
                <a:lnTo>
                  <a:pt x="16669" y="0"/>
                </a:lnTo>
                <a:cubicBezTo>
                  <a:pt x="6715" y="5775"/>
                  <a:pt x="0" y="16550"/>
                  <a:pt x="0" y="28861"/>
                </a:cubicBezTo>
                <a:lnTo>
                  <a:pt x="1607" y="28861"/>
                </a:lnTo>
                <a:cubicBezTo>
                  <a:pt x="1607" y="17145"/>
                  <a:pt x="8001" y="6894"/>
                  <a:pt x="17478" y="139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4131525" y="3590993"/>
            <a:ext cx="880932" cy="154927"/>
          </a:xfrm>
          <a:custGeom>
            <a:avLst/>
            <a:gdLst/>
            <a:ahLst/>
            <a:cxnLst/>
            <a:rect l="l" t="t" r="r" b="b"/>
            <a:pathLst>
              <a:path w="33315" h="5859" extrusionOk="0">
                <a:moveTo>
                  <a:pt x="33314" y="1394"/>
                </a:moveTo>
                <a:lnTo>
                  <a:pt x="32505" y="1"/>
                </a:lnTo>
                <a:cubicBezTo>
                  <a:pt x="27838" y="2703"/>
                  <a:pt x="22432" y="4251"/>
                  <a:pt x="16658" y="4251"/>
                </a:cubicBezTo>
                <a:cubicBezTo>
                  <a:pt x="10883" y="4251"/>
                  <a:pt x="5466" y="2703"/>
                  <a:pt x="810" y="1"/>
                </a:cubicBezTo>
                <a:lnTo>
                  <a:pt x="1" y="1394"/>
                </a:lnTo>
                <a:cubicBezTo>
                  <a:pt x="4918" y="4239"/>
                  <a:pt x="10597" y="5859"/>
                  <a:pt x="16658" y="5859"/>
                </a:cubicBezTo>
                <a:cubicBezTo>
                  <a:pt x="22718" y="5859"/>
                  <a:pt x="28421" y="4239"/>
                  <a:pt x="33314" y="13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4131525" y="1983833"/>
            <a:ext cx="880932" cy="154927"/>
          </a:xfrm>
          <a:custGeom>
            <a:avLst/>
            <a:gdLst/>
            <a:ahLst/>
            <a:cxnLst/>
            <a:rect l="l" t="t" r="r" b="b"/>
            <a:pathLst>
              <a:path w="33315" h="5859" extrusionOk="0">
                <a:moveTo>
                  <a:pt x="1" y="4465"/>
                </a:moveTo>
                <a:lnTo>
                  <a:pt x="810" y="5858"/>
                </a:lnTo>
                <a:cubicBezTo>
                  <a:pt x="5478" y="3156"/>
                  <a:pt x="10883" y="1608"/>
                  <a:pt x="16658" y="1608"/>
                </a:cubicBezTo>
                <a:cubicBezTo>
                  <a:pt x="22432" y="1608"/>
                  <a:pt x="27849" y="3156"/>
                  <a:pt x="32505" y="5858"/>
                </a:cubicBezTo>
                <a:lnTo>
                  <a:pt x="33314" y="4465"/>
                </a:lnTo>
                <a:cubicBezTo>
                  <a:pt x="28397" y="1620"/>
                  <a:pt x="22718" y="0"/>
                  <a:pt x="16658" y="0"/>
                </a:cubicBezTo>
                <a:cubicBezTo>
                  <a:pt x="10597" y="0"/>
                  <a:pt x="4906" y="1620"/>
                  <a:pt x="1" y="44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roup 6"/>
          <p:cNvGrpSpPr/>
          <p:nvPr/>
        </p:nvGrpSpPr>
        <p:grpSpPr>
          <a:xfrm>
            <a:off x="3790266" y="2083307"/>
            <a:ext cx="1563466" cy="1563175"/>
            <a:chOff x="3790266" y="2083307"/>
            <a:chExt cx="1563466" cy="1563175"/>
          </a:xfrm>
        </p:grpSpPr>
        <p:sp>
          <p:nvSpPr>
            <p:cNvPr id="429" name="Google Shape;429;p19"/>
            <p:cNvSpPr/>
            <p:nvPr/>
          </p:nvSpPr>
          <p:spPr>
            <a:xfrm>
              <a:off x="3790266" y="2083307"/>
              <a:ext cx="1563466" cy="1563175"/>
            </a:xfrm>
            <a:custGeom>
              <a:avLst/>
              <a:gdLst/>
              <a:ahLst/>
              <a:cxnLst/>
              <a:rect l="l" t="t" r="r" b="b"/>
              <a:pathLst>
                <a:path w="59127" h="59116" extrusionOk="0">
                  <a:moveTo>
                    <a:pt x="59127" y="29564"/>
                  </a:moveTo>
                  <a:cubicBezTo>
                    <a:pt x="59127" y="45887"/>
                    <a:pt x="45887" y="59115"/>
                    <a:pt x="29564" y="59115"/>
                  </a:cubicBezTo>
                  <a:cubicBezTo>
                    <a:pt x="13240" y="59115"/>
                    <a:pt x="0" y="45887"/>
                    <a:pt x="0" y="29564"/>
                  </a:cubicBezTo>
                  <a:cubicBezTo>
                    <a:pt x="0" y="13229"/>
                    <a:pt x="13240" y="1"/>
                    <a:pt x="29564" y="1"/>
                  </a:cubicBezTo>
                  <a:cubicBezTo>
                    <a:pt x="45887" y="1"/>
                    <a:pt x="59127" y="13229"/>
                    <a:pt x="59127" y="2956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6" name="Google Shape;436;p19"/>
            <p:cNvGrpSpPr/>
            <p:nvPr/>
          </p:nvGrpSpPr>
          <p:grpSpPr>
            <a:xfrm>
              <a:off x="4123337" y="2442968"/>
              <a:ext cx="897317" cy="899307"/>
              <a:chOff x="-3137659" y="2408957"/>
              <a:chExt cx="291451" cy="292126"/>
            </a:xfrm>
          </p:grpSpPr>
          <p:sp>
            <p:nvSpPr>
              <p:cNvPr id="437" name="Google Shape;437;p19"/>
              <p:cNvSpPr/>
              <p:nvPr/>
            </p:nvSpPr>
            <p:spPr>
              <a:xfrm>
                <a:off x="-3137659" y="2408957"/>
                <a:ext cx="291451" cy="292126"/>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3104582" y="2442814"/>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3069905" y="2442803"/>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3035252" y="2442799"/>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30"/>
                                        </p:tgtEl>
                                        <p:attrNameLst>
                                          <p:attrName>style.visibility</p:attrName>
                                        </p:attrNameLst>
                                      </p:cBhvr>
                                      <p:to>
                                        <p:strVal val="visible"/>
                                      </p:to>
                                    </p:set>
                                    <p:animEffect transition="in" filter="wipe(right)">
                                      <p:cBhvr>
                                        <p:cTn id="7" dur="500"/>
                                        <p:tgtEl>
                                          <p:spTgt spid="43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32"/>
                                        </p:tgtEl>
                                        <p:attrNameLst>
                                          <p:attrName>style.visibility</p:attrName>
                                        </p:attrNameLst>
                                      </p:cBhvr>
                                      <p:to>
                                        <p:strVal val="visible"/>
                                      </p:to>
                                    </p:set>
                                    <p:animEffect transition="in" filter="wipe(left)">
                                      <p:cBhvr>
                                        <p:cTn id="10" dur="500"/>
                                        <p:tgtEl>
                                          <p:spTgt spid="43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42" fill="hold" grpId="0" nodeType="clickEffect">
                                  <p:stCondLst>
                                    <p:cond delay="0"/>
                                  </p:stCondLst>
                                  <p:childTnLst>
                                    <p:set>
                                      <p:cBhvr>
                                        <p:cTn id="14" dur="1" fill="hold">
                                          <p:stCondLst>
                                            <p:cond delay="0"/>
                                          </p:stCondLst>
                                        </p:cTn>
                                        <p:tgtEl>
                                          <p:spTgt spid="435"/>
                                        </p:tgtEl>
                                        <p:attrNameLst>
                                          <p:attrName>style.visibility</p:attrName>
                                        </p:attrNameLst>
                                      </p:cBhvr>
                                      <p:to>
                                        <p:strVal val="visible"/>
                                      </p:to>
                                    </p:set>
                                    <p:animEffect transition="in" filter="barn(outHorizontal)">
                                      <p:cBhvr>
                                        <p:cTn id="15" dur="250"/>
                                        <p:tgtEl>
                                          <p:spTgt spid="435"/>
                                        </p:tgtEl>
                                      </p:cBhvr>
                                    </p:animEffect>
                                  </p:childTnLst>
                                </p:cTn>
                              </p:par>
                              <p:par>
                                <p:cTn id="16" presetID="22" presetClass="entr" presetSubtype="2" fill="hold" nodeType="withEffect">
                                  <p:stCondLst>
                                    <p:cond delay="0"/>
                                  </p:stCondLst>
                                  <p:childTnLst>
                                    <p:set>
                                      <p:cBhvr>
                                        <p:cTn id="17" dur="1" fill="hold">
                                          <p:stCondLst>
                                            <p:cond delay="0"/>
                                          </p:stCondLst>
                                        </p:cTn>
                                        <p:tgtEl>
                                          <p:spTgt spid="409"/>
                                        </p:tgtEl>
                                        <p:attrNameLst>
                                          <p:attrName>style.visibility</p:attrName>
                                        </p:attrNameLst>
                                      </p:cBhvr>
                                      <p:to>
                                        <p:strVal val="visible"/>
                                      </p:to>
                                    </p:set>
                                    <p:animEffect transition="in" filter="wipe(right)">
                                      <p:cBhvr>
                                        <p:cTn id="18" dur="250"/>
                                        <p:tgtEl>
                                          <p:spTgt spid="409"/>
                                        </p:tgtEl>
                                      </p:cBhvr>
                                    </p:animEffect>
                                  </p:childTnLst>
                                </p:cTn>
                              </p:par>
                            </p:childTnLst>
                          </p:cTn>
                        </p:par>
                        <p:par>
                          <p:cTn id="19" fill="hold">
                            <p:stCondLst>
                              <p:cond delay="250"/>
                            </p:stCondLst>
                            <p:childTnLst>
                              <p:par>
                                <p:cTn id="20" presetID="22" presetClass="entr" presetSubtype="2"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righ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431"/>
                                        </p:tgtEl>
                                        <p:attrNameLst>
                                          <p:attrName>style.visibility</p:attrName>
                                        </p:attrNameLst>
                                      </p:cBhvr>
                                      <p:to>
                                        <p:strVal val="visible"/>
                                      </p:to>
                                    </p:set>
                                    <p:animEffect transition="in" filter="barn(outHorizontal)">
                                      <p:cBhvr>
                                        <p:cTn id="27" dur="250"/>
                                        <p:tgtEl>
                                          <p:spTgt spid="431"/>
                                        </p:tgtEl>
                                      </p:cBhvr>
                                    </p:animEffect>
                                  </p:childTnLst>
                                </p:cTn>
                              </p:par>
                              <p:par>
                                <p:cTn id="28" presetID="22" presetClass="entr" presetSubtype="8" fill="hold" nodeType="withEffect">
                                  <p:stCondLst>
                                    <p:cond delay="0"/>
                                  </p:stCondLst>
                                  <p:childTnLst>
                                    <p:set>
                                      <p:cBhvr>
                                        <p:cTn id="29" dur="1" fill="hold">
                                          <p:stCondLst>
                                            <p:cond delay="0"/>
                                          </p:stCondLst>
                                        </p:cTn>
                                        <p:tgtEl>
                                          <p:spTgt spid="377"/>
                                        </p:tgtEl>
                                        <p:attrNameLst>
                                          <p:attrName>style.visibility</p:attrName>
                                        </p:attrNameLst>
                                      </p:cBhvr>
                                      <p:to>
                                        <p:strVal val="visible"/>
                                      </p:to>
                                    </p:set>
                                    <p:animEffect transition="in" filter="wipe(left)">
                                      <p:cBhvr>
                                        <p:cTn id="30" dur="250"/>
                                        <p:tgtEl>
                                          <p:spTgt spid="377"/>
                                        </p:tgtEl>
                                      </p:cBhvr>
                                    </p:animEffect>
                                  </p:childTnLst>
                                </p:cTn>
                              </p:par>
                            </p:childTnLst>
                          </p:cTn>
                        </p:par>
                        <p:par>
                          <p:cTn id="31" fill="hold">
                            <p:stCondLst>
                              <p:cond delay="250"/>
                            </p:stCondLst>
                            <p:childTnLst>
                              <p:par>
                                <p:cTn id="32" presetID="22" presetClass="entr" presetSubtype="8"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42" fill="hold" grpId="0" nodeType="clickEffect">
                                  <p:stCondLst>
                                    <p:cond delay="0"/>
                                  </p:stCondLst>
                                  <p:childTnLst>
                                    <p:set>
                                      <p:cBhvr>
                                        <p:cTn id="38" dur="1" fill="hold">
                                          <p:stCondLst>
                                            <p:cond delay="0"/>
                                          </p:stCondLst>
                                        </p:cTn>
                                        <p:tgtEl>
                                          <p:spTgt spid="434"/>
                                        </p:tgtEl>
                                        <p:attrNameLst>
                                          <p:attrName>style.visibility</p:attrName>
                                        </p:attrNameLst>
                                      </p:cBhvr>
                                      <p:to>
                                        <p:strVal val="visible"/>
                                      </p:to>
                                    </p:set>
                                    <p:animEffect transition="in" filter="barn(outHorizontal)">
                                      <p:cBhvr>
                                        <p:cTn id="39" dur="250"/>
                                        <p:tgtEl>
                                          <p:spTgt spid="434"/>
                                        </p:tgtEl>
                                      </p:cBhvr>
                                    </p:animEffect>
                                  </p:childTnLst>
                                </p:cTn>
                              </p:par>
                              <p:par>
                                <p:cTn id="40" presetID="22" presetClass="entr" presetSubtype="2" fill="hold" nodeType="withEffect">
                                  <p:stCondLst>
                                    <p:cond delay="0"/>
                                  </p:stCondLst>
                                  <p:childTnLst>
                                    <p:set>
                                      <p:cBhvr>
                                        <p:cTn id="41" dur="1" fill="hold">
                                          <p:stCondLst>
                                            <p:cond delay="0"/>
                                          </p:stCondLst>
                                        </p:cTn>
                                        <p:tgtEl>
                                          <p:spTgt spid="396"/>
                                        </p:tgtEl>
                                        <p:attrNameLst>
                                          <p:attrName>style.visibility</p:attrName>
                                        </p:attrNameLst>
                                      </p:cBhvr>
                                      <p:to>
                                        <p:strVal val="visible"/>
                                      </p:to>
                                    </p:set>
                                    <p:animEffect transition="in" filter="wipe(right)">
                                      <p:cBhvr>
                                        <p:cTn id="42" dur="250"/>
                                        <p:tgtEl>
                                          <p:spTgt spid="396"/>
                                        </p:tgtEl>
                                      </p:cBhvr>
                                    </p:animEffect>
                                  </p:childTnLst>
                                </p:cTn>
                              </p:par>
                            </p:childTnLst>
                          </p:cTn>
                        </p:par>
                        <p:par>
                          <p:cTn id="43" fill="hold">
                            <p:stCondLst>
                              <p:cond delay="250"/>
                            </p:stCondLst>
                            <p:childTnLst>
                              <p:par>
                                <p:cTn id="44" presetID="22" presetClass="entr" presetSubtype="2" fill="hold" nodeType="after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right)">
                                      <p:cBhvr>
                                        <p:cTn id="46" dur="50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42" fill="hold" grpId="0" nodeType="clickEffect">
                                  <p:stCondLst>
                                    <p:cond delay="0"/>
                                  </p:stCondLst>
                                  <p:childTnLst>
                                    <p:set>
                                      <p:cBhvr>
                                        <p:cTn id="50" dur="1" fill="hold">
                                          <p:stCondLst>
                                            <p:cond delay="0"/>
                                          </p:stCondLst>
                                        </p:cTn>
                                        <p:tgtEl>
                                          <p:spTgt spid="433"/>
                                        </p:tgtEl>
                                        <p:attrNameLst>
                                          <p:attrName>style.visibility</p:attrName>
                                        </p:attrNameLst>
                                      </p:cBhvr>
                                      <p:to>
                                        <p:strVal val="visible"/>
                                      </p:to>
                                    </p:set>
                                    <p:animEffect transition="in" filter="barn(outHorizontal)">
                                      <p:cBhvr>
                                        <p:cTn id="51" dur="250"/>
                                        <p:tgtEl>
                                          <p:spTgt spid="433"/>
                                        </p:tgtEl>
                                      </p:cBhvr>
                                    </p:animEffect>
                                  </p:childTnLst>
                                </p:cTn>
                              </p:par>
                              <p:par>
                                <p:cTn id="52" presetID="22" presetClass="entr" presetSubtype="8" fill="hold" nodeType="withEffect">
                                  <p:stCondLst>
                                    <p:cond delay="0"/>
                                  </p:stCondLst>
                                  <p:childTnLst>
                                    <p:set>
                                      <p:cBhvr>
                                        <p:cTn id="53" dur="1" fill="hold">
                                          <p:stCondLst>
                                            <p:cond delay="0"/>
                                          </p:stCondLst>
                                        </p:cTn>
                                        <p:tgtEl>
                                          <p:spTgt spid="368"/>
                                        </p:tgtEl>
                                        <p:attrNameLst>
                                          <p:attrName>style.visibility</p:attrName>
                                        </p:attrNameLst>
                                      </p:cBhvr>
                                      <p:to>
                                        <p:strVal val="visible"/>
                                      </p:to>
                                    </p:set>
                                    <p:animEffect transition="in" filter="wipe(left)">
                                      <p:cBhvr>
                                        <p:cTn id="54" dur="250"/>
                                        <p:tgtEl>
                                          <p:spTgt spid="368"/>
                                        </p:tgtEl>
                                      </p:cBhvr>
                                    </p:animEffect>
                                  </p:childTnLst>
                                </p:cTn>
                              </p:par>
                            </p:childTnLst>
                          </p:cTn>
                        </p:par>
                        <p:par>
                          <p:cTn id="55" fill="hold">
                            <p:stCondLst>
                              <p:cond delay="250"/>
                            </p:stCondLst>
                            <p:childTnLst>
                              <p:par>
                                <p:cTn id="56" presetID="22" presetClass="entr" presetSubtype="8" fill="hold" nodeType="after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wipe(left)">
                                      <p:cBhvr>
                                        <p:cTn id="5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 grpId="0" animBg="1"/>
      <p:bldP spid="433" grpId="0" animBg="1"/>
      <p:bldP spid="434" grpId="0" animBg="1"/>
      <p:bldP spid="435" grpId="0" animBg="1"/>
      <p:bldP spid="430" grpId="0" animBg="1"/>
      <p:bldP spid="4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8" name="Group 7"/>
          <p:cNvGrpSpPr/>
          <p:nvPr/>
        </p:nvGrpSpPr>
        <p:grpSpPr>
          <a:xfrm>
            <a:off x="5365824" y="3345226"/>
            <a:ext cx="3669119" cy="1207713"/>
            <a:chOff x="5365824" y="3345226"/>
            <a:chExt cx="3669119" cy="1207713"/>
          </a:xfrm>
        </p:grpSpPr>
        <p:sp>
          <p:nvSpPr>
            <p:cNvPr id="110" name="Google Shape;110;p16"/>
            <p:cNvSpPr/>
            <p:nvPr/>
          </p:nvSpPr>
          <p:spPr>
            <a:xfrm>
              <a:off x="5365824" y="3345226"/>
              <a:ext cx="1295982" cy="825151"/>
            </a:xfrm>
            <a:custGeom>
              <a:avLst/>
              <a:gdLst/>
              <a:ahLst/>
              <a:cxnLst/>
              <a:rect l="l" t="t" r="r" b="b"/>
              <a:pathLst>
                <a:path w="36017" h="30303" fill="none" extrusionOk="0">
                  <a:moveTo>
                    <a:pt x="36017" y="30302"/>
                  </a:moveTo>
                  <a:lnTo>
                    <a:pt x="28623" y="30302"/>
                  </a:lnTo>
                  <a:cubicBezTo>
                    <a:pt x="25170" y="30302"/>
                    <a:pt x="22372" y="27504"/>
                    <a:pt x="22372" y="24052"/>
                  </a:cubicBezTo>
                  <a:lnTo>
                    <a:pt x="22372" y="6252"/>
                  </a:lnTo>
                  <a:cubicBezTo>
                    <a:pt x="22372" y="2787"/>
                    <a:pt x="19574" y="1"/>
                    <a:pt x="16121" y="1"/>
                  </a:cubicBezTo>
                  <a:lnTo>
                    <a:pt x="0" y="1"/>
                  </a:lnTo>
                </a:path>
              </a:pathLst>
            </a:custGeom>
            <a:noFill/>
            <a:ln w="9525"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txBox="1"/>
            <p:nvPr/>
          </p:nvSpPr>
          <p:spPr>
            <a:xfrm>
              <a:off x="7495376" y="3949277"/>
              <a:ext cx="1539567" cy="442200"/>
            </a:xfrm>
            <a:prstGeom prst="rect">
              <a:avLst/>
            </a:prstGeom>
            <a:noFill/>
            <a:ln>
              <a:noFill/>
            </a:ln>
          </p:spPr>
          <p:txBody>
            <a:bodyPr spcFirstLastPara="1" wrap="square" lIns="0" tIns="91425" rIns="0" bIns="91425" anchor="ctr" anchorCtr="0">
              <a:noAutofit/>
            </a:bodyPr>
            <a:lstStyle/>
            <a:p>
              <a:pPr marL="0" lvl="0" indent="0" rtl="0">
                <a:spcBef>
                  <a:spcPts val="0"/>
                </a:spcBef>
                <a:spcAft>
                  <a:spcPts val="0"/>
                </a:spcAft>
                <a:buNone/>
              </a:pPr>
              <a:r>
                <a:rPr lang="en" sz="1200">
                  <a:solidFill>
                    <a:schemeClr val="dk1"/>
                  </a:solidFill>
                  <a:latin typeface="Fira Sans"/>
                  <a:ea typeface="Fira Sans"/>
                  <a:cs typeface="Fira Sans"/>
                  <a:sym typeface="Fira Sans"/>
                </a:rPr>
                <a:t>Provides the basis for many authenticated protocols</a:t>
              </a:r>
              <a:endParaRPr sz="1200">
                <a:solidFill>
                  <a:schemeClr val="dk1"/>
                </a:solidFill>
                <a:latin typeface="Fira Sans"/>
                <a:ea typeface="Fira Sans"/>
                <a:cs typeface="Fira Sans"/>
                <a:sym typeface="Fira Sans"/>
              </a:endParaRPr>
            </a:p>
          </p:txBody>
        </p:sp>
        <p:grpSp>
          <p:nvGrpSpPr>
            <p:cNvPr id="104" name="Google Shape;104;p16"/>
            <p:cNvGrpSpPr/>
            <p:nvPr/>
          </p:nvGrpSpPr>
          <p:grpSpPr>
            <a:xfrm>
              <a:off x="6606814" y="3757632"/>
              <a:ext cx="794980" cy="795307"/>
              <a:chOff x="9257441" y="1116316"/>
              <a:chExt cx="794980" cy="795307"/>
            </a:xfrm>
          </p:grpSpPr>
          <p:sp>
            <p:nvSpPr>
              <p:cNvPr id="105" name="Google Shape;105;p16"/>
              <p:cNvSpPr/>
              <p:nvPr/>
            </p:nvSpPr>
            <p:spPr>
              <a:xfrm>
                <a:off x="9257441" y="1116316"/>
                <a:ext cx="794980" cy="795307"/>
              </a:xfrm>
              <a:custGeom>
                <a:avLst/>
                <a:gdLst/>
                <a:ahLst/>
                <a:cxnLst/>
                <a:rect l="l" t="t" r="r" b="b"/>
                <a:pathLst>
                  <a:path w="29195" h="29207" extrusionOk="0">
                    <a:moveTo>
                      <a:pt x="14597" y="1"/>
                    </a:moveTo>
                    <a:cubicBezTo>
                      <a:pt x="6537" y="1"/>
                      <a:pt x="0" y="6537"/>
                      <a:pt x="0" y="14598"/>
                    </a:cubicBezTo>
                    <a:cubicBezTo>
                      <a:pt x="0" y="22658"/>
                      <a:pt x="6537" y="29207"/>
                      <a:pt x="14597" y="29207"/>
                    </a:cubicBezTo>
                    <a:cubicBezTo>
                      <a:pt x="22658" y="29207"/>
                      <a:pt x="29194" y="22658"/>
                      <a:pt x="29194" y="14598"/>
                    </a:cubicBezTo>
                    <a:cubicBezTo>
                      <a:pt x="29194" y="6537"/>
                      <a:pt x="22658" y="1"/>
                      <a:pt x="14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106;p16"/>
              <p:cNvGrpSpPr/>
              <p:nvPr/>
            </p:nvGrpSpPr>
            <p:grpSpPr>
              <a:xfrm>
                <a:off x="9519068" y="1351693"/>
                <a:ext cx="272681" cy="342063"/>
                <a:chOff x="9519068" y="1351693"/>
                <a:chExt cx="272681" cy="342063"/>
              </a:xfrm>
            </p:grpSpPr>
            <p:sp>
              <p:nvSpPr>
                <p:cNvPr id="107" name="Google Shape;107;p16"/>
                <p:cNvSpPr/>
                <p:nvPr/>
              </p:nvSpPr>
              <p:spPr>
                <a:xfrm>
                  <a:off x="9519068" y="1351693"/>
                  <a:ext cx="272681" cy="342063"/>
                </a:xfrm>
                <a:custGeom>
                  <a:avLst/>
                  <a:gdLst/>
                  <a:ahLst/>
                  <a:cxnLst/>
                  <a:rect l="l" t="t" r="r" b="b"/>
                  <a:pathLst>
                    <a:path w="10014" h="12562" extrusionOk="0">
                      <a:moveTo>
                        <a:pt x="4989" y="453"/>
                      </a:moveTo>
                      <a:cubicBezTo>
                        <a:pt x="6573" y="2263"/>
                        <a:pt x="8347" y="2489"/>
                        <a:pt x="9133" y="2489"/>
                      </a:cubicBezTo>
                      <a:cubicBezTo>
                        <a:pt x="9383" y="2489"/>
                        <a:pt x="9549" y="2465"/>
                        <a:pt x="9549" y="2465"/>
                      </a:cubicBezTo>
                      <a:lnTo>
                        <a:pt x="9549" y="6239"/>
                      </a:lnTo>
                      <a:cubicBezTo>
                        <a:pt x="9549" y="8287"/>
                        <a:pt x="8442" y="10180"/>
                        <a:pt x="6644" y="11192"/>
                      </a:cubicBezTo>
                      <a:lnTo>
                        <a:pt x="4989" y="12121"/>
                      </a:lnTo>
                      <a:lnTo>
                        <a:pt x="3346" y="11192"/>
                      </a:lnTo>
                      <a:cubicBezTo>
                        <a:pt x="1560" y="10180"/>
                        <a:pt x="441" y="8287"/>
                        <a:pt x="441" y="6239"/>
                      </a:cubicBezTo>
                      <a:lnTo>
                        <a:pt x="441" y="2465"/>
                      </a:lnTo>
                      <a:cubicBezTo>
                        <a:pt x="441" y="2465"/>
                        <a:pt x="620" y="2489"/>
                        <a:pt x="917" y="2489"/>
                      </a:cubicBezTo>
                      <a:cubicBezTo>
                        <a:pt x="935" y="2489"/>
                        <a:pt x="953" y="2489"/>
                        <a:pt x="972" y="2489"/>
                      </a:cubicBezTo>
                      <a:cubicBezTo>
                        <a:pt x="1790" y="2489"/>
                        <a:pt x="3418" y="2222"/>
                        <a:pt x="4989" y="453"/>
                      </a:cubicBezTo>
                      <a:close/>
                      <a:moveTo>
                        <a:pt x="4989" y="1"/>
                      </a:moveTo>
                      <a:cubicBezTo>
                        <a:pt x="4858" y="1"/>
                        <a:pt x="4739" y="60"/>
                        <a:pt x="4668" y="155"/>
                      </a:cubicBezTo>
                      <a:cubicBezTo>
                        <a:pt x="3203" y="1810"/>
                        <a:pt x="1691" y="2060"/>
                        <a:pt x="929" y="2060"/>
                      </a:cubicBezTo>
                      <a:cubicBezTo>
                        <a:pt x="691" y="2060"/>
                        <a:pt x="548" y="2025"/>
                        <a:pt x="548" y="2025"/>
                      </a:cubicBezTo>
                      <a:cubicBezTo>
                        <a:pt x="512" y="2025"/>
                        <a:pt x="489" y="2013"/>
                        <a:pt x="453" y="2013"/>
                      </a:cubicBezTo>
                      <a:cubicBezTo>
                        <a:pt x="346" y="2013"/>
                        <a:pt x="250" y="2037"/>
                        <a:pt x="167" y="2120"/>
                      </a:cubicBezTo>
                      <a:cubicBezTo>
                        <a:pt x="72" y="2203"/>
                        <a:pt x="0" y="2322"/>
                        <a:pt x="0" y="2453"/>
                      </a:cubicBezTo>
                      <a:lnTo>
                        <a:pt x="0" y="6239"/>
                      </a:lnTo>
                      <a:cubicBezTo>
                        <a:pt x="0" y="8454"/>
                        <a:pt x="1191" y="10490"/>
                        <a:pt x="3132" y="11585"/>
                      </a:cubicBezTo>
                      <a:lnTo>
                        <a:pt x="4787" y="12502"/>
                      </a:lnTo>
                      <a:cubicBezTo>
                        <a:pt x="4858" y="12550"/>
                        <a:pt x="4930" y="12562"/>
                        <a:pt x="5013" y="12562"/>
                      </a:cubicBezTo>
                      <a:cubicBezTo>
                        <a:pt x="5084" y="12562"/>
                        <a:pt x="5156" y="12550"/>
                        <a:pt x="5227" y="12502"/>
                      </a:cubicBezTo>
                      <a:lnTo>
                        <a:pt x="6882" y="11585"/>
                      </a:lnTo>
                      <a:cubicBezTo>
                        <a:pt x="8823" y="10490"/>
                        <a:pt x="10014" y="8442"/>
                        <a:pt x="10014" y="6239"/>
                      </a:cubicBezTo>
                      <a:lnTo>
                        <a:pt x="10014" y="2453"/>
                      </a:lnTo>
                      <a:cubicBezTo>
                        <a:pt x="10014" y="2322"/>
                        <a:pt x="9954" y="2203"/>
                        <a:pt x="9847" y="2120"/>
                      </a:cubicBezTo>
                      <a:cubicBezTo>
                        <a:pt x="9775" y="2037"/>
                        <a:pt x="9668" y="2013"/>
                        <a:pt x="9561" y="2013"/>
                      </a:cubicBezTo>
                      <a:lnTo>
                        <a:pt x="9490" y="2013"/>
                      </a:lnTo>
                      <a:cubicBezTo>
                        <a:pt x="9490" y="2013"/>
                        <a:pt x="9371" y="2025"/>
                        <a:pt x="9144" y="2025"/>
                      </a:cubicBezTo>
                      <a:cubicBezTo>
                        <a:pt x="8490" y="2025"/>
                        <a:pt x="6823" y="1846"/>
                        <a:pt x="5346" y="132"/>
                      </a:cubicBezTo>
                      <a:cubicBezTo>
                        <a:pt x="5251" y="60"/>
                        <a:pt x="5132" y="1"/>
                        <a:pt x="49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p:nvPr/>
              </p:nvSpPr>
              <p:spPr>
                <a:xfrm>
                  <a:off x="9654919" y="1357520"/>
                  <a:ext cx="27" cy="329102"/>
                </a:xfrm>
                <a:custGeom>
                  <a:avLst/>
                  <a:gdLst/>
                  <a:ahLst/>
                  <a:cxnLst/>
                  <a:rect l="l" t="t" r="r" b="b"/>
                  <a:pathLst>
                    <a:path w="1" h="12086" fill="none" extrusionOk="0">
                      <a:moveTo>
                        <a:pt x="0" y="1"/>
                      </a:moveTo>
                      <a:lnTo>
                        <a:pt x="0" y="12086"/>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7" name="Group 6"/>
          <p:cNvGrpSpPr/>
          <p:nvPr/>
        </p:nvGrpSpPr>
        <p:grpSpPr>
          <a:xfrm>
            <a:off x="150899" y="3322721"/>
            <a:ext cx="3616909" cy="1230218"/>
            <a:chOff x="150899" y="3322721"/>
            <a:chExt cx="3616909" cy="1230218"/>
          </a:xfrm>
        </p:grpSpPr>
        <p:sp>
          <p:nvSpPr>
            <p:cNvPr id="103" name="Google Shape;103;p16"/>
            <p:cNvSpPr/>
            <p:nvPr/>
          </p:nvSpPr>
          <p:spPr>
            <a:xfrm>
              <a:off x="2471826" y="3322721"/>
              <a:ext cx="1295982" cy="825151"/>
            </a:xfrm>
            <a:custGeom>
              <a:avLst/>
              <a:gdLst/>
              <a:ahLst/>
              <a:cxnLst/>
              <a:rect l="l" t="t" r="r" b="b"/>
              <a:pathLst>
                <a:path w="36017" h="30303" fill="none" extrusionOk="0">
                  <a:moveTo>
                    <a:pt x="0" y="30302"/>
                  </a:moveTo>
                  <a:lnTo>
                    <a:pt x="7406" y="30302"/>
                  </a:lnTo>
                  <a:cubicBezTo>
                    <a:pt x="10859" y="30302"/>
                    <a:pt x="13656" y="27504"/>
                    <a:pt x="13656" y="24052"/>
                  </a:cubicBezTo>
                  <a:lnTo>
                    <a:pt x="13656" y="6252"/>
                  </a:lnTo>
                  <a:cubicBezTo>
                    <a:pt x="13656" y="2787"/>
                    <a:pt x="16454" y="1"/>
                    <a:pt x="19907" y="1"/>
                  </a:cubicBezTo>
                  <a:lnTo>
                    <a:pt x="36016" y="1"/>
                  </a:lnTo>
                </a:path>
              </a:pathLst>
            </a:custGeom>
            <a:noFill/>
            <a:ln w="9525"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6"/>
            <p:cNvGrpSpPr/>
            <p:nvPr/>
          </p:nvGrpSpPr>
          <p:grpSpPr>
            <a:xfrm>
              <a:off x="1747231" y="3757632"/>
              <a:ext cx="795307" cy="795307"/>
              <a:chOff x="1747231" y="3772723"/>
              <a:chExt cx="795307" cy="795307"/>
            </a:xfrm>
          </p:grpSpPr>
          <p:sp>
            <p:nvSpPr>
              <p:cNvPr id="112" name="Google Shape;112;p16"/>
              <p:cNvSpPr/>
              <p:nvPr/>
            </p:nvSpPr>
            <p:spPr>
              <a:xfrm>
                <a:off x="1747231" y="3772723"/>
                <a:ext cx="795307" cy="795307"/>
              </a:xfrm>
              <a:custGeom>
                <a:avLst/>
                <a:gdLst/>
                <a:ahLst/>
                <a:cxnLst/>
                <a:rect l="l" t="t" r="r" b="b"/>
                <a:pathLst>
                  <a:path w="29207" h="29207" extrusionOk="0">
                    <a:moveTo>
                      <a:pt x="14598" y="1"/>
                    </a:moveTo>
                    <a:cubicBezTo>
                      <a:pt x="6537" y="1"/>
                      <a:pt x="1" y="6537"/>
                      <a:pt x="1" y="14598"/>
                    </a:cubicBezTo>
                    <a:cubicBezTo>
                      <a:pt x="1" y="22658"/>
                      <a:pt x="6537" y="29207"/>
                      <a:pt x="14598" y="29207"/>
                    </a:cubicBezTo>
                    <a:cubicBezTo>
                      <a:pt x="22658" y="29207"/>
                      <a:pt x="29207" y="22658"/>
                      <a:pt x="29207" y="14598"/>
                    </a:cubicBezTo>
                    <a:cubicBezTo>
                      <a:pt x="29207" y="6537"/>
                      <a:pt x="22658" y="1"/>
                      <a:pt x="14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16"/>
              <p:cNvGrpSpPr/>
              <p:nvPr/>
            </p:nvGrpSpPr>
            <p:grpSpPr>
              <a:xfrm>
                <a:off x="2021194" y="4039224"/>
                <a:ext cx="247385" cy="289210"/>
                <a:chOff x="2021194" y="4039224"/>
                <a:chExt cx="247385" cy="289210"/>
              </a:xfrm>
            </p:grpSpPr>
            <p:sp>
              <p:nvSpPr>
                <p:cNvPr id="114" name="Google Shape;114;p16"/>
                <p:cNvSpPr/>
                <p:nvPr/>
              </p:nvSpPr>
              <p:spPr>
                <a:xfrm>
                  <a:off x="2092510" y="4158219"/>
                  <a:ext cx="176069" cy="170215"/>
                </a:xfrm>
                <a:custGeom>
                  <a:avLst/>
                  <a:gdLst/>
                  <a:ahLst/>
                  <a:cxnLst/>
                  <a:rect l="l" t="t" r="r" b="b"/>
                  <a:pathLst>
                    <a:path w="6466" h="6251" fill="none" extrusionOk="0">
                      <a:moveTo>
                        <a:pt x="4525" y="1608"/>
                      </a:moveTo>
                      <a:lnTo>
                        <a:pt x="5716" y="2798"/>
                      </a:lnTo>
                      <a:cubicBezTo>
                        <a:pt x="6466" y="3536"/>
                        <a:pt x="6466" y="4763"/>
                        <a:pt x="5716" y="5501"/>
                      </a:cubicBezTo>
                      <a:lnTo>
                        <a:pt x="5716" y="5501"/>
                      </a:lnTo>
                      <a:cubicBezTo>
                        <a:pt x="4978" y="6251"/>
                        <a:pt x="3751" y="6251"/>
                        <a:pt x="3013" y="5501"/>
                      </a:cubicBezTo>
                      <a:lnTo>
                        <a:pt x="751" y="3239"/>
                      </a:lnTo>
                      <a:cubicBezTo>
                        <a:pt x="1" y="2501"/>
                        <a:pt x="1" y="1274"/>
                        <a:pt x="751" y="536"/>
                      </a:cubicBezTo>
                      <a:lnTo>
                        <a:pt x="751" y="536"/>
                      </a:lnTo>
                      <a:cubicBezTo>
                        <a:pt x="1049" y="238"/>
                        <a:pt x="1418" y="60"/>
                        <a:pt x="1799" y="0"/>
                      </a:cubicBezTo>
                    </a:path>
                  </a:pathLst>
                </a:custGeom>
                <a:noFill/>
                <a:ln w="11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p:nvPr/>
              </p:nvSpPr>
              <p:spPr>
                <a:xfrm>
                  <a:off x="2021194" y="4039224"/>
                  <a:ext cx="176069" cy="170569"/>
                </a:xfrm>
                <a:custGeom>
                  <a:avLst/>
                  <a:gdLst/>
                  <a:ahLst/>
                  <a:cxnLst/>
                  <a:rect l="l" t="t" r="r" b="b"/>
                  <a:pathLst>
                    <a:path w="6466" h="6264" fill="none" extrusionOk="0">
                      <a:moveTo>
                        <a:pt x="1941" y="4656"/>
                      </a:moveTo>
                      <a:lnTo>
                        <a:pt x="751" y="3465"/>
                      </a:lnTo>
                      <a:cubicBezTo>
                        <a:pt x="0" y="2715"/>
                        <a:pt x="0" y="1489"/>
                        <a:pt x="751" y="751"/>
                      </a:cubicBezTo>
                      <a:lnTo>
                        <a:pt x="751" y="751"/>
                      </a:lnTo>
                      <a:cubicBezTo>
                        <a:pt x="1489" y="1"/>
                        <a:pt x="2715" y="1"/>
                        <a:pt x="3453" y="751"/>
                      </a:cubicBezTo>
                      <a:lnTo>
                        <a:pt x="5715" y="3013"/>
                      </a:lnTo>
                      <a:cubicBezTo>
                        <a:pt x="6466" y="3763"/>
                        <a:pt x="6466" y="4977"/>
                        <a:pt x="5715" y="5728"/>
                      </a:cubicBezTo>
                      <a:lnTo>
                        <a:pt x="5715" y="5728"/>
                      </a:lnTo>
                      <a:cubicBezTo>
                        <a:pt x="5418" y="6025"/>
                        <a:pt x="5049" y="6204"/>
                        <a:pt x="4656" y="6263"/>
                      </a:cubicBezTo>
                    </a:path>
                  </a:pathLst>
                </a:custGeom>
                <a:noFill/>
                <a:ln w="11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 name="Google Shape;148;p16"/>
            <p:cNvSpPr txBox="1"/>
            <p:nvPr/>
          </p:nvSpPr>
          <p:spPr>
            <a:xfrm>
              <a:off x="150899" y="3949277"/>
              <a:ext cx="1489024" cy="442200"/>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r>
                <a:rPr lang="en" sz="1200">
                  <a:solidFill>
                    <a:schemeClr val="dk1"/>
                  </a:solidFill>
                  <a:latin typeface="Fira Sans"/>
                  <a:ea typeface="Fira Sans"/>
                  <a:cs typeface="Fira Sans"/>
                  <a:sym typeface="Fira Sans"/>
                </a:rPr>
                <a:t>One of the earliest practical examples of public key exchange</a:t>
              </a:r>
              <a:endParaRPr sz="1200">
                <a:solidFill>
                  <a:schemeClr val="dk1"/>
                </a:solidFill>
                <a:latin typeface="Fira Sans"/>
                <a:ea typeface="Fira Sans"/>
                <a:cs typeface="Fira Sans"/>
                <a:sym typeface="Fira Sans"/>
              </a:endParaRPr>
            </a:p>
          </p:txBody>
        </p:sp>
      </p:grpSp>
      <p:grpSp>
        <p:nvGrpSpPr>
          <p:cNvPr id="6" name="Group 5"/>
          <p:cNvGrpSpPr/>
          <p:nvPr/>
        </p:nvGrpSpPr>
        <p:grpSpPr>
          <a:xfrm>
            <a:off x="5365824" y="2610265"/>
            <a:ext cx="3394693" cy="795307"/>
            <a:chOff x="5365824" y="2610265"/>
            <a:chExt cx="3394693" cy="795307"/>
          </a:xfrm>
        </p:grpSpPr>
        <p:sp>
          <p:nvSpPr>
            <p:cNvPr id="94" name="Google Shape;94;p16"/>
            <p:cNvSpPr/>
            <p:nvPr/>
          </p:nvSpPr>
          <p:spPr>
            <a:xfrm>
              <a:off x="5365824" y="3029793"/>
              <a:ext cx="1295982" cy="27"/>
            </a:xfrm>
            <a:custGeom>
              <a:avLst/>
              <a:gdLst/>
              <a:ahLst/>
              <a:cxnLst/>
              <a:rect l="l" t="t" r="r" b="b"/>
              <a:pathLst>
                <a:path w="36017" h="1" fill="none" extrusionOk="0">
                  <a:moveTo>
                    <a:pt x="36017" y="0"/>
                  </a:moveTo>
                  <a:lnTo>
                    <a:pt x="0" y="0"/>
                  </a:lnTo>
                </a:path>
              </a:pathLst>
            </a:custGeom>
            <a:noFill/>
            <a:ln w="9525"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95;p16"/>
            <p:cNvGrpSpPr/>
            <p:nvPr/>
          </p:nvGrpSpPr>
          <p:grpSpPr>
            <a:xfrm>
              <a:off x="6599803" y="2610265"/>
              <a:ext cx="795307" cy="795307"/>
              <a:chOff x="6599803" y="2610265"/>
              <a:chExt cx="795307" cy="795307"/>
            </a:xfrm>
          </p:grpSpPr>
          <p:sp>
            <p:nvSpPr>
              <p:cNvPr id="96" name="Google Shape;96;p16"/>
              <p:cNvSpPr/>
              <p:nvPr/>
            </p:nvSpPr>
            <p:spPr>
              <a:xfrm>
                <a:off x="6599803" y="2610265"/>
                <a:ext cx="795307" cy="795307"/>
              </a:xfrm>
              <a:custGeom>
                <a:avLst/>
                <a:gdLst/>
                <a:ahLst/>
                <a:cxnLst/>
                <a:rect l="l" t="t" r="r" b="b"/>
                <a:pathLst>
                  <a:path w="29207" h="29207" extrusionOk="0">
                    <a:moveTo>
                      <a:pt x="14598" y="1"/>
                    </a:moveTo>
                    <a:cubicBezTo>
                      <a:pt x="6537" y="1"/>
                      <a:pt x="1" y="6537"/>
                      <a:pt x="1" y="14598"/>
                    </a:cubicBezTo>
                    <a:cubicBezTo>
                      <a:pt x="1" y="22670"/>
                      <a:pt x="6537" y="29207"/>
                      <a:pt x="14598" y="29207"/>
                    </a:cubicBezTo>
                    <a:cubicBezTo>
                      <a:pt x="22658" y="29207"/>
                      <a:pt x="29207" y="22670"/>
                      <a:pt x="29207" y="14598"/>
                    </a:cubicBezTo>
                    <a:cubicBezTo>
                      <a:pt x="29207" y="6537"/>
                      <a:pt x="22658" y="1"/>
                      <a:pt x="14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 name="Google Shape;97;p16"/>
              <p:cNvGrpSpPr/>
              <p:nvPr/>
            </p:nvGrpSpPr>
            <p:grpSpPr>
              <a:xfrm>
                <a:off x="6845882" y="2871891"/>
                <a:ext cx="318400" cy="282260"/>
                <a:chOff x="6845882" y="2871891"/>
                <a:chExt cx="318400" cy="282260"/>
              </a:xfrm>
            </p:grpSpPr>
            <p:sp>
              <p:nvSpPr>
                <p:cNvPr id="98" name="Google Shape;98;p16"/>
                <p:cNvSpPr/>
                <p:nvPr/>
              </p:nvSpPr>
              <p:spPr>
                <a:xfrm>
                  <a:off x="6845882" y="2871891"/>
                  <a:ext cx="318400" cy="233143"/>
                </a:xfrm>
                <a:custGeom>
                  <a:avLst/>
                  <a:gdLst/>
                  <a:ahLst/>
                  <a:cxnLst/>
                  <a:rect l="l" t="t" r="r" b="b"/>
                  <a:pathLst>
                    <a:path w="11693" h="8562" extrusionOk="0">
                      <a:moveTo>
                        <a:pt x="5846" y="441"/>
                      </a:moveTo>
                      <a:cubicBezTo>
                        <a:pt x="8692" y="441"/>
                        <a:pt x="8978" y="3847"/>
                        <a:pt x="8978" y="3847"/>
                      </a:cubicBezTo>
                      <a:cubicBezTo>
                        <a:pt x="8978" y="3847"/>
                        <a:pt x="9061" y="3835"/>
                        <a:pt x="9216" y="3835"/>
                      </a:cubicBezTo>
                      <a:cubicBezTo>
                        <a:pt x="9787" y="3835"/>
                        <a:pt x="11252" y="4013"/>
                        <a:pt x="11252" y="5847"/>
                      </a:cubicBezTo>
                      <a:cubicBezTo>
                        <a:pt x="11252" y="8121"/>
                        <a:pt x="7835" y="8121"/>
                        <a:pt x="7835" y="8121"/>
                      </a:cubicBezTo>
                      <a:lnTo>
                        <a:pt x="3846" y="8121"/>
                      </a:lnTo>
                      <a:cubicBezTo>
                        <a:pt x="3846" y="8121"/>
                        <a:pt x="441" y="8121"/>
                        <a:pt x="441" y="5275"/>
                      </a:cubicBezTo>
                      <a:cubicBezTo>
                        <a:pt x="441" y="3001"/>
                        <a:pt x="3001" y="2716"/>
                        <a:pt x="3001" y="2716"/>
                      </a:cubicBezTo>
                      <a:cubicBezTo>
                        <a:pt x="3001" y="2716"/>
                        <a:pt x="3001" y="441"/>
                        <a:pt x="5846" y="441"/>
                      </a:cubicBezTo>
                      <a:close/>
                      <a:moveTo>
                        <a:pt x="5846" y="1"/>
                      </a:moveTo>
                      <a:cubicBezTo>
                        <a:pt x="3346" y="1"/>
                        <a:pt x="2751" y="1584"/>
                        <a:pt x="2608" y="2335"/>
                      </a:cubicBezTo>
                      <a:cubicBezTo>
                        <a:pt x="1548" y="2573"/>
                        <a:pt x="0" y="3394"/>
                        <a:pt x="0" y="5275"/>
                      </a:cubicBezTo>
                      <a:cubicBezTo>
                        <a:pt x="0" y="6633"/>
                        <a:pt x="679" y="7645"/>
                        <a:pt x="1977" y="8180"/>
                      </a:cubicBezTo>
                      <a:cubicBezTo>
                        <a:pt x="2906" y="8561"/>
                        <a:pt x="3822" y="8561"/>
                        <a:pt x="3858" y="8561"/>
                      </a:cubicBezTo>
                      <a:lnTo>
                        <a:pt x="7847" y="8561"/>
                      </a:lnTo>
                      <a:cubicBezTo>
                        <a:pt x="9180" y="8561"/>
                        <a:pt x="11692" y="8002"/>
                        <a:pt x="11692" y="5847"/>
                      </a:cubicBezTo>
                      <a:cubicBezTo>
                        <a:pt x="11692" y="4120"/>
                        <a:pt x="10526" y="3454"/>
                        <a:pt x="9359" y="3406"/>
                      </a:cubicBezTo>
                      <a:cubicBezTo>
                        <a:pt x="9287" y="3049"/>
                        <a:pt x="9156" y="2501"/>
                        <a:pt x="8883" y="1942"/>
                      </a:cubicBezTo>
                      <a:cubicBezTo>
                        <a:pt x="8228" y="680"/>
                        <a:pt x="7192" y="1"/>
                        <a:pt x="5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p:nvPr/>
              </p:nvSpPr>
              <p:spPr>
                <a:xfrm>
                  <a:off x="6958370" y="3069990"/>
                  <a:ext cx="85312" cy="69736"/>
                </a:xfrm>
                <a:custGeom>
                  <a:avLst/>
                  <a:gdLst/>
                  <a:ahLst/>
                  <a:cxnLst/>
                  <a:rect l="l" t="t" r="r" b="b"/>
                  <a:pathLst>
                    <a:path w="3133" h="2561" extrusionOk="0">
                      <a:moveTo>
                        <a:pt x="1" y="1"/>
                      </a:moveTo>
                      <a:lnTo>
                        <a:pt x="1" y="2560"/>
                      </a:lnTo>
                      <a:lnTo>
                        <a:pt x="3132" y="2560"/>
                      </a:lnTo>
                      <a:lnTo>
                        <a:pt x="31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p:cNvSpPr/>
                <p:nvPr/>
              </p:nvSpPr>
              <p:spPr>
                <a:xfrm>
                  <a:off x="6949440" y="2962180"/>
                  <a:ext cx="50267" cy="191972"/>
                </a:xfrm>
                <a:custGeom>
                  <a:avLst/>
                  <a:gdLst/>
                  <a:ahLst/>
                  <a:cxnLst/>
                  <a:rect l="l" t="t" r="r" b="b"/>
                  <a:pathLst>
                    <a:path w="1846" h="7050" fill="none" extrusionOk="0">
                      <a:moveTo>
                        <a:pt x="0" y="1894"/>
                      </a:moveTo>
                      <a:lnTo>
                        <a:pt x="1846" y="1"/>
                      </a:lnTo>
                      <a:lnTo>
                        <a:pt x="1846" y="7049"/>
                      </a:lnTo>
                    </a:path>
                  </a:pathLst>
                </a:custGeom>
                <a:solidFill>
                  <a:schemeClr val="accent1"/>
                </a:solidFill>
                <a:ln w="11300" cap="rnd" cmpd="sng">
                  <a:solidFill>
                    <a:srgbClr val="0128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6"/>
                <p:cNvSpPr/>
                <p:nvPr/>
              </p:nvSpPr>
              <p:spPr>
                <a:xfrm>
                  <a:off x="7004304" y="2963317"/>
                  <a:ext cx="46727" cy="50294"/>
                </a:xfrm>
                <a:custGeom>
                  <a:avLst/>
                  <a:gdLst/>
                  <a:ahLst/>
                  <a:cxnLst/>
                  <a:rect l="l" t="t" r="r" b="b"/>
                  <a:pathLst>
                    <a:path w="1716" h="1847" fill="none" extrusionOk="0">
                      <a:moveTo>
                        <a:pt x="1715" y="1846"/>
                      </a:moveTo>
                      <a:lnTo>
                        <a:pt x="1" y="1"/>
                      </a:lnTo>
                    </a:path>
                  </a:pathLst>
                </a:custGeom>
                <a:solidFill>
                  <a:schemeClr val="accent1"/>
                </a:solidFill>
                <a:ln w="11300" cap="rnd" cmpd="sng">
                  <a:solidFill>
                    <a:srgbClr val="0128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7" name="Google Shape;157;p16"/>
            <p:cNvSpPr txBox="1"/>
            <p:nvPr/>
          </p:nvSpPr>
          <p:spPr>
            <a:xfrm>
              <a:off x="7493807" y="2803050"/>
              <a:ext cx="1266710" cy="442200"/>
            </a:xfrm>
            <a:prstGeom prst="rect">
              <a:avLst/>
            </a:prstGeom>
            <a:noFill/>
            <a:ln>
              <a:noFill/>
            </a:ln>
          </p:spPr>
          <p:txBody>
            <a:bodyPr spcFirstLastPara="1" wrap="square" lIns="0" tIns="91425" rIns="0" bIns="91425" anchor="ctr" anchorCtr="0">
              <a:noAutofit/>
            </a:bodyPr>
            <a:lstStyle/>
            <a:p>
              <a:pPr marL="0" lvl="0" indent="0" rtl="0">
                <a:spcBef>
                  <a:spcPts val="0"/>
                </a:spcBef>
                <a:spcAft>
                  <a:spcPts val="0"/>
                </a:spcAft>
                <a:buNone/>
              </a:pPr>
              <a:r>
                <a:rPr lang="en" sz="1200">
                  <a:solidFill>
                    <a:schemeClr val="dk1"/>
                  </a:solidFill>
                  <a:latin typeface="Fira Sans"/>
                  <a:ea typeface="Fira Sans"/>
                  <a:cs typeface="Fira Sans"/>
                  <a:sym typeface="Fira Sans"/>
                </a:rPr>
                <a:t>Used to secure a variety of Internet services</a:t>
              </a:r>
              <a:endParaRPr sz="1200">
                <a:solidFill>
                  <a:schemeClr val="dk1"/>
                </a:solidFill>
                <a:latin typeface="Fira Sans"/>
                <a:ea typeface="Fira Sans"/>
                <a:cs typeface="Fira Sans"/>
                <a:sym typeface="Fira Sans"/>
              </a:endParaRPr>
            </a:p>
          </p:txBody>
        </p:sp>
      </p:grpSp>
      <p:grpSp>
        <p:nvGrpSpPr>
          <p:cNvPr id="5" name="Group 4"/>
          <p:cNvGrpSpPr/>
          <p:nvPr/>
        </p:nvGrpSpPr>
        <p:grpSpPr>
          <a:xfrm>
            <a:off x="5365824" y="1463225"/>
            <a:ext cx="3669119" cy="1222598"/>
            <a:chOff x="5365824" y="1463225"/>
            <a:chExt cx="3669119" cy="1222598"/>
          </a:xfrm>
        </p:grpSpPr>
        <p:sp>
          <p:nvSpPr>
            <p:cNvPr id="85" name="Google Shape;85;p16"/>
            <p:cNvSpPr/>
            <p:nvPr/>
          </p:nvSpPr>
          <p:spPr>
            <a:xfrm>
              <a:off x="5365824" y="1860700"/>
              <a:ext cx="1295982" cy="825123"/>
            </a:xfrm>
            <a:custGeom>
              <a:avLst/>
              <a:gdLst/>
              <a:ahLst/>
              <a:cxnLst/>
              <a:rect l="l" t="t" r="r" b="b"/>
              <a:pathLst>
                <a:path w="36017" h="30302" fill="none" extrusionOk="0">
                  <a:moveTo>
                    <a:pt x="36017" y="0"/>
                  </a:moveTo>
                  <a:lnTo>
                    <a:pt x="28623" y="0"/>
                  </a:lnTo>
                  <a:cubicBezTo>
                    <a:pt x="25170" y="0"/>
                    <a:pt x="22372" y="2798"/>
                    <a:pt x="22372" y="6251"/>
                  </a:cubicBezTo>
                  <a:lnTo>
                    <a:pt x="22372" y="24051"/>
                  </a:lnTo>
                  <a:cubicBezTo>
                    <a:pt x="22372" y="27504"/>
                    <a:pt x="19574" y="30302"/>
                    <a:pt x="16121" y="30302"/>
                  </a:cubicBezTo>
                  <a:lnTo>
                    <a:pt x="0" y="30302"/>
                  </a:lnTo>
                </a:path>
              </a:pathLst>
            </a:custGeom>
            <a:noFill/>
            <a:ln w="9525"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86;p16"/>
            <p:cNvGrpSpPr/>
            <p:nvPr/>
          </p:nvGrpSpPr>
          <p:grpSpPr>
            <a:xfrm>
              <a:off x="6599803" y="1463225"/>
              <a:ext cx="795307" cy="794980"/>
              <a:chOff x="6599803" y="1463225"/>
              <a:chExt cx="795307" cy="794980"/>
            </a:xfrm>
          </p:grpSpPr>
          <p:sp>
            <p:nvSpPr>
              <p:cNvPr id="87" name="Google Shape;87;p16"/>
              <p:cNvSpPr/>
              <p:nvPr/>
            </p:nvSpPr>
            <p:spPr>
              <a:xfrm>
                <a:off x="6599803" y="1463225"/>
                <a:ext cx="795307" cy="794980"/>
              </a:xfrm>
              <a:custGeom>
                <a:avLst/>
                <a:gdLst/>
                <a:ahLst/>
                <a:cxnLst/>
                <a:rect l="l" t="t" r="r" b="b"/>
                <a:pathLst>
                  <a:path w="29207" h="29195" extrusionOk="0">
                    <a:moveTo>
                      <a:pt x="14598" y="0"/>
                    </a:moveTo>
                    <a:cubicBezTo>
                      <a:pt x="6537" y="0"/>
                      <a:pt x="1" y="6537"/>
                      <a:pt x="1" y="14597"/>
                    </a:cubicBezTo>
                    <a:cubicBezTo>
                      <a:pt x="1" y="22658"/>
                      <a:pt x="6537" y="29194"/>
                      <a:pt x="14598" y="29194"/>
                    </a:cubicBezTo>
                    <a:cubicBezTo>
                      <a:pt x="22658" y="29194"/>
                      <a:pt x="29207" y="22658"/>
                      <a:pt x="29207" y="14597"/>
                    </a:cubicBezTo>
                    <a:cubicBezTo>
                      <a:pt x="29207" y="6537"/>
                      <a:pt x="22658" y="0"/>
                      <a:pt x="145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16"/>
              <p:cNvGrpSpPr/>
              <p:nvPr/>
            </p:nvGrpSpPr>
            <p:grpSpPr>
              <a:xfrm>
                <a:off x="6907804" y="1717064"/>
                <a:ext cx="179310" cy="318727"/>
                <a:chOff x="6907804" y="1717064"/>
                <a:chExt cx="179310" cy="318727"/>
              </a:xfrm>
            </p:grpSpPr>
            <p:sp>
              <p:nvSpPr>
                <p:cNvPr id="89" name="Google Shape;89;p16"/>
                <p:cNvSpPr/>
                <p:nvPr/>
              </p:nvSpPr>
              <p:spPr>
                <a:xfrm>
                  <a:off x="6907804" y="1717064"/>
                  <a:ext cx="179310" cy="318727"/>
                </a:xfrm>
                <a:custGeom>
                  <a:avLst/>
                  <a:gdLst/>
                  <a:ahLst/>
                  <a:cxnLst/>
                  <a:rect l="l" t="t" r="r" b="b"/>
                  <a:pathLst>
                    <a:path w="6585" h="11705" extrusionOk="0">
                      <a:moveTo>
                        <a:pt x="5537" y="453"/>
                      </a:moveTo>
                      <a:cubicBezTo>
                        <a:pt x="5870" y="453"/>
                        <a:pt x="6132" y="715"/>
                        <a:pt x="6132" y="1049"/>
                      </a:cubicBezTo>
                      <a:lnTo>
                        <a:pt x="6132" y="10657"/>
                      </a:lnTo>
                      <a:cubicBezTo>
                        <a:pt x="6132" y="10990"/>
                        <a:pt x="5870" y="11252"/>
                        <a:pt x="5537" y="11252"/>
                      </a:cubicBezTo>
                      <a:lnTo>
                        <a:pt x="1048" y="11252"/>
                      </a:lnTo>
                      <a:cubicBezTo>
                        <a:pt x="715" y="11252"/>
                        <a:pt x="453" y="10990"/>
                        <a:pt x="453" y="10657"/>
                      </a:cubicBezTo>
                      <a:lnTo>
                        <a:pt x="453" y="1049"/>
                      </a:lnTo>
                      <a:cubicBezTo>
                        <a:pt x="453" y="715"/>
                        <a:pt x="715" y="453"/>
                        <a:pt x="1048" y="453"/>
                      </a:cubicBezTo>
                      <a:close/>
                      <a:moveTo>
                        <a:pt x="1048" y="1"/>
                      </a:moveTo>
                      <a:cubicBezTo>
                        <a:pt x="465" y="1"/>
                        <a:pt x="1" y="465"/>
                        <a:pt x="1" y="1049"/>
                      </a:cubicBezTo>
                      <a:lnTo>
                        <a:pt x="1" y="10657"/>
                      </a:lnTo>
                      <a:cubicBezTo>
                        <a:pt x="1" y="11240"/>
                        <a:pt x="465" y="11705"/>
                        <a:pt x="1048" y="11705"/>
                      </a:cubicBezTo>
                      <a:lnTo>
                        <a:pt x="5537" y="11705"/>
                      </a:lnTo>
                      <a:cubicBezTo>
                        <a:pt x="6120" y="11705"/>
                        <a:pt x="6585" y="11240"/>
                        <a:pt x="6585" y="10657"/>
                      </a:cubicBezTo>
                      <a:lnTo>
                        <a:pt x="6585" y="1049"/>
                      </a:lnTo>
                      <a:cubicBezTo>
                        <a:pt x="6585" y="465"/>
                        <a:pt x="6120" y="1"/>
                        <a:pt x="5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6"/>
                <p:cNvSpPr/>
                <p:nvPr/>
              </p:nvSpPr>
              <p:spPr>
                <a:xfrm>
                  <a:off x="6912351" y="1764090"/>
                  <a:ext cx="170242" cy="27"/>
                </a:xfrm>
                <a:custGeom>
                  <a:avLst/>
                  <a:gdLst/>
                  <a:ahLst/>
                  <a:cxnLst/>
                  <a:rect l="l" t="t" r="r" b="b"/>
                  <a:pathLst>
                    <a:path w="6252" h="1" fill="none" extrusionOk="0">
                      <a:moveTo>
                        <a:pt x="0" y="0"/>
                      </a:moveTo>
                      <a:lnTo>
                        <a:pt x="6251" y="0"/>
                      </a:lnTo>
                    </a:path>
                  </a:pathLst>
                </a:custGeom>
                <a:solidFill>
                  <a:schemeClr val="accent1"/>
                </a:solidFill>
                <a:ln w="11300" cap="rnd" cmpd="sng">
                  <a:solidFill>
                    <a:srgbClr val="0128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p:nvPr/>
              </p:nvSpPr>
              <p:spPr>
                <a:xfrm>
                  <a:off x="6912351" y="1973190"/>
                  <a:ext cx="170242" cy="27"/>
                </a:xfrm>
                <a:custGeom>
                  <a:avLst/>
                  <a:gdLst/>
                  <a:ahLst/>
                  <a:cxnLst/>
                  <a:rect l="l" t="t" r="r" b="b"/>
                  <a:pathLst>
                    <a:path w="6252" h="1" fill="none" extrusionOk="0">
                      <a:moveTo>
                        <a:pt x="0" y="1"/>
                      </a:moveTo>
                      <a:lnTo>
                        <a:pt x="6251" y="1"/>
                      </a:lnTo>
                    </a:path>
                  </a:pathLst>
                </a:custGeom>
                <a:solidFill>
                  <a:schemeClr val="accent1"/>
                </a:solidFill>
                <a:ln w="11300" cap="rnd" cmpd="sng">
                  <a:solidFill>
                    <a:srgbClr val="0128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p:nvPr/>
              </p:nvSpPr>
              <p:spPr>
                <a:xfrm>
                  <a:off x="6985628" y="1992333"/>
                  <a:ext cx="23690" cy="23690"/>
                </a:xfrm>
                <a:custGeom>
                  <a:avLst/>
                  <a:gdLst/>
                  <a:ahLst/>
                  <a:cxnLst/>
                  <a:rect l="l" t="t" r="r" b="b"/>
                  <a:pathLst>
                    <a:path w="870" h="870" extrusionOk="0">
                      <a:moveTo>
                        <a:pt x="429" y="0"/>
                      </a:moveTo>
                      <a:cubicBezTo>
                        <a:pt x="191" y="0"/>
                        <a:pt x="0" y="191"/>
                        <a:pt x="0" y="429"/>
                      </a:cubicBezTo>
                      <a:cubicBezTo>
                        <a:pt x="0" y="667"/>
                        <a:pt x="191" y="869"/>
                        <a:pt x="429" y="869"/>
                      </a:cubicBezTo>
                      <a:cubicBezTo>
                        <a:pt x="667" y="869"/>
                        <a:pt x="869" y="667"/>
                        <a:pt x="869" y="429"/>
                      </a:cubicBezTo>
                      <a:cubicBezTo>
                        <a:pt x="869" y="191"/>
                        <a:pt x="667" y="0"/>
                        <a:pt x="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5" name="Google Shape;145;p16"/>
            <p:cNvSpPr txBox="1"/>
            <p:nvPr/>
          </p:nvSpPr>
          <p:spPr>
            <a:xfrm>
              <a:off x="7493807" y="1607146"/>
              <a:ext cx="1541136" cy="442200"/>
            </a:xfrm>
            <a:prstGeom prst="rect">
              <a:avLst/>
            </a:prstGeom>
            <a:noFill/>
            <a:ln>
              <a:noFill/>
            </a:ln>
          </p:spPr>
          <p:txBody>
            <a:bodyPr spcFirstLastPara="1" wrap="square" lIns="0" tIns="91425" rIns="0" bIns="91425" anchor="ctr" anchorCtr="0">
              <a:noAutofit/>
            </a:bodyPr>
            <a:lstStyle/>
            <a:p>
              <a:pPr marL="0" lvl="0" indent="0" rtl="0">
                <a:spcBef>
                  <a:spcPts val="0"/>
                </a:spcBef>
                <a:spcAft>
                  <a:spcPts val="0"/>
                </a:spcAft>
                <a:buNone/>
              </a:pPr>
              <a:r>
                <a:rPr lang="en-US" sz="1200">
                  <a:solidFill>
                    <a:schemeClr val="dk1"/>
                  </a:solidFill>
                  <a:latin typeface="Fira Sans"/>
                  <a:ea typeface="Fira Sans"/>
                  <a:cs typeface="Fira Sans"/>
                  <a:sym typeface="Fira Sans"/>
                </a:rPr>
                <a:t>T</a:t>
              </a:r>
              <a:r>
                <a:rPr lang="en" sz="1200">
                  <a:solidFill>
                    <a:schemeClr val="dk1"/>
                  </a:solidFill>
                  <a:latin typeface="Fira Sans"/>
                  <a:ea typeface="Fira Sans"/>
                  <a:cs typeface="Fira Sans"/>
                  <a:sym typeface="Fira Sans"/>
                </a:rPr>
                <a:t>he earliest work about the idea of private and public key</a:t>
              </a:r>
              <a:endParaRPr sz="1200">
                <a:solidFill>
                  <a:schemeClr val="dk1"/>
                </a:solidFill>
                <a:latin typeface="Fira Sans"/>
                <a:ea typeface="Fira Sans"/>
                <a:cs typeface="Fira Sans"/>
                <a:sym typeface="Fira Sans"/>
              </a:endParaRPr>
            </a:p>
          </p:txBody>
        </p:sp>
      </p:grpSp>
      <p:grpSp>
        <p:nvGrpSpPr>
          <p:cNvPr id="4" name="Group 3"/>
          <p:cNvGrpSpPr/>
          <p:nvPr/>
        </p:nvGrpSpPr>
        <p:grpSpPr>
          <a:xfrm>
            <a:off x="317487" y="2610265"/>
            <a:ext cx="3450321" cy="795307"/>
            <a:chOff x="317487" y="2610265"/>
            <a:chExt cx="3450321" cy="795307"/>
          </a:xfrm>
        </p:grpSpPr>
        <p:sp>
          <p:nvSpPr>
            <p:cNvPr id="117" name="Google Shape;117;p16"/>
            <p:cNvSpPr/>
            <p:nvPr/>
          </p:nvSpPr>
          <p:spPr>
            <a:xfrm>
              <a:off x="2471826" y="3029793"/>
              <a:ext cx="1295982" cy="27"/>
            </a:xfrm>
            <a:custGeom>
              <a:avLst/>
              <a:gdLst/>
              <a:ahLst/>
              <a:cxnLst/>
              <a:rect l="l" t="t" r="r" b="b"/>
              <a:pathLst>
                <a:path w="36017" h="1" fill="none" extrusionOk="0">
                  <a:moveTo>
                    <a:pt x="0" y="0"/>
                  </a:moveTo>
                  <a:lnTo>
                    <a:pt x="36016" y="0"/>
                  </a:lnTo>
                </a:path>
              </a:pathLst>
            </a:custGeom>
            <a:noFill/>
            <a:ln w="9525"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 name="Google Shape;118;p16"/>
            <p:cNvGrpSpPr/>
            <p:nvPr/>
          </p:nvGrpSpPr>
          <p:grpSpPr>
            <a:xfrm>
              <a:off x="1748915" y="2610265"/>
              <a:ext cx="794980" cy="795307"/>
              <a:chOff x="1748915" y="2610265"/>
              <a:chExt cx="794980" cy="795307"/>
            </a:xfrm>
          </p:grpSpPr>
          <p:sp>
            <p:nvSpPr>
              <p:cNvPr id="119" name="Google Shape;119;p16"/>
              <p:cNvSpPr/>
              <p:nvPr/>
            </p:nvSpPr>
            <p:spPr>
              <a:xfrm>
                <a:off x="1748915" y="2610265"/>
                <a:ext cx="794980" cy="795307"/>
              </a:xfrm>
              <a:custGeom>
                <a:avLst/>
                <a:gdLst/>
                <a:ahLst/>
                <a:cxnLst/>
                <a:rect l="l" t="t" r="r" b="b"/>
                <a:pathLst>
                  <a:path w="29195" h="29207" extrusionOk="0">
                    <a:moveTo>
                      <a:pt x="14597" y="1"/>
                    </a:moveTo>
                    <a:cubicBezTo>
                      <a:pt x="6537" y="1"/>
                      <a:pt x="0" y="6537"/>
                      <a:pt x="0" y="14598"/>
                    </a:cubicBezTo>
                    <a:cubicBezTo>
                      <a:pt x="0" y="22670"/>
                      <a:pt x="6537" y="29207"/>
                      <a:pt x="14597" y="29207"/>
                    </a:cubicBezTo>
                    <a:cubicBezTo>
                      <a:pt x="22658" y="29207"/>
                      <a:pt x="29194" y="22670"/>
                      <a:pt x="29194" y="14598"/>
                    </a:cubicBezTo>
                    <a:cubicBezTo>
                      <a:pt x="29194" y="6537"/>
                      <a:pt x="22658" y="1"/>
                      <a:pt x="14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16"/>
              <p:cNvGrpSpPr/>
              <p:nvPr/>
            </p:nvGrpSpPr>
            <p:grpSpPr>
              <a:xfrm>
                <a:off x="1987206" y="2784701"/>
                <a:ext cx="318700" cy="421494"/>
                <a:chOff x="1987206" y="2784701"/>
                <a:chExt cx="318700" cy="421494"/>
              </a:xfrm>
            </p:grpSpPr>
            <p:sp>
              <p:nvSpPr>
                <p:cNvPr id="121" name="Google Shape;121;p16"/>
                <p:cNvSpPr/>
                <p:nvPr/>
              </p:nvSpPr>
              <p:spPr>
                <a:xfrm>
                  <a:off x="1993360" y="2971118"/>
                  <a:ext cx="306392" cy="228895"/>
                </a:xfrm>
                <a:custGeom>
                  <a:avLst/>
                  <a:gdLst/>
                  <a:ahLst/>
                  <a:cxnLst/>
                  <a:rect l="l" t="t" r="r" b="b"/>
                  <a:pathLst>
                    <a:path w="11252" h="8406" extrusionOk="0">
                      <a:moveTo>
                        <a:pt x="227" y="0"/>
                      </a:moveTo>
                      <a:cubicBezTo>
                        <a:pt x="108" y="0"/>
                        <a:pt x="0" y="107"/>
                        <a:pt x="0" y="226"/>
                      </a:cubicBezTo>
                      <a:lnTo>
                        <a:pt x="0" y="8180"/>
                      </a:lnTo>
                      <a:cubicBezTo>
                        <a:pt x="0" y="8299"/>
                        <a:pt x="108" y="8406"/>
                        <a:pt x="227" y="8406"/>
                      </a:cubicBezTo>
                      <a:lnTo>
                        <a:pt x="11026" y="8406"/>
                      </a:lnTo>
                      <a:cubicBezTo>
                        <a:pt x="11145" y="8406"/>
                        <a:pt x="11252" y="8299"/>
                        <a:pt x="11252" y="8180"/>
                      </a:cubicBezTo>
                      <a:lnTo>
                        <a:pt x="11252" y="226"/>
                      </a:lnTo>
                      <a:cubicBezTo>
                        <a:pt x="11252" y="107"/>
                        <a:pt x="11145" y="0"/>
                        <a:pt x="110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p:nvPr/>
              </p:nvSpPr>
              <p:spPr>
                <a:xfrm>
                  <a:off x="1987206" y="2964936"/>
                  <a:ext cx="318700" cy="241258"/>
                </a:xfrm>
                <a:custGeom>
                  <a:avLst/>
                  <a:gdLst/>
                  <a:ahLst/>
                  <a:cxnLst/>
                  <a:rect l="l" t="t" r="r" b="b"/>
                  <a:pathLst>
                    <a:path w="11704" h="8860" extrusionOk="0">
                      <a:moveTo>
                        <a:pt x="11252" y="453"/>
                      </a:moveTo>
                      <a:lnTo>
                        <a:pt x="11252" y="8407"/>
                      </a:lnTo>
                      <a:lnTo>
                        <a:pt x="453" y="8407"/>
                      </a:lnTo>
                      <a:lnTo>
                        <a:pt x="453" y="453"/>
                      </a:lnTo>
                      <a:close/>
                      <a:moveTo>
                        <a:pt x="453" y="1"/>
                      </a:moveTo>
                      <a:cubicBezTo>
                        <a:pt x="191" y="1"/>
                        <a:pt x="0" y="191"/>
                        <a:pt x="0" y="453"/>
                      </a:cubicBezTo>
                      <a:lnTo>
                        <a:pt x="0" y="8407"/>
                      </a:lnTo>
                      <a:cubicBezTo>
                        <a:pt x="0" y="8669"/>
                        <a:pt x="191" y="8859"/>
                        <a:pt x="453" y="8859"/>
                      </a:cubicBezTo>
                      <a:lnTo>
                        <a:pt x="11252" y="8859"/>
                      </a:lnTo>
                      <a:cubicBezTo>
                        <a:pt x="11502" y="8859"/>
                        <a:pt x="11704" y="8669"/>
                        <a:pt x="11704" y="8407"/>
                      </a:cubicBezTo>
                      <a:lnTo>
                        <a:pt x="11704" y="453"/>
                      </a:lnTo>
                      <a:cubicBezTo>
                        <a:pt x="11704" y="191"/>
                        <a:pt x="11490" y="1"/>
                        <a:pt x="11252" y="1"/>
                      </a:cubicBezTo>
                      <a:close/>
                    </a:path>
                  </a:pathLst>
                </a:custGeom>
                <a:solidFill>
                  <a:srgbClr val="0128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1991726" y="3007742"/>
                  <a:ext cx="309660" cy="116408"/>
                </a:xfrm>
                <a:custGeom>
                  <a:avLst/>
                  <a:gdLst/>
                  <a:ahLst/>
                  <a:cxnLst/>
                  <a:rect l="l" t="t" r="r" b="b"/>
                  <a:pathLst>
                    <a:path w="11372" h="4275" fill="none" extrusionOk="0">
                      <a:moveTo>
                        <a:pt x="11371" y="1"/>
                      </a:moveTo>
                      <a:lnTo>
                        <a:pt x="5656" y="4275"/>
                      </a:lnTo>
                      <a:lnTo>
                        <a:pt x="1" y="1"/>
                      </a:lnTo>
                    </a:path>
                  </a:pathLst>
                </a:custGeom>
                <a:noFill/>
                <a:ln w="11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a:off x="1991726" y="2851795"/>
                  <a:ext cx="309660" cy="116109"/>
                </a:xfrm>
                <a:custGeom>
                  <a:avLst/>
                  <a:gdLst/>
                  <a:ahLst/>
                  <a:cxnLst/>
                  <a:rect l="l" t="t" r="r" b="b"/>
                  <a:pathLst>
                    <a:path w="11372" h="4264" fill="none" extrusionOk="0">
                      <a:moveTo>
                        <a:pt x="11371" y="4263"/>
                      </a:moveTo>
                      <a:lnTo>
                        <a:pt x="5656" y="1"/>
                      </a:lnTo>
                      <a:lnTo>
                        <a:pt x="1" y="4263"/>
                      </a:lnTo>
                    </a:path>
                  </a:pathLst>
                </a:custGeom>
                <a:noFill/>
                <a:ln w="11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a:off x="2223863" y="3124123"/>
                  <a:ext cx="69736" cy="69736"/>
                </a:xfrm>
                <a:custGeom>
                  <a:avLst/>
                  <a:gdLst/>
                  <a:ahLst/>
                  <a:cxnLst/>
                  <a:rect l="l" t="t" r="r" b="b"/>
                  <a:pathLst>
                    <a:path w="2561" h="2561" fill="none" extrusionOk="0">
                      <a:moveTo>
                        <a:pt x="1" y="1"/>
                      </a:moveTo>
                      <a:lnTo>
                        <a:pt x="2561" y="2561"/>
                      </a:lnTo>
                    </a:path>
                  </a:pathLst>
                </a:custGeom>
                <a:noFill/>
                <a:ln w="11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1999514" y="3124123"/>
                  <a:ext cx="69736" cy="69736"/>
                </a:xfrm>
                <a:custGeom>
                  <a:avLst/>
                  <a:gdLst/>
                  <a:ahLst/>
                  <a:cxnLst/>
                  <a:rect l="l" t="t" r="r" b="b"/>
                  <a:pathLst>
                    <a:path w="2561" h="2561" fill="none" extrusionOk="0">
                      <a:moveTo>
                        <a:pt x="2560" y="1"/>
                      </a:moveTo>
                      <a:lnTo>
                        <a:pt x="1" y="2561"/>
                      </a:lnTo>
                    </a:path>
                  </a:pathLst>
                </a:custGeom>
                <a:noFill/>
                <a:ln w="11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a:off x="2024811" y="2784701"/>
                  <a:ext cx="243164" cy="245124"/>
                </a:xfrm>
                <a:custGeom>
                  <a:avLst/>
                  <a:gdLst/>
                  <a:ahLst/>
                  <a:cxnLst/>
                  <a:rect l="l" t="t" r="r" b="b"/>
                  <a:pathLst>
                    <a:path w="8930" h="9002" fill="none" extrusionOk="0">
                      <a:moveTo>
                        <a:pt x="0" y="9001"/>
                      </a:moveTo>
                      <a:lnTo>
                        <a:pt x="0" y="0"/>
                      </a:lnTo>
                      <a:lnTo>
                        <a:pt x="8930" y="0"/>
                      </a:lnTo>
                      <a:lnTo>
                        <a:pt x="8930" y="8989"/>
                      </a:lnTo>
                    </a:path>
                  </a:pathLst>
                </a:custGeom>
                <a:solidFill>
                  <a:schemeClr val="dk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2030625" y="2814350"/>
                  <a:ext cx="232506" cy="178980"/>
                </a:xfrm>
                <a:custGeom>
                  <a:avLst/>
                  <a:gdLst/>
                  <a:ahLst/>
                  <a:cxnLst/>
                  <a:rect l="l" t="t" r="r" b="b"/>
                  <a:pathLst>
                    <a:path w="8014" h="6168" extrusionOk="0">
                      <a:moveTo>
                        <a:pt x="1" y="0"/>
                      </a:moveTo>
                      <a:lnTo>
                        <a:pt x="1" y="6168"/>
                      </a:lnTo>
                      <a:lnTo>
                        <a:pt x="8014" y="6168"/>
                      </a:lnTo>
                      <a:lnTo>
                        <a:pt x="80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2075377" y="2836901"/>
                  <a:ext cx="148512" cy="27"/>
                </a:xfrm>
                <a:custGeom>
                  <a:avLst/>
                  <a:gdLst/>
                  <a:ahLst/>
                  <a:cxnLst/>
                  <a:rect l="l" t="t" r="r" b="b"/>
                  <a:pathLst>
                    <a:path w="5454" h="1" fill="none" extrusionOk="0">
                      <a:moveTo>
                        <a:pt x="1" y="0"/>
                      </a:moveTo>
                      <a:lnTo>
                        <a:pt x="5454" y="0"/>
                      </a:lnTo>
                    </a:path>
                  </a:pathLst>
                </a:custGeom>
                <a:noFill/>
                <a:ln w="11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2075377" y="2889073"/>
                  <a:ext cx="148512" cy="27"/>
                </a:xfrm>
                <a:custGeom>
                  <a:avLst/>
                  <a:gdLst/>
                  <a:ahLst/>
                  <a:cxnLst/>
                  <a:rect l="l" t="t" r="r" b="b"/>
                  <a:pathLst>
                    <a:path w="5454" h="1" fill="none" extrusionOk="0">
                      <a:moveTo>
                        <a:pt x="1" y="1"/>
                      </a:moveTo>
                      <a:lnTo>
                        <a:pt x="5454" y="1"/>
                      </a:lnTo>
                    </a:path>
                  </a:pathLst>
                </a:custGeom>
                <a:noFill/>
                <a:ln w="11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p:nvPr/>
              </p:nvSpPr>
              <p:spPr>
                <a:xfrm>
                  <a:off x="2075377" y="2941600"/>
                  <a:ext cx="148512" cy="27"/>
                </a:xfrm>
                <a:custGeom>
                  <a:avLst/>
                  <a:gdLst/>
                  <a:ahLst/>
                  <a:cxnLst/>
                  <a:rect l="l" t="t" r="r" b="b"/>
                  <a:pathLst>
                    <a:path w="5454" h="1" fill="none" extrusionOk="0">
                      <a:moveTo>
                        <a:pt x="1" y="1"/>
                      </a:moveTo>
                      <a:lnTo>
                        <a:pt x="5454" y="1"/>
                      </a:lnTo>
                    </a:path>
                  </a:pathLst>
                </a:custGeom>
                <a:noFill/>
                <a:ln w="11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6"/>
                <p:cNvSpPr/>
                <p:nvPr/>
              </p:nvSpPr>
              <p:spPr>
                <a:xfrm>
                  <a:off x="2075377" y="2993800"/>
                  <a:ext cx="148512" cy="27"/>
                </a:xfrm>
                <a:custGeom>
                  <a:avLst/>
                  <a:gdLst/>
                  <a:ahLst/>
                  <a:cxnLst/>
                  <a:rect l="l" t="t" r="r" b="b"/>
                  <a:pathLst>
                    <a:path w="5454" h="1" fill="none" extrusionOk="0">
                      <a:moveTo>
                        <a:pt x="1" y="1"/>
                      </a:moveTo>
                      <a:lnTo>
                        <a:pt x="5454" y="1"/>
                      </a:lnTo>
                    </a:path>
                  </a:pathLst>
                </a:custGeom>
                <a:noFill/>
                <a:ln w="11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4" name="Google Shape;154;p16"/>
            <p:cNvSpPr txBox="1"/>
            <p:nvPr/>
          </p:nvSpPr>
          <p:spPr>
            <a:xfrm>
              <a:off x="317487" y="2803050"/>
              <a:ext cx="1322436" cy="442200"/>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Clr>
                  <a:schemeClr val="dk1"/>
                </a:buClr>
                <a:buSzPts val="1100"/>
                <a:buFont typeface="Arial"/>
                <a:buNone/>
              </a:pPr>
              <a:r>
                <a:rPr lang="en" sz="1200">
                  <a:solidFill>
                    <a:schemeClr val="dk1"/>
                  </a:solidFill>
                  <a:latin typeface="Fira Sans"/>
                  <a:ea typeface="Fira Sans"/>
                  <a:cs typeface="Fira Sans"/>
                  <a:sym typeface="Fira Sans"/>
                </a:rPr>
                <a:t>Exchange key over a public channel</a:t>
              </a:r>
              <a:endParaRPr sz="1200">
                <a:solidFill>
                  <a:schemeClr val="dk1"/>
                </a:solidFill>
                <a:latin typeface="Fira Sans"/>
                <a:ea typeface="Fira Sans"/>
                <a:cs typeface="Fira Sans"/>
                <a:sym typeface="Fira Sans"/>
              </a:endParaRPr>
            </a:p>
          </p:txBody>
        </p:sp>
      </p:grpSp>
      <p:grpSp>
        <p:nvGrpSpPr>
          <p:cNvPr id="3" name="Group 2"/>
          <p:cNvGrpSpPr/>
          <p:nvPr/>
        </p:nvGrpSpPr>
        <p:grpSpPr>
          <a:xfrm>
            <a:off x="373334" y="1463225"/>
            <a:ext cx="3394474" cy="1222598"/>
            <a:chOff x="373334" y="1463225"/>
            <a:chExt cx="3394474" cy="1222598"/>
          </a:xfrm>
        </p:grpSpPr>
        <p:sp>
          <p:nvSpPr>
            <p:cNvPr id="72" name="Google Shape;72;p16"/>
            <p:cNvSpPr/>
            <p:nvPr/>
          </p:nvSpPr>
          <p:spPr>
            <a:xfrm>
              <a:off x="2471826" y="1860700"/>
              <a:ext cx="1295982" cy="825123"/>
            </a:xfrm>
            <a:custGeom>
              <a:avLst/>
              <a:gdLst/>
              <a:ahLst/>
              <a:cxnLst/>
              <a:rect l="l" t="t" r="r" b="b"/>
              <a:pathLst>
                <a:path w="36017" h="30302" fill="none" extrusionOk="0">
                  <a:moveTo>
                    <a:pt x="0" y="0"/>
                  </a:moveTo>
                  <a:lnTo>
                    <a:pt x="7406" y="0"/>
                  </a:lnTo>
                  <a:cubicBezTo>
                    <a:pt x="10859" y="0"/>
                    <a:pt x="13656" y="2798"/>
                    <a:pt x="13656" y="6251"/>
                  </a:cubicBezTo>
                  <a:lnTo>
                    <a:pt x="13656" y="24051"/>
                  </a:lnTo>
                  <a:cubicBezTo>
                    <a:pt x="13656" y="27504"/>
                    <a:pt x="16454" y="30302"/>
                    <a:pt x="19907" y="30302"/>
                  </a:cubicBezTo>
                  <a:lnTo>
                    <a:pt x="36016" y="30302"/>
                  </a:lnTo>
                </a:path>
              </a:pathLst>
            </a:custGeom>
            <a:noFill/>
            <a:ln w="9525"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73;p16"/>
            <p:cNvGrpSpPr/>
            <p:nvPr/>
          </p:nvGrpSpPr>
          <p:grpSpPr>
            <a:xfrm>
              <a:off x="1748915" y="1463225"/>
              <a:ext cx="794980" cy="794980"/>
              <a:chOff x="1748915" y="1463225"/>
              <a:chExt cx="794980" cy="794980"/>
            </a:xfrm>
          </p:grpSpPr>
          <p:sp>
            <p:nvSpPr>
              <p:cNvPr id="74" name="Google Shape;74;p16"/>
              <p:cNvSpPr/>
              <p:nvPr/>
            </p:nvSpPr>
            <p:spPr>
              <a:xfrm>
                <a:off x="1748915" y="1463225"/>
                <a:ext cx="794980" cy="794980"/>
              </a:xfrm>
              <a:custGeom>
                <a:avLst/>
                <a:gdLst/>
                <a:ahLst/>
                <a:cxnLst/>
                <a:rect l="l" t="t" r="r" b="b"/>
                <a:pathLst>
                  <a:path w="29195" h="29195" extrusionOk="0">
                    <a:moveTo>
                      <a:pt x="14597" y="0"/>
                    </a:moveTo>
                    <a:cubicBezTo>
                      <a:pt x="6537" y="0"/>
                      <a:pt x="0" y="6537"/>
                      <a:pt x="0" y="14597"/>
                    </a:cubicBezTo>
                    <a:cubicBezTo>
                      <a:pt x="0" y="22658"/>
                      <a:pt x="6537" y="29194"/>
                      <a:pt x="14597" y="29194"/>
                    </a:cubicBezTo>
                    <a:cubicBezTo>
                      <a:pt x="22658" y="29194"/>
                      <a:pt x="29194" y="22658"/>
                      <a:pt x="29194" y="14597"/>
                    </a:cubicBezTo>
                    <a:cubicBezTo>
                      <a:pt x="29194" y="6537"/>
                      <a:pt x="22658" y="0"/>
                      <a:pt x="145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16"/>
              <p:cNvGrpSpPr/>
              <p:nvPr/>
            </p:nvGrpSpPr>
            <p:grpSpPr>
              <a:xfrm>
                <a:off x="1905815" y="1628566"/>
                <a:ext cx="481483" cy="410466"/>
                <a:chOff x="1905815" y="1628566"/>
                <a:chExt cx="481483" cy="410466"/>
              </a:xfrm>
            </p:grpSpPr>
            <p:sp>
              <p:nvSpPr>
                <p:cNvPr id="76" name="Google Shape;76;p16"/>
                <p:cNvSpPr/>
                <p:nvPr/>
              </p:nvSpPr>
              <p:spPr>
                <a:xfrm>
                  <a:off x="2084472" y="1628566"/>
                  <a:ext cx="124196" cy="100860"/>
                </a:xfrm>
                <a:custGeom>
                  <a:avLst/>
                  <a:gdLst/>
                  <a:ahLst/>
                  <a:cxnLst/>
                  <a:rect l="l" t="t" r="r" b="b"/>
                  <a:pathLst>
                    <a:path w="4561" h="3704" fill="none" extrusionOk="0">
                      <a:moveTo>
                        <a:pt x="0" y="3703"/>
                      </a:moveTo>
                      <a:lnTo>
                        <a:pt x="0" y="2275"/>
                      </a:lnTo>
                      <a:cubicBezTo>
                        <a:pt x="0" y="1024"/>
                        <a:pt x="1012" y="1"/>
                        <a:pt x="2274" y="1"/>
                      </a:cubicBezTo>
                      <a:lnTo>
                        <a:pt x="2274" y="1"/>
                      </a:lnTo>
                      <a:cubicBezTo>
                        <a:pt x="3524" y="1"/>
                        <a:pt x="4560" y="1013"/>
                        <a:pt x="4560" y="2275"/>
                      </a:cubicBezTo>
                      <a:lnTo>
                        <a:pt x="4560" y="3703"/>
                      </a:lnTo>
                    </a:path>
                  </a:pathLst>
                </a:custGeom>
                <a:solidFill>
                  <a:schemeClr val="accent1"/>
                </a:solidFill>
                <a:ln w="11300" cap="rnd" cmpd="sng">
                  <a:solidFill>
                    <a:srgbClr val="0128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6"/>
                <p:cNvSpPr/>
                <p:nvPr/>
              </p:nvSpPr>
              <p:spPr>
                <a:xfrm>
                  <a:off x="2025791" y="1732640"/>
                  <a:ext cx="241231" cy="178983"/>
                </a:xfrm>
                <a:custGeom>
                  <a:avLst/>
                  <a:gdLst/>
                  <a:ahLst/>
                  <a:cxnLst/>
                  <a:rect l="l" t="t" r="r" b="b"/>
                  <a:pathLst>
                    <a:path w="8859" h="6573" extrusionOk="0">
                      <a:moveTo>
                        <a:pt x="8406" y="441"/>
                      </a:moveTo>
                      <a:lnTo>
                        <a:pt x="8406" y="6132"/>
                      </a:lnTo>
                      <a:lnTo>
                        <a:pt x="441" y="6132"/>
                      </a:lnTo>
                      <a:lnTo>
                        <a:pt x="441" y="441"/>
                      </a:lnTo>
                      <a:close/>
                      <a:moveTo>
                        <a:pt x="441" y="0"/>
                      </a:moveTo>
                      <a:cubicBezTo>
                        <a:pt x="191" y="0"/>
                        <a:pt x="0" y="191"/>
                        <a:pt x="0" y="441"/>
                      </a:cubicBezTo>
                      <a:lnTo>
                        <a:pt x="0" y="6132"/>
                      </a:lnTo>
                      <a:cubicBezTo>
                        <a:pt x="0" y="6382"/>
                        <a:pt x="191" y="6573"/>
                        <a:pt x="441" y="6573"/>
                      </a:cubicBezTo>
                      <a:lnTo>
                        <a:pt x="8406" y="6573"/>
                      </a:lnTo>
                      <a:cubicBezTo>
                        <a:pt x="8656" y="6573"/>
                        <a:pt x="8858" y="6382"/>
                        <a:pt x="8858" y="6132"/>
                      </a:cubicBezTo>
                      <a:lnTo>
                        <a:pt x="8858" y="441"/>
                      </a:lnTo>
                      <a:cubicBezTo>
                        <a:pt x="8858" y="191"/>
                        <a:pt x="8656" y="0"/>
                        <a:pt x="8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6"/>
                <p:cNvSpPr/>
                <p:nvPr/>
              </p:nvSpPr>
              <p:spPr>
                <a:xfrm>
                  <a:off x="2122703" y="1802349"/>
                  <a:ext cx="47707" cy="47680"/>
                </a:xfrm>
                <a:custGeom>
                  <a:avLst/>
                  <a:gdLst/>
                  <a:ahLst/>
                  <a:cxnLst/>
                  <a:rect l="l" t="t" r="r" b="b"/>
                  <a:pathLst>
                    <a:path w="1752" h="1751" extrusionOk="0">
                      <a:moveTo>
                        <a:pt x="870" y="441"/>
                      </a:moveTo>
                      <a:cubicBezTo>
                        <a:pt x="1108" y="441"/>
                        <a:pt x="1311" y="643"/>
                        <a:pt x="1311" y="881"/>
                      </a:cubicBezTo>
                      <a:cubicBezTo>
                        <a:pt x="1311" y="1119"/>
                        <a:pt x="1108" y="1310"/>
                        <a:pt x="870" y="1310"/>
                      </a:cubicBezTo>
                      <a:cubicBezTo>
                        <a:pt x="632" y="1310"/>
                        <a:pt x="442" y="1119"/>
                        <a:pt x="442" y="881"/>
                      </a:cubicBezTo>
                      <a:cubicBezTo>
                        <a:pt x="442" y="643"/>
                        <a:pt x="632" y="441"/>
                        <a:pt x="870" y="441"/>
                      </a:cubicBezTo>
                      <a:close/>
                      <a:moveTo>
                        <a:pt x="870" y="0"/>
                      </a:moveTo>
                      <a:cubicBezTo>
                        <a:pt x="394" y="0"/>
                        <a:pt x="1" y="381"/>
                        <a:pt x="1" y="881"/>
                      </a:cubicBezTo>
                      <a:cubicBezTo>
                        <a:pt x="1" y="1369"/>
                        <a:pt x="382" y="1750"/>
                        <a:pt x="870" y="1750"/>
                      </a:cubicBezTo>
                      <a:cubicBezTo>
                        <a:pt x="1346" y="1750"/>
                        <a:pt x="1751" y="1369"/>
                        <a:pt x="1751" y="881"/>
                      </a:cubicBezTo>
                      <a:cubicBezTo>
                        <a:pt x="1751" y="381"/>
                        <a:pt x="1346" y="0"/>
                        <a:pt x="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6"/>
                <p:cNvSpPr/>
                <p:nvPr/>
              </p:nvSpPr>
              <p:spPr>
                <a:xfrm>
                  <a:off x="1905815" y="1991026"/>
                  <a:ext cx="47680" cy="48006"/>
                </a:xfrm>
                <a:custGeom>
                  <a:avLst/>
                  <a:gdLst/>
                  <a:ahLst/>
                  <a:cxnLst/>
                  <a:rect l="l" t="t" r="r" b="b"/>
                  <a:pathLst>
                    <a:path w="1751" h="1763" extrusionOk="0">
                      <a:moveTo>
                        <a:pt x="882" y="453"/>
                      </a:moveTo>
                      <a:cubicBezTo>
                        <a:pt x="1120" y="453"/>
                        <a:pt x="1310" y="644"/>
                        <a:pt x="1310" y="882"/>
                      </a:cubicBezTo>
                      <a:cubicBezTo>
                        <a:pt x="1310" y="1120"/>
                        <a:pt x="1120" y="1310"/>
                        <a:pt x="882" y="1310"/>
                      </a:cubicBezTo>
                      <a:cubicBezTo>
                        <a:pt x="644" y="1310"/>
                        <a:pt x="441" y="1120"/>
                        <a:pt x="441" y="882"/>
                      </a:cubicBezTo>
                      <a:cubicBezTo>
                        <a:pt x="441" y="644"/>
                        <a:pt x="644" y="453"/>
                        <a:pt x="882" y="453"/>
                      </a:cubicBezTo>
                      <a:close/>
                      <a:moveTo>
                        <a:pt x="882" y="1"/>
                      </a:moveTo>
                      <a:cubicBezTo>
                        <a:pt x="406" y="1"/>
                        <a:pt x="1" y="394"/>
                        <a:pt x="1" y="882"/>
                      </a:cubicBezTo>
                      <a:cubicBezTo>
                        <a:pt x="1" y="1370"/>
                        <a:pt x="382" y="1763"/>
                        <a:pt x="882" y="1763"/>
                      </a:cubicBezTo>
                      <a:cubicBezTo>
                        <a:pt x="1358" y="1763"/>
                        <a:pt x="1751" y="1370"/>
                        <a:pt x="1751" y="882"/>
                      </a:cubicBezTo>
                      <a:cubicBezTo>
                        <a:pt x="1751" y="394"/>
                        <a:pt x="1358" y="1"/>
                        <a:pt x="8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6"/>
                <p:cNvSpPr/>
                <p:nvPr/>
              </p:nvSpPr>
              <p:spPr>
                <a:xfrm>
                  <a:off x="2014109" y="1991026"/>
                  <a:ext cx="47680" cy="48006"/>
                </a:xfrm>
                <a:custGeom>
                  <a:avLst/>
                  <a:gdLst/>
                  <a:ahLst/>
                  <a:cxnLst/>
                  <a:rect l="l" t="t" r="r" b="b"/>
                  <a:pathLst>
                    <a:path w="1751" h="1763" extrusionOk="0">
                      <a:moveTo>
                        <a:pt x="870" y="453"/>
                      </a:moveTo>
                      <a:cubicBezTo>
                        <a:pt x="1108" y="453"/>
                        <a:pt x="1310" y="644"/>
                        <a:pt x="1310" y="882"/>
                      </a:cubicBezTo>
                      <a:cubicBezTo>
                        <a:pt x="1310" y="1120"/>
                        <a:pt x="1108" y="1310"/>
                        <a:pt x="870" y="1310"/>
                      </a:cubicBezTo>
                      <a:cubicBezTo>
                        <a:pt x="631" y="1310"/>
                        <a:pt x="441" y="1120"/>
                        <a:pt x="441" y="882"/>
                      </a:cubicBezTo>
                      <a:cubicBezTo>
                        <a:pt x="453" y="644"/>
                        <a:pt x="631" y="453"/>
                        <a:pt x="870" y="453"/>
                      </a:cubicBezTo>
                      <a:close/>
                      <a:moveTo>
                        <a:pt x="870" y="1"/>
                      </a:moveTo>
                      <a:cubicBezTo>
                        <a:pt x="393" y="1"/>
                        <a:pt x="0" y="394"/>
                        <a:pt x="0" y="882"/>
                      </a:cubicBezTo>
                      <a:cubicBezTo>
                        <a:pt x="0" y="1370"/>
                        <a:pt x="381" y="1763"/>
                        <a:pt x="870" y="1763"/>
                      </a:cubicBezTo>
                      <a:cubicBezTo>
                        <a:pt x="1346" y="1763"/>
                        <a:pt x="1751" y="1370"/>
                        <a:pt x="1751" y="882"/>
                      </a:cubicBezTo>
                      <a:cubicBezTo>
                        <a:pt x="1751" y="394"/>
                        <a:pt x="1370" y="1"/>
                        <a:pt x="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p:nvPr/>
              </p:nvSpPr>
              <p:spPr>
                <a:xfrm>
                  <a:off x="2122703" y="1991026"/>
                  <a:ext cx="47707" cy="48006"/>
                </a:xfrm>
                <a:custGeom>
                  <a:avLst/>
                  <a:gdLst/>
                  <a:ahLst/>
                  <a:cxnLst/>
                  <a:rect l="l" t="t" r="r" b="b"/>
                  <a:pathLst>
                    <a:path w="1752" h="1763" extrusionOk="0">
                      <a:moveTo>
                        <a:pt x="870" y="453"/>
                      </a:moveTo>
                      <a:cubicBezTo>
                        <a:pt x="1108" y="453"/>
                        <a:pt x="1311" y="644"/>
                        <a:pt x="1311" y="882"/>
                      </a:cubicBezTo>
                      <a:cubicBezTo>
                        <a:pt x="1311" y="1120"/>
                        <a:pt x="1108" y="1310"/>
                        <a:pt x="870" y="1310"/>
                      </a:cubicBezTo>
                      <a:cubicBezTo>
                        <a:pt x="632" y="1310"/>
                        <a:pt x="442" y="1120"/>
                        <a:pt x="442" y="882"/>
                      </a:cubicBezTo>
                      <a:cubicBezTo>
                        <a:pt x="442" y="644"/>
                        <a:pt x="632" y="453"/>
                        <a:pt x="870" y="453"/>
                      </a:cubicBezTo>
                      <a:close/>
                      <a:moveTo>
                        <a:pt x="870" y="1"/>
                      </a:moveTo>
                      <a:cubicBezTo>
                        <a:pt x="394" y="1"/>
                        <a:pt x="1" y="394"/>
                        <a:pt x="1" y="882"/>
                      </a:cubicBezTo>
                      <a:cubicBezTo>
                        <a:pt x="1" y="1370"/>
                        <a:pt x="382" y="1763"/>
                        <a:pt x="870" y="1763"/>
                      </a:cubicBezTo>
                      <a:cubicBezTo>
                        <a:pt x="1346" y="1763"/>
                        <a:pt x="1751" y="1370"/>
                        <a:pt x="1751" y="882"/>
                      </a:cubicBezTo>
                      <a:cubicBezTo>
                        <a:pt x="1751" y="394"/>
                        <a:pt x="1346" y="1"/>
                        <a:pt x="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6"/>
                <p:cNvSpPr/>
                <p:nvPr/>
              </p:nvSpPr>
              <p:spPr>
                <a:xfrm>
                  <a:off x="2230671" y="1991026"/>
                  <a:ext cx="48006" cy="48006"/>
                </a:xfrm>
                <a:custGeom>
                  <a:avLst/>
                  <a:gdLst/>
                  <a:ahLst/>
                  <a:cxnLst/>
                  <a:rect l="l" t="t" r="r" b="b"/>
                  <a:pathLst>
                    <a:path w="1763" h="1763" extrusionOk="0">
                      <a:moveTo>
                        <a:pt x="882" y="453"/>
                      </a:moveTo>
                      <a:cubicBezTo>
                        <a:pt x="1120" y="453"/>
                        <a:pt x="1310" y="644"/>
                        <a:pt x="1310" y="882"/>
                      </a:cubicBezTo>
                      <a:cubicBezTo>
                        <a:pt x="1310" y="1120"/>
                        <a:pt x="1120" y="1310"/>
                        <a:pt x="882" y="1310"/>
                      </a:cubicBezTo>
                      <a:cubicBezTo>
                        <a:pt x="644" y="1310"/>
                        <a:pt x="453" y="1120"/>
                        <a:pt x="453" y="882"/>
                      </a:cubicBezTo>
                      <a:cubicBezTo>
                        <a:pt x="465" y="644"/>
                        <a:pt x="644" y="453"/>
                        <a:pt x="882" y="453"/>
                      </a:cubicBezTo>
                      <a:close/>
                      <a:moveTo>
                        <a:pt x="882" y="1"/>
                      </a:moveTo>
                      <a:cubicBezTo>
                        <a:pt x="406" y="1"/>
                        <a:pt x="1" y="394"/>
                        <a:pt x="1" y="882"/>
                      </a:cubicBezTo>
                      <a:cubicBezTo>
                        <a:pt x="1" y="1370"/>
                        <a:pt x="394" y="1763"/>
                        <a:pt x="882" y="1763"/>
                      </a:cubicBezTo>
                      <a:cubicBezTo>
                        <a:pt x="1358" y="1763"/>
                        <a:pt x="1763" y="1370"/>
                        <a:pt x="1763" y="882"/>
                      </a:cubicBezTo>
                      <a:cubicBezTo>
                        <a:pt x="1763" y="394"/>
                        <a:pt x="1370" y="1"/>
                        <a:pt x="8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6"/>
                <p:cNvSpPr/>
                <p:nvPr/>
              </p:nvSpPr>
              <p:spPr>
                <a:xfrm>
                  <a:off x="2339292" y="1991026"/>
                  <a:ext cx="48006" cy="48006"/>
                </a:xfrm>
                <a:custGeom>
                  <a:avLst/>
                  <a:gdLst/>
                  <a:ahLst/>
                  <a:cxnLst/>
                  <a:rect l="l" t="t" r="r" b="b"/>
                  <a:pathLst>
                    <a:path w="1763" h="1763" extrusionOk="0">
                      <a:moveTo>
                        <a:pt x="881" y="453"/>
                      </a:moveTo>
                      <a:cubicBezTo>
                        <a:pt x="1120" y="453"/>
                        <a:pt x="1310" y="644"/>
                        <a:pt x="1310" y="882"/>
                      </a:cubicBezTo>
                      <a:cubicBezTo>
                        <a:pt x="1310" y="1120"/>
                        <a:pt x="1120" y="1310"/>
                        <a:pt x="881" y="1310"/>
                      </a:cubicBezTo>
                      <a:cubicBezTo>
                        <a:pt x="643" y="1310"/>
                        <a:pt x="453" y="1120"/>
                        <a:pt x="453" y="882"/>
                      </a:cubicBezTo>
                      <a:cubicBezTo>
                        <a:pt x="453" y="644"/>
                        <a:pt x="643" y="453"/>
                        <a:pt x="881" y="453"/>
                      </a:cubicBezTo>
                      <a:close/>
                      <a:moveTo>
                        <a:pt x="881" y="1"/>
                      </a:moveTo>
                      <a:cubicBezTo>
                        <a:pt x="405" y="1"/>
                        <a:pt x="0" y="394"/>
                        <a:pt x="0" y="882"/>
                      </a:cubicBezTo>
                      <a:cubicBezTo>
                        <a:pt x="0" y="1370"/>
                        <a:pt x="393" y="1763"/>
                        <a:pt x="881" y="1763"/>
                      </a:cubicBezTo>
                      <a:cubicBezTo>
                        <a:pt x="1358" y="1763"/>
                        <a:pt x="1762" y="1370"/>
                        <a:pt x="1762" y="882"/>
                      </a:cubicBezTo>
                      <a:cubicBezTo>
                        <a:pt x="1762" y="394"/>
                        <a:pt x="1358" y="1"/>
                        <a:pt x="8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2" name="Google Shape;142;p16"/>
            <p:cNvSpPr txBox="1"/>
            <p:nvPr/>
          </p:nvSpPr>
          <p:spPr>
            <a:xfrm>
              <a:off x="373334" y="1639600"/>
              <a:ext cx="1266710" cy="442200"/>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r>
                <a:rPr lang="en" sz="1200">
                  <a:solidFill>
                    <a:schemeClr val="dk1"/>
                  </a:solidFill>
                  <a:latin typeface="Fira Sans"/>
                  <a:ea typeface="Fira Sans"/>
                  <a:cs typeface="Fira Sans"/>
                  <a:sym typeface="Fira Sans"/>
                </a:rPr>
                <a:t>A mathematical method</a:t>
              </a:r>
              <a:endParaRPr sz="1200">
                <a:solidFill>
                  <a:schemeClr val="dk1"/>
                </a:solidFill>
                <a:latin typeface="Fira Sans"/>
                <a:ea typeface="Fira Sans"/>
                <a:cs typeface="Fira Sans"/>
                <a:sym typeface="Fira Sans"/>
              </a:endParaRPr>
            </a:p>
          </p:txBody>
        </p:sp>
      </p:grpSp>
      <p:sp>
        <p:nvSpPr>
          <p:cNvPr id="69" name="Google Shape;69;p16"/>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THEORY OF DIFFIE-HELLMAN PROTOCOL</a:t>
            </a:r>
            <a:endParaRPr/>
          </a:p>
        </p:txBody>
      </p:sp>
      <p:grpSp>
        <p:nvGrpSpPr>
          <p:cNvPr id="133" name="Google Shape;133;p16"/>
          <p:cNvGrpSpPr/>
          <p:nvPr/>
        </p:nvGrpSpPr>
        <p:grpSpPr>
          <a:xfrm>
            <a:off x="3365446" y="2435856"/>
            <a:ext cx="2400787" cy="1502065"/>
            <a:chOff x="3365446" y="2435856"/>
            <a:chExt cx="2400787" cy="1502065"/>
          </a:xfrm>
        </p:grpSpPr>
        <p:sp>
          <p:nvSpPr>
            <p:cNvPr id="134" name="Google Shape;134;p16"/>
            <p:cNvSpPr/>
            <p:nvPr/>
          </p:nvSpPr>
          <p:spPr>
            <a:xfrm>
              <a:off x="3446510" y="2435856"/>
              <a:ext cx="2238360" cy="1344508"/>
            </a:xfrm>
            <a:custGeom>
              <a:avLst/>
              <a:gdLst/>
              <a:ahLst/>
              <a:cxnLst/>
              <a:rect l="l" t="t" r="r" b="b"/>
              <a:pathLst>
                <a:path w="82202" h="49376" extrusionOk="0">
                  <a:moveTo>
                    <a:pt x="1012" y="0"/>
                  </a:moveTo>
                  <a:cubicBezTo>
                    <a:pt x="453" y="0"/>
                    <a:pt x="0" y="452"/>
                    <a:pt x="0" y="1012"/>
                  </a:cubicBezTo>
                  <a:lnTo>
                    <a:pt x="0" y="48363"/>
                  </a:lnTo>
                  <a:cubicBezTo>
                    <a:pt x="0" y="48935"/>
                    <a:pt x="465" y="49375"/>
                    <a:pt x="1012" y="49375"/>
                  </a:cubicBezTo>
                  <a:lnTo>
                    <a:pt x="81177" y="49375"/>
                  </a:lnTo>
                  <a:cubicBezTo>
                    <a:pt x="81737" y="49375"/>
                    <a:pt x="82177" y="48935"/>
                    <a:pt x="82201" y="48375"/>
                  </a:cubicBezTo>
                  <a:lnTo>
                    <a:pt x="82201" y="1012"/>
                  </a:lnTo>
                  <a:cubicBezTo>
                    <a:pt x="82201" y="441"/>
                    <a:pt x="81737" y="0"/>
                    <a:pt x="81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p:nvPr/>
          </p:nvSpPr>
          <p:spPr>
            <a:xfrm>
              <a:off x="3365446" y="3780341"/>
              <a:ext cx="2400787" cy="157580"/>
            </a:xfrm>
            <a:custGeom>
              <a:avLst/>
              <a:gdLst/>
              <a:ahLst/>
              <a:cxnLst/>
              <a:rect l="l" t="t" r="r" b="b"/>
              <a:pathLst>
                <a:path w="88167" h="5787" extrusionOk="0">
                  <a:moveTo>
                    <a:pt x="906" y="0"/>
                  </a:moveTo>
                  <a:cubicBezTo>
                    <a:pt x="406" y="0"/>
                    <a:pt x="1" y="417"/>
                    <a:pt x="1" y="905"/>
                  </a:cubicBezTo>
                  <a:cubicBezTo>
                    <a:pt x="1" y="3596"/>
                    <a:pt x="2192" y="5787"/>
                    <a:pt x="4882" y="5787"/>
                  </a:cubicBezTo>
                  <a:lnTo>
                    <a:pt x="83261" y="5787"/>
                  </a:lnTo>
                  <a:cubicBezTo>
                    <a:pt x="85964" y="5787"/>
                    <a:pt x="88131" y="3608"/>
                    <a:pt x="88167" y="905"/>
                  </a:cubicBezTo>
                  <a:cubicBezTo>
                    <a:pt x="88167" y="405"/>
                    <a:pt x="87750" y="0"/>
                    <a:pt x="87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a:off x="3506798" y="2497777"/>
              <a:ext cx="2116779" cy="1220666"/>
            </a:xfrm>
            <a:custGeom>
              <a:avLst/>
              <a:gdLst/>
              <a:ahLst/>
              <a:cxnLst/>
              <a:rect l="l" t="t" r="r" b="b"/>
              <a:pathLst>
                <a:path w="77737" h="44828" extrusionOk="0">
                  <a:moveTo>
                    <a:pt x="489" y="0"/>
                  </a:moveTo>
                  <a:cubicBezTo>
                    <a:pt x="227" y="0"/>
                    <a:pt x="1" y="226"/>
                    <a:pt x="1" y="488"/>
                  </a:cubicBezTo>
                  <a:lnTo>
                    <a:pt x="1" y="44351"/>
                  </a:lnTo>
                  <a:cubicBezTo>
                    <a:pt x="1" y="44606"/>
                    <a:pt x="216" y="44828"/>
                    <a:pt x="480" y="44828"/>
                  </a:cubicBezTo>
                  <a:cubicBezTo>
                    <a:pt x="487" y="44828"/>
                    <a:pt x="494" y="44827"/>
                    <a:pt x="501" y="44827"/>
                  </a:cubicBezTo>
                  <a:lnTo>
                    <a:pt x="77249" y="44827"/>
                  </a:lnTo>
                  <a:cubicBezTo>
                    <a:pt x="77511" y="44827"/>
                    <a:pt x="77737" y="44601"/>
                    <a:pt x="77737" y="44339"/>
                  </a:cubicBezTo>
                  <a:lnTo>
                    <a:pt x="77737" y="488"/>
                  </a:lnTo>
                  <a:cubicBezTo>
                    <a:pt x="77737" y="226"/>
                    <a:pt x="77511" y="0"/>
                    <a:pt x="772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4229160" y="2739308"/>
              <a:ext cx="652322" cy="769030"/>
            </a:xfrm>
            <a:custGeom>
              <a:avLst/>
              <a:gdLst/>
              <a:ahLst/>
              <a:cxnLst/>
              <a:rect l="l" t="t" r="r" b="b"/>
              <a:pathLst>
                <a:path w="23956" h="28242" extrusionOk="0">
                  <a:moveTo>
                    <a:pt x="11978" y="0"/>
                  </a:moveTo>
                  <a:cubicBezTo>
                    <a:pt x="583" y="0"/>
                    <a:pt x="0" y="2834"/>
                    <a:pt x="0" y="3405"/>
                  </a:cubicBezTo>
                  <a:lnTo>
                    <a:pt x="0" y="12895"/>
                  </a:lnTo>
                  <a:cubicBezTo>
                    <a:pt x="0" y="18253"/>
                    <a:pt x="2905" y="23217"/>
                    <a:pt x="7560" y="25837"/>
                  </a:cubicBezTo>
                  <a:lnTo>
                    <a:pt x="11692" y="28170"/>
                  </a:lnTo>
                  <a:cubicBezTo>
                    <a:pt x="11775" y="28218"/>
                    <a:pt x="11871" y="28242"/>
                    <a:pt x="11966" y="28242"/>
                  </a:cubicBezTo>
                  <a:cubicBezTo>
                    <a:pt x="12049" y="28242"/>
                    <a:pt x="12156" y="28230"/>
                    <a:pt x="12263" y="28170"/>
                  </a:cubicBezTo>
                  <a:lnTo>
                    <a:pt x="16395" y="25837"/>
                  </a:lnTo>
                  <a:cubicBezTo>
                    <a:pt x="21062" y="23217"/>
                    <a:pt x="23955" y="18253"/>
                    <a:pt x="23955" y="12895"/>
                  </a:cubicBezTo>
                  <a:lnTo>
                    <a:pt x="23955" y="3405"/>
                  </a:lnTo>
                  <a:cubicBezTo>
                    <a:pt x="23955" y="3358"/>
                    <a:pt x="23955" y="3310"/>
                    <a:pt x="23943" y="3274"/>
                  </a:cubicBezTo>
                  <a:cubicBezTo>
                    <a:pt x="23860" y="2941"/>
                    <a:pt x="22812" y="0"/>
                    <a:pt x="119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4213257" y="2724386"/>
              <a:ext cx="682493" cy="799854"/>
            </a:xfrm>
            <a:custGeom>
              <a:avLst/>
              <a:gdLst/>
              <a:ahLst/>
              <a:cxnLst/>
              <a:rect l="l" t="t" r="r" b="b"/>
              <a:pathLst>
                <a:path w="25064" h="29374" extrusionOk="0">
                  <a:moveTo>
                    <a:pt x="12550" y="1108"/>
                  </a:moveTo>
                  <a:cubicBezTo>
                    <a:pt x="23254" y="1108"/>
                    <a:pt x="23956" y="3965"/>
                    <a:pt x="23956" y="3965"/>
                  </a:cubicBezTo>
                  <a:lnTo>
                    <a:pt x="23956" y="13467"/>
                  </a:lnTo>
                  <a:cubicBezTo>
                    <a:pt x="23956" y="18634"/>
                    <a:pt x="21182" y="23372"/>
                    <a:pt x="16681" y="25909"/>
                  </a:cubicBezTo>
                  <a:lnTo>
                    <a:pt x="12550" y="28242"/>
                  </a:lnTo>
                  <a:lnTo>
                    <a:pt x="8406" y="25909"/>
                  </a:lnTo>
                  <a:cubicBezTo>
                    <a:pt x="3918" y="23372"/>
                    <a:pt x="1132" y="18634"/>
                    <a:pt x="1132" y="13467"/>
                  </a:cubicBezTo>
                  <a:lnTo>
                    <a:pt x="1132" y="3965"/>
                  </a:lnTo>
                  <a:cubicBezTo>
                    <a:pt x="1132" y="3965"/>
                    <a:pt x="1132" y="1108"/>
                    <a:pt x="12550" y="1108"/>
                  </a:cubicBezTo>
                  <a:close/>
                  <a:moveTo>
                    <a:pt x="12550" y="1"/>
                  </a:moveTo>
                  <a:cubicBezTo>
                    <a:pt x="7633" y="1"/>
                    <a:pt x="4108" y="513"/>
                    <a:pt x="2060" y="1548"/>
                  </a:cubicBezTo>
                  <a:cubicBezTo>
                    <a:pt x="155" y="2501"/>
                    <a:pt x="1" y="3644"/>
                    <a:pt x="1" y="3965"/>
                  </a:cubicBezTo>
                  <a:lnTo>
                    <a:pt x="1" y="13467"/>
                  </a:lnTo>
                  <a:cubicBezTo>
                    <a:pt x="1" y="19015"/>
                    <a:pt x="3013" y="24158"/>
                    <a:pt x="7847" y="26885"/>
                  </a:cubicBezTo>
                  <a:lnTo>
                    <a:pt x="11978" y="29230"/>
                  </a:lnTo>
                  <a:cubicBezTo>
                    <a:pt x="12145" y="29314"/>
                    <a:pt x="12335" y="29373"/>
                    <a:pt x="12538" y="29373"/>
                  </a:cubicBezTo>
                  <a:cubicBezTo>
                    <a:pt x="12728" y="29373"/>
                    <a:pt x="12907" y="29326"/>
                    <a:pt x="13086" y="29230"/>
                  </a:cubicBezTo>
                  <a:lnTo>
                    <a:pt x="17217" y="26885"/>
                  </a:lnTo>
                  <a:cubicBezTo>
                    <a:pt x="22063" y="24170"/>
                    <a:pt x="25063" y="19027"/>
                    <a:pt x="25063" y="13467"/>
                  </a:cubicBezTo>
                  <a:lnTo>
                    <a:pt x="25063" y="3965"/>
                  </a:lnTo>
                  <a:cubicBezTo>
                    <a:pt x="25063" y="3882"/>
                    <a:pt x="25051" y="3787"/>
                    <a:pt x="25039" y="3703"/>
                  </a:cubicBezTo>
                  <a:cubicBezTo>
                    <a:pt x="24956" y="3418"/>
                    <a:pt x="24587" y="2406"/>
                    <a:pt x="22730" y="1525"/>
                  </a:cubicBezTo>
                  <a:cubicBezTo>
                    <a:pt x="20587" y="513"/>
                    <a:pt x="17158" y="1"/>
                    <a:pt x="125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4399348" y="2987973"/>
              <a:ext cx="350178" cy="213674"/>
            </a:xfrm>
            <a:custGeom>
              <a:avLst/>
              <a:gdLst/>
              <a:ahLst/>
              <a:cxnLst/>
              <a:rect l="l" t="t" r="r" b="b"/>
              <a:pathLst>
                <a:path w="12860" h="7847" fill="none" extrusionOk="0">
                  <a:moveTo>
                    <a:pt x="1" y="2858"/>
                  </a:moveTo>
                  <a:lnTo>
                    <a:pt x="5001" y="7847"/>
                  </a:lnTo>
                  <a:lnTo>
                    <a:pt x="12860" y="0"/>
                  </a:lnTo>
                </a:path>
              </a:pathLst>
            </a:custGeom>
            <a:noFill/>
            <a:ln w="279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PROCESS OF DIFFIE-HELLMAN PROTOCOL</a:t>
            </a:r>
            <a:endParaRPr/>
          </a:p>
        </p:txBody>
      </p:sp>
      <p:pic>
        <p:nvPicPr>
          <p:cNvPr id="1026" name="Picture 2" descr="https://upload.wikimedia.org/wikipedia/commons/thumb/4/46/Diffie-Hellman_Key_Exchange.svg/800px-Diffie-Hellman_Key_Exchange.svg.png"/>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457200" y="974725"/>
            <a:ext cx="2616009" cy="18718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455121" y="974734"/>
            <a:ext cx="3966983" cy="738664"/>
          </a:xfrm>
          <a:prstGeom prst="rect">
            <a:avLst/>
          </a:prstGeom>
          <a:noFill/>
        </p:spPr>
        <p:txBody>
          <a:bodyPr wrap="square" rtlCol="0">
            <a:spAutoFit/>
          </a:bodyPr>
          <a:lstStyle/>
          <a:p>
            <a:pPr marL="285750" indent="-285750">
              <a:buFontTx/>
              <a:buChar char="-"/>
            </a:pPr>
            <a:r>
              <a:rPr lang="en-US">
                <a:latin typeface="Calibri" panose="020F0502020204030204" pitchFamily="34" charset="0"/>
                <a:cs typeface="Calibri" panose="020F0502020204030204" pitchFamily="34" charset="0"/>
              </a:rPr>
              <a:t>The process begins by having the two parties, Alice and Bob. They have agreed on an arbitrary starting color that could be public. </a:t>
            </a:r>
          </a:p>
        </p:txBody>
      </p:sp>
      <p:pic>
        <p:nvPicPr>
          <p:cNvPr id="5" name="Picture 2" descr="https://upload.wikimedia.org/wikipedia/commons/thumb/4/46/Diffie-Hellman_Key_Exchange.svg/800px-Diffie-Hellman_Key_Exchange.svg.png"/>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457200" y="1175657"/>
            <a:ext cx="2616009" cy="58439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s://upload.wikimedia.org/wikipedia/commons/thumb/4/46/Diffie-Hellman_Key_Exchange.svg/800px-Diffie-Hellman_Key_Exchange.svg.png"/>
          <p:cNvPicPr>
            <a:picLocks noChangeAspect="1" noChangeArrowheads="1"/>
          </p:cNvPicPr>
          <p:nvPr/>
        </p:nvPicPr>
        <p:blipFill rotWithShape="1">
          <a:blip r:embed="rId5">
            <a:extLst>
              <a:ext uri="{28A0092B-C50C-407E-A947-70E740481C1C}">
                <a14:useLocalDpi xmlns:a14="http://schemas.microsoft.com/office/drawing/2010/main" val="0"/>
              </a:ext>
            </a:extLst>
          </a:blip>
          <a:srcRect/>
          <a:stretch/>
        </p:blipFill>
        <p:spPr bwMode="auto">
          <a:xfrm>
            <a:off x="457200" y="3829480"/>
            <a:ext cx="2616009" cy="42626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455121" y="4408595"/>
            <a:ext cx="3966983" cy="523220"/>
          </a:xfrm>
          <a:prstGeom prst="rect">
            <a:avLst/>
          </a:prstGeom>
        </p:spPr>
        <p:txBody>
          <a:bodyPr wrap="square">
            <a:spAutoFit/>
          </a:bodyPr>
          <a:lstStyle/>
          <a:p>
            <a:pPr marL="285750" indent="-285750">
              <a:buFontTx/>
              <a:buChar char="-"/>
            </a:pPr>
            <a:r>
              <a:rPr lang="en-US">
                <a:latin typeface="Calibri" panose="020F0502020204030204" pitchFamily="34" charset="0"/>
                <a:cs typeface="Calibri" panose="020F0502020204030204" pitchFamily="34" charset="0"/>
              </a:rPr>
              <a:t>The last mixture will be the key which  is shared between Alice and Bob.</a:t>
            </a:r>
          </a:p>
        </p:txBody>
      </p:sp>
      <p:sp>
        <p:nvSpPr>
          <p:cNvPr id="10" name="Rectangle 9"/>
          <p:cNvSpPr/>
          <p:nvPr/>
        </p:nvSpPr>
        <p:spPr>
          <a:xfrm>
            <a:off x="4455121" y="3617240"/>
            <a:ext cx="3966983" cy="523220"/>
          </a:xfrm>
          <a:prstGeom prst="rect">
            <a:avLst/>
          </a:prstGeom>
        </p:spPr>
        <p:txBody>
          <a:bodyPr wrap="square">
            <a:spAutoFit/>
          </a:bodyPr>
          <a:lstStyle/>
          <a:p>
            <a:pPr marL="285750" indent="-285750">
              <a:buFontTx/>
              <a:buChar char="-"/>
            </a:pPr>
            <a:r>
              <a:rPr lang="en-US">
                <a:latin typeface="Calibri" panose="020F0502020204030204" pitchFamily="34" charset="0"/>
                <a:cs typeface="Calibri" panose="020F0502020204030204" pitchFamily="34" charset="0"/>
              </a:rPr>
              <a:t>After receive the message, they merge it with their own secret key.</a:t>
            </a:r>
          </a:p>
        </p:txBody>
      </p:sp>
      <p:sp>
        <p:nvSpPr>
          <p:cNvPr id="12" name="Rectangle 11"/>
          <p:cNvSpPr/>
          <p:nvPr/>
        </p:nvSpPr>
        <p:spPr>
          <a:xfrm>
            <a:off x="4455121" y="2787593"/>
            <a:ext cx="3966983" cy="523220"/>
          </a:xfrm>
          <a:prstGeom prst="rect">
            <a:avLst/>
          </a:prstGeom>
        </p:spPr>
        <p:txBody>
          <a:bodyPr wrap="square">
            <a:spAutoFit/>
          </a:bodyPr>
          <a:lstStyle/>
          <a:p>
            <a:pPr marL="285750" indent="-285750">
              <a:buFontTx/>
              <a:buChar char="-"/>
            </a:pPr>
            <a:r>
              <a:rPr lang="en-US">
                <a:latin typeface="Calibri" panose="020F0502020204030204" pitchFamily="34" charset="0"/>
                <a:cs typeface="Calibri" panose="020F0502020204030204" pitchFamily="34" charset="0"/>
              </a:rPr>
              <a:t>The mixture will be transfer to the other side in a public channel.</a:t>
            </a:r>
          </a:p>
        </p:txBody>
      </p:sp>
      <p:sp>
        <p:nvSpPr>
          <p:cNvPr id="13" name="Rectangle 12"/>
          <p:cNvSpPr/>
          <p:nvPr/>
        </p:nvSpPr>
        <p:spPr>
          <a:xfrm>
            <a:off x="4455121" y="2027008"/>
            <a:ext cx="3966983" cy="523220"/>
          </a:xfrm>
          <a:prstGeom prst="rect">
            <a:avLst/>
          </a:prstGeom>
        </p:spPr>
        <p:txBody>
          <a:bodyPr wrap="square">
            <a:spAutoFit/>
          </a:bodyPr>
          <a:lstStyle/>
          <a:p>
            <a:pPr marL="285750" indent="-285750">
              <a:buFontTx/>
              <a:buChar char="-"/>
            </a:pPr>
            <a:r>
              <a:rPr lang="en-US">
                <a:latin typeface="Calibri" panose="020F0502020204030204" pitchFamily="34" charset="0"/>
                <a:cs typeface="Calibri" panose="020F0502020204030204" pitchFamily="34" charset="0"/>
              </a:rPr>
              <a:t>Then they choose their own secret key and mix it with the already set public key above.</a:t>
            </a:r>
          </a:p>
        </p:txBody>
      </p:sp>
      <p:pic>
        <p:nvPicPr>
          <p:cNvPr id="16" name="Picture 2" descr="https://upload.wikimedia.org/wikipedia/commons/thumb/4/46/Diffie-Hellman_Key_Exchange.svg/800px-Diffie-Hellman_Key_Exchange.svg.png"/>
          <p:cNvPicPr>
            <a:picLocks noChangeAspect="1" noChangeArrowheads="1"/>
          </p:cNvPicPr>
          <p:nvPr/>
        </p:nvPicPr>
        <p:blipFill rotWithShape="1">
          <a:blip r:embed="rId6">
            <a:extLst>
              <a:ext uri="{28A0092B-C50C-407E-A947-70E740481C1C}">
                <a14:useLocalDpi xmlns:a14="http://schemas.microsoft.com/office/drawing/2010/main" val="0"/>
              </a:ext>
            </a:extLst>
          </a:blip>
          <a:srcRect/>
          <a:stretch/>
        </p:blipFill>
        <p:spPr bwMode="auto">
          <a:xfrm>
            <a:off x="457200" y="4262617"/>
            <a:ext cx="2616009" cy="6393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upload.wikimedia.org/wikipedia/commons/thumb/4/46/Diffie-Hellman_Key_Exchange.svg/800px-Diffie-Hellman_Key_Exchange.svg.png"/>
          <p:cNvPicPr>
            <a:picLocks noChangeAspect="1" noChangeArrowheads="1"/>
          </p:cNvPicPr>
          <p:nvPr/>
        </p:nvPicPr>
        <p:blipFill rotWithShape="1">
          <a:blip r:embed="rId7">
            <a:extLst>
              <a:ext uri="{28A0092B-C50C-407E-A947-70E740481C1C}">
                <a14:useLocalDpi xmlns:a14="http://schemas.microsoft.com/office/drawing/2010/main" val="0"/>
              </a:ext>
            </a:extLst>
          </a:blip>
          <a:srcRect/>
          <a:stretch/>
        </p:blipFill>
        <p:spPr bwMode="auto">
          <a:xfrm>
            <a:off x="457200" y="1746298"/>
            <a:ext cx="2616009" cy="112065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995183" y="2798934"/>
            <a:ext cx="1540042" cy="144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https://upload.wikimedia.org/wikipedia/commons/thumb/4/46/Diffie-Hellman_Key_Exchange.svg/800px-Diffie-Hellman_Key_Exchange.svg.png"/>
          <p:cNvPicPr>
            <a:picLocks noChangeAspect="1" noChangeArrowheads="1"/>
          </p:cNvPicPr>
          <p:nvPr/>
        </p:nvPicPr>
        <p:blipFill rotWithShape="1">
          <a:blip r:embed="rId8">
            <a:extLst>
              <a:ext uri="{28A0092B-C50C-407E-A947-70E740481C1C}">
                <a14:useLocalDpi xmlns:a14="http://schemas.microsoft.com/office/drawing/2010/main" val="0"/>
              </a:ext>
            </a:extLst>
          </a:blip>
          <a:srcRect/>
          <a:stretch/>
        </p:blipFill>
        <p:spPr bwMode="auto">
          <a:xfrm>
            <a:off x="457200" y="2777576"/>
            <a:ext cx="2616009" cy="1058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44606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par>
                          <p:cTn id="11" fill="hold">
                            <p:stCondLst>
                              <p:cond delay="500"/>
                            </p:stCondLst>
                            <p:childTnLst>
                              <p:par>
                                <p:cTn id="12" presetID="22" presetClass="entr" presetSubtype="1" fill="hold" nodeType="afterEffect">
                                  <p:stCondLst>
                                    <p:cond delay="50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22" presetClass="entr" presetSubtype="1"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22" presetClass="entr" presetSubtype="1"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up)">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22" presetClass="entr" presetSubtype="1"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up)">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par>
                                <p:cTn id="44" presetID="22" presetClass="entr" presetSubtype="1"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up)">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0" grpId="0"/>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PROCESS OF DIFFIE-HELLMAN PROTOCOL</a:t>
            </a:r>
            <a:endParaRPr/>
          </a:p>
        </p:txBody>
      </p:sp>
      <p:sp>
        <p:nvSpPr>
          <p:cNvPr id="7" name="TextBox 6"/>
          <p:cNvSpPr txBox="1"/>
          <p:nvPr/>
        </p:nvSpPr>
        <p:spPr>
          <a:xfrm>
            <a:off x="981432" y="1168783"/>
            <a:ext cx="7181135" cy="3062377"/>
          </a:xfrm>
          <a:prstGeom prst="rect">
            <a:avLst/>
          </a:prstGeom>
          <a:noFill/>
        </p:spPr>
        <p:txBody>
          <a:bodyPr wrap="square" rtlCol="0">
            <a:spAutoFit/>
          </a:bodyPr>
          <a:lstStyle/>
          <a:p>
            <a:r>
              <a:rPr lang="en-US">
                <a:latin typeface="Calibri" panose="020F0502020204030204" pitchFamily="34" charset="0"/>
                <a:cs typeface="Calibri" panose="020F0502020204030204" pitchFamily="34" charset="0"/>
              </a:rPr>
              <a:t>Here is a more general description of the protocol:</a:t>
            </a:r>
          </a:p>
          <a:p>
            <a:endParaRPr lang="en-US">
              <a:latin typeface="Calibri" panose="020F0502020204030204" pitchFamily="34" charset="0"/>
              <a:cs typeface="Calibri" panose="020F0502020204030204" pitchFamily="34" charset="0"/>
            </a:endParaRPr>
          </a:p>
          <a:p>
            <a:pPr marL="342900" indent="-342900">
              <a:spcAft>
                <a:spcPts val="600"/>
              </a:spcAft>
              <a:buFont typeface="+mj-lt"/>
              <a:buAutoNum type="arabicPeriod"/>
            </a:pPr>
            <a:r>
              <a:rPr lang="en-US">
                <a:latin typeface="Calibri" panose="020F0502020204030204" pitchFamily="34" charset="0"/>
                <a:cs typeface="Calibri" panose="020F0502020204030204" pitchFamily="34" charset="0"/>
              </a:rPr>
              <a:t>Alice and Bob agree on a prime number p and a generating element g in the finite cyclic group G. (This is usually done long before the rest of the protocol; g is assumed to be known by all attackers.) The group G is written multiplicatively.</a:t>
            </a:r>
          </a:p>
          <a:p>
            <a:pPr marL="342900" indent="-342900">
              <a:spcAft>
                <a:spcPts val="600"/>
              </a:spcAft>
              <a:buFont typeface="+mj-lt"/>
              <a:buAutoNum type="arabicPeriod"/>
            </a:pPr>
            <a:r>
              <a:rPr lang="en-US">
                <a:latin typeface="Calibri" panose="020F0502020204030204" pitchFamily="34" charset="0"/>
                <a:cs typeface="Calibri" panose="020F0502020204030204" pitchFamily="34" charset="0"/>
              </a:rPr>
              <a:t>Alice picks a random number a and sends the element </a:t>
            </a:r>
            <a:r>
              <a:rPr lang="en-US" err="1">
                <a:latin typeface="Calibri" panose="020F0502020204030204" pitchFamily="34" charset="0"/>
                <a:cs typeface="Calibri" panose="020F0502020204030204" pitchFamily="34" charset="0"/>
              </a:rPr>
              <a:t>g</a:t>
            </a:r>
            <a:r>
              <a:rPr lang="en-US" baseline="30000" err="1">
                <a:latin typeface="Calibri" panose="020F0502020204030204" pitchFamily="34" charset="0"/>
                <a:cs typeface="Calibri" panose="020F0502020204030204" pitchFamily="34" charset="0"/>
              </a:rPr>
              <a:t>a</a:t>
            </a:r>
            <a:r>
              <a:rPr lang="en-US">
                <a:latin typeface="Calibri" panose="020F0502020204030204" pitchFamily="34" charset="0"/>
                <a:cs typeface="Calibri" panose="020F0502020204030204" pitchFamily="34" charset="0"/>
              </a:rPr>
              <a:t> mod p to Bob.</a:t>
            </a:r>
          </a:p>
          <a:p>
            <a:pPr marL="342900" indent="-342900">
              <a:spcAft>
                <a:spcPts val="600"/>
              </a:spcAft>
              <a:buFont typeface="+mj-lt"/>
              <a:buAutoNum type="arabicPeriod"/>
            </a:pPr>
            <a:r>
              <a:rPr lang="en-US">
                <a:latin typeface="Calibri" panose="020F0502020204030204" pitchFamily="34" charset="0"/>
                <a:cs typeface="Calibri" panose="020F0502020204030204" pitchFamily="34" charset="0"/>
              </a:rPr>
              <a:t>Bob picks a random number b and sends the element </a:t>
            </a:r>
            <a:r>
              <a:rPr lang="en-US" err="1">
                <a:latin typeface="Calibri" panose="020F0502020204030204" pitchFamily="34" charset="0"/>
                <a:cs typeface="Calibri" panose="020F0502020204030204" pitchFamily="34" charset="0"/>
              </a:rPr>
              <a:t>g</a:t>
            </a:r>
            <a:r>
              <a:rPr lang="en-US" baseline="30000" err="1">
                <a:latin typeface="Calibri" panose="020F0502020204030204" pitchFamily="34" charset="0"/>
                <a:cs typeface="Calibri" panose="020F0502020204030204" pitchFamily="34" charset="0"/>
              </a:rPr>
              <a:t>b</a:t>
            </a:r>
            <a:r>
              <a:rPr lang="en-US">
                <a:latin typeface="Calibri" panose="020F0502020204030204" pitchFamily="34" charset="0"/>
                <a:cs typeface="Calibri" panose="020F0502020204030204" pitchFamily="34" charset="0"/>
              </a:rPr>
              <a:t> mod p to Alice.</a:t>
            </a:r>
          </a:p>
          <a:p>
            <a:pPr marL="342900" indent="-342900">
              <a:spcAft>
                <a:spcPts val="600"/>
              </a:spcAft>
              <a:buFont typeface="+mj-lt"/>
              <a:buAutoNum type="arabicPeriod"/>
            </a:pPr>
            <a:r>
              <a:rPr lang="en-US">
                <a:latin typeface="Calibri" panose="020F0502020204030204" pitchFamily="34" charset="0"/>
                <a:cs typeface="Calibri" panose="020F0502020204030204" pitchFamily="34" charset="0"/>
              </a:rPr>
              <a:t>Alice computes the element (</a:t>
            </a:r>
            <a:r>
              <a:rPr lang="en-US" err="1">
                <a:latin typeface="Calibri" panose="020F0502020204030204" pitchFamily="34" charset="0"/>
                <a:cs typeface="Calibri" panose="020F0502020204030204" pitchFamily="34" charset="0"/>
              </a:rPr>
              <a:t>g</a:t>
            </a:r>
            <a:r>
              <a:rPr lang="en-US" baseline="30000" err="1">
                <a:latin typeface="Calibri" panose="020F0502020204030204" pitchFamily="34" charset="0"/>
                <a:cs typeface="Calibri" panose="020F0502020204030204" pitchFamily="34" charset="0"/>
              </a:rPr>
              <a:t>b</a:t>
            </a:r>
            <a:r>
              <a:rPr lang="en-US">
                <a:latin typeface="Calibri" panose="020F0502020204030204" pitchFamily="34" charset="0"/>
                <a:cs typeface="Calibri" panose="020F0502020204030204" pitchFamily="34" charset="0"/>
              </a:rPr>
              <a:t>)</a:t>
            </a:r>
            <a:r>
              <a:rPr lang="en-US" baseline="30000">
                <a:latin typeface="Calibri" panose="020F0502020204030204" pitchFamily="34" charset="0"/>
                <a:cs typeface="Calibri" panose="020F0502020204030204" pitchFamily="34" charset="0"/>
              </a:rPr>
              <a:t>a</a:t>
            </a:r>
            <a:r>
              <a:rPr lang="en-US">
                <a:latin typeface="Calibri" panose="020F0502020204030204" pitchFamily="34" charset="0"/>
                <a:cs typeface="Calibri" panose="020F0502020204030204" pitchFamily="34" charset="0"/>
              </a:rPr>
              <a:t> mod p.</a:t>
            </a:r>
          </a:p>
          <a:p>
            <a:pPr marL="342900" indent="-342900">
              <a:spcAft>
                <a:spcPts val="600"/>
              </a:spcAft>
              <a:buFont typeface="+mj-lt"/>
              <a:buAutoNum type="arabicPeriod"/>
            </a:pPr>
            <a:r>
              <a:rPr lang="en-US">
                <a:latin typeface="Calibri" panose="020F0502020204030204" pitchFamily="34" charset="0"/>
                <a:cs typeface="Calibri" panose="020F0502020204030204" pitchFamily="34" charset="0"/>
              </a:rPr>
              <a:t>Bob computes the element (</a:t>
            </a:r>
            <a:r>
              <a:rPr lang="en-US" err="1">
                <a:latin typeface="Calibri" panose="020F0502020204030204" pitchFamily="34" charset="0"/>
                <a:cs typeface="Calibri" panose="020F0502020204030204" pitchFamily="34" charset="0"/>
              </a:rPr>
              <a:t>g</a:t>
            </a:r>
            <a:r>
              <a:rPr lang="en-US" baseline="30000" err="1">
                <a:latin typeface="Calibri" panose="020F0502020204030204" pitchFamily="34" charset="0"/>
                <a:cs typeface="Calibri" panose="020F0502020204030204" pitchFamily="34" charset="0"/>
              </a:rPr>
              <a:t>a</a:t>
            </a:r>
            <a:r>
              <a:rPr lang="en-US">
                <a:latin typeface="Calibri" panose="020F0502020204030204" pitchFamily="34" charset="0"/>
                <a:cs typeface="Calibri" panose="020F0502020204030204" pitchFamily="34" charset="0"/>
              </a:rPr>
              <a:t>)</a:t>
            </a:r>
            <a:r>
              <a:rPr lang="en-US" baseline="30000">
                <a:latin typeface="Calibri" panose="020F0502020204030204" pitchFamily="34" charset="0"/>
                <a:cs typeface="Calibri" panose="020F0502020204030204" pitchFamily="34" charset="0"/>
              </a:rPr>
              <a:t>b</a:t>
            </a:r>
            <a:r>
              <a:rPr lang="en-US">
                <a:latin typeface="Calibri" panose="020F0502020204030204" pitchFamily="34" charset="0"/>
                <a:cs typeface="Calibri" panose="020F0502020204030204" pitchFamily="34" charset="0"/>
              </a:rPr>
              <a:t> mod p.</a:t>
            </a:r>
          </a:p>
          <a:p>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Both Alice and Bob are now in possession of the group element g</a:t>
            </a:r>
            <a:r>
              <a:rPr lang="en-US" baseline="30000">
                <a:latin typeface="Calibri" panose="020F0502020204030204" pitchFamily="34" charset="0"/>
                <a:cs typeface="Calibri" panose="020F0502020204030204" pitchFamily="34" charset="0"/>
              </a:rPr>
              <a:t>ab</a:t>
            </a:r>
            <a:r>
              <a:rPr lang="en-US">
                <a:latin typeface="Calibri" panose="020F0502020204030204" pitchFamily="34" charset="0"/>
                <a:cs typeface="Calibri" panose="020F0502020204030204" pitchFamily="34" charset="0"/>
              </a:rPr>
              <a:t> = </a:t>
            </a:r>
            <a:r>
              <a:rPr lang="en-US" err="1">
                <a:latin typeface="Calibri" panose="020F0502020204030204" pitchFamily="34" charset="0"/>
                <a:cs typeface="Calibri" panose="020F0502020204030204" pitchFamily="34" charset="0"/>
              </a:rPr>
              <a:t>g</a:t>
            </a:r>
            <a:r>
              <a:rPr lang="en-US" baseline="30000" err="1">
                <a:latin typeface="Calibri" panose="020F0502020204030204" pitchFamily="34" charset="0"/>
                <a:cs typeface="Calibri" panose="020F0502020204030204" pitchFamily="34" charset="0"/>
              </a:rPr>
              <a:t>ba</a:t>
            </a:r>
            <a:r>
              <a:rPr lang="en-US">
                <a:latin typeface="Calibri" panose="020F0502020204030204" pitchFamily="34" charset="0"/>
                <a:cs typeface="Calibri" panose="020F0502020204030204" pitchFamily="34" charset="0"/>
              </a:rPr>
              <a:t>, which can serve as the shared secret key.</a:t>
            </a:r>
          </a:p>
        </p:txBody>
      </p:sp>
    </p:spTree>
    <p:extLst>
      <p:ext uri="{BB962C8B-B14F-4D97-AF65-F5344CB8AC3E}">
        <p14:creationId xmlns:p14="http://schemas.microsoft.com/office/powerpoint/2010/main" val="2414557373"/>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Effect transition="in" filter="fade">
                                      <p:cBhvr>
                                        <p:cTn id="37"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1207" name="Google Shape;1207;p25"/>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Cryptanalysis</a:t>
            </a:r>
            <a:endParaRPr/>
          </a:p>
        </p:txBody>
      </p:sp>
      <p:cxnSp>
        <p:nvCxnSpPr>
          <p:cNvPr id="4" name="Straight Arrow Connector 3"/>
          <p:cNvCxnSpPr/>
          <p:nvPr/>
        </p:nvCxnSpPr>
        <p:spPr>
          <a:xfrm>
            <a:off x="1801299" y="3683698"/>
            <a:ext cx="526639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p:nvPr/>
        </p:nvCxnSpPr>
        <p:spPr>
          <a:xfrm flipH="1">
            <a:off x="1808749" y="4021777"/>
            <a:ext cx="526639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457200" y="3369534"/>
            <a:ext cx="1101170" cy="1310863"/>
            <a:chOff x="457200" y="3369534"/>
            <a:chExt cx="1101170" cy="1310863"/>
          </a:xfrm>
        </p:grpSpPr>
        <p:grpSp>
          <p:nvGrpSpPr>
            <p:cNvPr id="92" name="Google Shape;602;p21"/>
            <p:cNvGrpSpPr/>
            <p:nvPr/>
          </p:nvGrpSpPr>
          <p:grpSpPr>
            <a:xfrm>
              <a:off x="457200" y="3369534"/>
              <a:ext cx="1101170" cy="1003086"/>
              <a:chOff x="3277844" y="2519899"/>
              <a:chExt cx="2557100" cy="2445333"/>
            </a:xfrm>
          </p:grpSpPr>
          <p:sp>
            <p:nvSpPr>
              <p:cNvPr id="93" name="Google Shape;603;p21"/>
              <p:cNvSpPr/>
              <p:nvPr/>
            </p:nvSpPr>
            <p:spPr>
              <a:xfrm>
                <a:off x="3389209" y="2519899"/>
                <a:ext cx="2445736" cy="2445333"/>
              </a:xfrm>
              <a:custGeom>
                <a:avLst/>
                <a:gdLst/>
                <a:ahLst/>
                <a:cxnLst/>
                <a:rect l="l" t="t" r="r" b="b"/>
                <a:pathLst>
                  <a:path w="78952" h="78939" extrusionOk="0">
                    <a:moveTo>
                      <a:pt x="39470" y="0"/>
                    </a:moveTo>
                    <a:cubicBezTo>
                      <a:pt x="17682" y="0"/>
                      <a:pt x="1" y="17669"/>
                      <a:pt x="1" y="39470"/>
                    </a:cubicBezTo>
                    <a:cubicBezTo>
                      <a:pt x="1" y="61270"/>
                      <a:pt x="17682" y="78939"/>
                      <a:pt x="39470" y="78939"/>
                    </a:cubicBezTo>
                    <a:cubicBezTo>
                      <a:pt x="61271" y="78939"/>
                      <a:pt x="78951" y="61270"/>
                      <a:pt x="78951" y="39470"/>
                    </a:cubicBezTo>
                    <a:cubicBezTo>
                      <a:pt x="78951" y="17669"/>
                      <a:pt x="61271" y="0"/>
                      <a:pt x="394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04;p21"/>
              <p:cNvSpPr/>
              <p:nvPr/>
            </p:nvSpPr>
            <p:spPr>
              <a:xfrm>
                <a:off x="4074121" y="2720881"/>
                <a:ext cx="1101343" cy="1310100"/>
              </a:xfrm>
              <a:custGeom>
                <a:avLst/>
                <a:gdLst/>
                <a:ahLst/>
                <a:cxnLst/>
                <a:rect l="l" t="t" r="r" b="b"/>
                <a:pathLst>
                  <a:path w="35553" h="42292" extrusionOk="0">
                    <a:moveTo>
                      <a:pt x="22080" y="0"/>
                    </a:moveTo>
                    <a:cubicBezTo>
                      <a:pt x="19805" y="0"/>
                      <a:pt x="17661" y="921"/>
                      <a:pt x="17039" y="1240"/>
                    </a:cubicBezTo>
                    <a:cubicBezTo>
                      <a:pt x="17039" y="1240"/>
                      <a:pt x="16131" y="679"/>
                      <a:pt x="14656" y="679"/>
                    </a:cubicBezTo>
                    <a:cubicBezTo>
                      <a:pt x="13670" y="679"/>
                      <a:pt x="12430" y="929"/>
                      <a:pt x="11038" y="1763"/>
                    </a:cubicBezTo>
                    <a:cubicBezTo>
                      <a:pt x="7573" y="3859"/>
                      <a:pt x="7192" y="9026"/>
                      <a:pt x="6597" y="11372"/>
                    </a:cubicBezTo>
                    <a:cubicBezTo>
                      <a:pt x="6002" y="13729"/>
                      <a:pt x="2930" y="13955"/>
                      <a:pt x="2549" y="17765"/>
                    </a:cubicBezTo>
                    <a:cubicBezTo>
                      <a:pt x="2156" y="21575"/>
                      <a:pt x="4966" y="22945"/>
                      <a:pt x="4240" y="26135"/>
                    </a:cubicBezTo>
                    <a:cubicBezTo>
                      <a:pt x="3525" y="29338"/>
                      <a:pt x="1" y="32541"/>
                      <a:pt x="3859" y="36851"/>
                    </a:cubicBezTo>
                    <a:cubicBezTo>
                      <a:pt x="6555" y="39881"/>
                      <a:pt x="14268" y="42291"/>
                      <a:pt x="20492" y="42291"/>
                    </a:cubicBezTo>
                    <a:cubicBezTo>
                      <a:pt x="23145" y="42291"/>
                      <a:pt x="25527" y="41854"/>
                      <a:pt x="27135" y="40840"/>
                    </a:cubicBezTo>
                    <a:cubicBezTo>
                      <a:pt x="32493" y="37446"/>
                      <a:pt x="34315" y="34767"/>
                      <a:pt x="33600" y="31493"/>
                    </a:cubicBezTo>
                    <a:cubicBezTo>
                      <a:pt x="32886" y="28219"/>
                      <a:pt x="33993" y="26516"/>
                      <a:pt x="34315" y="25290"/>
                    </a:cubicBezTo>
                    <a:cubicBezTo>
                      <a:pt x="34553" y="24409"/>
                      <a:pt x="35553" y="21766"/>
                      <a:pt x="33207" y="19087"/>
                    </a:cubicBezTo>
                    <a:cubicBezTo>
                      <a:pt x="30850" y="16408"/>
                      <a:pt x="29814" y="15694"/>
                      <a:pt x="29814" y="12277"/>
                    </a:cubicBezTo>
                    <a:cubicBezTo>
                      <a:pt x="29814" y="8883"/>
                      <a:pt x="29350" y="4573"/>
                      <a:pt x="26278" y="1561"/>
                    </a:cubicBezTo>
                    <a:cubicBezTo>
                      <a:pt x="25073" y="384"/>
                      <a:pt x="23549" y="0"/>
                      <a:pt x="220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05;p21"/>
              <p:cNvSpPr/>
              <p:nvPr/>
            </p:nvSpPr>
            <p:spPr>
              <a:xfrm>
                <a:off x="5223386" y="3455388"/>
                <a:ext cx="471385" cy="1014885"/>
              </a:xfrm>
              <a:custGeom>
                <a:avLst/>
                <a:gdLst/>
                <a:ahLst/>
                <a:cxnLst/>
                <a:rect l="l" t="t" r="r" b="b"/>
                <a:pathLst>
                  <a:path w="15217" h="32762" extrusionOk="0">
                    <a:moveTo>
                      <a:pt x="9689" y="1"/>
                    </a:moveTo>
                    <a:cubicBezTo>
                      <a:pt x="7408" y="1"/>
                      <a:pt x="4691" y="2197"/>
                      <a:pt x="2906" y="9294"/>
                    </a:cubicBezTo>
                    <a:cubicBezTo>
                      <a:pt x="1" y="20843"/>
                      <a:pt x="822" y="32762"/>
                      <a:pt x="822" y="32762"/>
                    </a:cubicBezTo>
                    <a:cubicBezTo>
                      <a:pt x="10538" y="23618"/>
                      <a:pt x="15217" y="4865"/>
                      <a:pt x="13133" y="1924"/>
                    </a:cubicBezTo>
                    <a:cubicBezTo>
                      <a:pt x="12381" y="864"/>
                      <a:pt x="11121" y="1"/>
                      <a:pt x="96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06;p21"/>
              <p:cNvSpPr/>
              <p:nvPr/>
            </p:nvSpPr>
            <p:spPr>
              <a:xfrm>
                <a:off x="5248850" y="3461522"/>
                <a:ext cx="312036" cy="1008751"/>
              </a:xfrm>
              <a:custGeom>
                <a:avLst/>
                <a:gdLst/>
                <a:ahLst/>
                <a:cxnLst/>
                <a:rect l="l" t="t" r="r" b="b"/>
                <a:pathLst>
                  <a:path w="10073" h="32564" fill="none" extrusionOk="0">
                    <a:moveTo>
                      <a:pt x="10073" y="0"/>
                    </a:moveTo>
                    <a:lnTo>
                      <a:pt x="0" y="32564"/>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07;p21"/>
              <p:cNvSpPr/>
              <p:nvPr/>
            </p:nvSpPr>
            <p:spPr>
              <a:xfrm>
                <a:off x="5373875" y="3575829"/>
                <a:ext cx="85591" cy="212846"/>
              </a:xfrm>
              <a:custGeom>
                <a:avLst/>
                <a:gdLst/>
                <a:ahLst/>
                <a:cxnLst/>
                <a:rect l="l" t="t" r="r" b="b"/>
                <a:pathLst>
                  <a:path w="2763" h="6871" fill="none" extrusionOk="0">
                    <a:moveTo>
                      <a:pt x="1" y="1"/>
                    </a:moveTo>
                    <a:lnTo>
                      <a:pt x="2763" y="687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08;p21"/>
              <p:cNvSpPr/>
              <p:nvPr/>
            </p:nvSpPr>
            <p:spPr>
              <a:xfrm>
                <a:off x="5416655" y="3817794"/>
                <a:ext cx="191100" cy="110311"/>
              </a:xfrm>
              <a:custGeom>
                <a:avLst/>
                <a:gdLst/>
                <a:ahLst/>
                <a:cxnLst/>
                <a:rect l="l" t="t" r="r" b="b"/>
                <a:pathLst>
                  <a:path w="6169" h="3561" fill="none" extrusionOk="0">
                    <a:moveTo>
                      <a:pt x="1" y="3560"/>
                    </a:moveTo>
                    <a:lnTo>
                      <a:pt x="6168"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09;p21"/>
              <p:cNvSpPr/>
              <p:nvPr/>
            </p:nvSpPr>
            <p:spPr>
              <a:xfrm>
                <a:off x="5282399" y="3890808"/>
                <a:ext cx="83020" cy="201787"/>
              </a:xfrm>
              <a:custGeom>
                <a:avLst/>
                <a:gdLst/>
                <a:ahLst/>
                <a:cxnLst/>
                <a:rect l="l" t="t" r="r" b="b"/>
                <a:pathLst>
                  <a:path w="2680" h="6514" fill="none" extrusionOk="0">
                    <a:moveTo>
                      <a:pt x="1" y="1"/>
                    </a:moveTo>
                    <a:lnTo>
                      <a:pt x="2680" y="6514"/>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610;p21"/>
              <p:cNvSpPr/>
              <p:nvPr/>
            </p:nvSpPr>
            <p:spPr>
              <a:xfrm>
                <a:off x="5244792" y="3605722"/>
                <a:ext cx="531512" cy="1038645"/>
              </a:xfrm>
              <a:custGeom>
                <a:avLst/>
                <a:gdLst/>
                <a:ahLst/>
                <a:cxnLst/>
                <a:rect l="l" t="t" r="r" b="b"/>
                <a:pathLst>
                  <a:path w="17158" h="33529" extrusionOk="0">
                    <a:moveTo>
                      <a:pt x="15752" y="0"/>
                    </a:moveTo>
                    <a:cubicBezTo>
                      <a:pt x="15752" y="0"/>
                      <a:pt x="15062" y="524"/>
                      <a:pt x="13835" y="1405"/>
                    </a:cubicBezTo>
                    <a:cubicBezTo>
                      <a:pt x="12621" y="2274"/>
                      <a:pt x="12169" y="5334"/>
                      <a:pt x="10514" y="5942"/>
                    </a:cubicBezTo>
                    <a:cubicBezTo>
                      <a:pt x="8859" y="6549"/>
                      <a:pt x="7037" y="8466"/>
                      <a:pt x="6858" y="10478"/>
                    </a:cubicBezTo>
                    <a:cubicBezTo>
                      <a:pt x="6680" y="12478"/>
                      <a:pt x="4096" y="13740"/>
                      <a:pt x="3536" y="14466"/>
                    </a:cubicBezTo>
                    <a:cubicBezTo>
                      <a:pt x="2977" y="15216"/>
                      <a:pt x="4108" y="18503"/>
                      <a:pt x="2215" y="21372"/>
                    </a:cubicBezTo>
                    <a:cubicBezTo>
                      <a:pt x="0" y="24741"/>
                      <a:pt x="3191" y="33528"/>
                      <a:pt x="3191" y="33528"/>
                    </a:cubicBezTo>
                    <a:cubicBezTo>
                      <a:pt x="3191" y="33528"/>
                      <a:pt x="10335" y="29052"/>
                      <a:pt x="11918" y="27027"/>
                    </a:cubicBezTo>
                    <a:cubicBezTo>
                      <a:pt x="13490" y="25015"/>
                      <a:pt x="12180" y="23979"/>
                      <a:pt x="12002" y="21622"/>
                    </a:cubicBezTo>
                    <a:cubicBezTo>
                      <a:pt x="11823" y="19277"/>
                      <a:pt x="15490" y="19110"/>
                      <a:pt x="15395" y="16776"/>
                    </a:cubicBezTo>
                    <a:cubicBezTo>
                      <a:pt x="15324" y="14443"/>
                      <a:pt x="14181" y="12919"/>
                      <a:pt x="15050" y="12038"/>
                    </a:cubicBezTo>
                    <a:cubicBezTo>
                      <a:pt x="15931" y="11168"/>
                      <a:pt x="17157" y="8466"/>
                      <a:pt x="15752" y="6370"/>
                    </a:cubicBezTo>
                    <a:cubicBezTo>
                      <a:pt x="14359" y="4275"/>
                      <a:pt x="15752" y="1"/>
                      <a:pt x="15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11;p21"/>
              <p:cNvSpPr/>
              <p:nvPr/>
            </p:nvSpPr>
            <p:spPr>
              <a:xfrm>
                <a:off x="5343641" y="3606094"/>
                <a:ext cx="388768" cy="1038273"/>
              </a:xfrm>
              <a:custGeom>
                <a:avLst/>
                <a:gdLst/>
                <a:ahLst/>
                <a:cxnLst/>
                <a:rect l="l" t="t" r="r" b="b"/>
                <a:pathLst>
                  <a:path w="12550" h="33517" fill="none" extrusionOk="0">
                    <a:moveTo>
                      <a:pt x="0" y="33516"/>
                    </a:moveTo>
                    <a:cubicBezTo>
                      <a:pt x="0" y="33516"/>
                      <a:pt x="4322" y="19050"/>
                      <a:pt x="12549" y="0"/>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12;p21"/>
              <p:cNvSpPr/>
              <p:nvPr/>
            </p:nvSpPr>
            <p:spPr>
              <a:xfrm>
                <a:off x="5334410" y="4224962"/>
                <a:ext cx="78218" cy="207332"/>
              </a:xfrm>
              <a:custGeom>
                <a:avLst/>
                <a:gdLst/>
                <a:ahLst/>
                <a:cxnLst/>
                <a:rect l="l" t="t" r="r" b="b"/>
                <a:pathLst>
                  <a:path w="2525" h="6693" fill="none" extrusionOk="0">
                    <a:moveTo>
                      <a:pt x="1" y="1"/>
                    </a:moveTo>
                    <a:lnTo>
                      <a:pt x="2525" y="6692"/>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613;p21"/>
              <p:cNvSpPr/>
              <p:nvPr/>
            </p:nvSpPr>
            <p:spPr>
              <a:xfrm>
                <a:off x="5468294" y="4210589"/>
                <a:ext cx="185555" cy="63845"/>
              </a:xfrm>
              <a:custGeom>
                <a:avLst/>
                <a:gdLst/>
                <a:ahLst/>
                <a:cxnLst/>
                <a:rect l="l" t="t" r="r" b="b"/>
                <a:pathLst>
                  <a:path w="5990" h="2061" fill="none" extrusionOk="0">
                    <a:moveTo>
                      <a:pt x="1" y="2060"/>
                    </a:moveTo>
                    <a:lnTo>
                      <a:pt x="5989" y="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614;p21"/>
              <p:cNvSpPr/>
              <p:nvPr/>
            </p:nvSpPr>
            <p:spPr>
              <a:xfrm>
                <a:off x="5474552" y="3875319"/>
                <a:ext cx="53901" cy="234624"/>
              </a:xfrm>
              <a:custGeom>
                <a:avLst/>
                <a:gdLst/>
                <a:ahLst/>
                <a:cxnLst/>
                <a:rect l="l" t="t" r="r" b="b"/>
                <a:pathLst>
                  <a:path w="1740" h="7574" fill="none" extrusionOk="0">
                    <a:moveTo>
                      <a:pt x="1" y="1"/>
                    </a:moveTo>
                    <a:lnTo>
                      <a:pt x="1739" y="7573"/>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615;p21"/>
              <p:cNvSpPr/>
              <p:nvPr/>
            </p:nvSpPr>
            <p:spPr>
              <a:xfrm>
                <a:off x="5613982" y="3803420"/>
                <a:ext cx="118427" cy="87419"/>
              </a:xfrm>
              <a:custGeom>
                <a:avLst/>
                <a:gdLst/>
                <a:ahLst/>
                <a:cxnLst/>
                <a:rect l="l" t="t" r="r" b="b"/>
                <a:pathLst>
                  <a:path w="3823" h="2822" fill="none" extrusionOk="0">
                    <a:moveTo>
                      <a:pt x="0" y="2822"/>
                    </a:moveTo>
                    <a:lnTo>
                      <a:pt x="3822"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616;p21"/>
              <p:cNvSpPr/>
              <p:nvPr/>
            </p:nvSpPr>
            <p:spPr>
              <a:xfrm>
                <a:off x="3277844" y="3758782"/>
                <a:ext cx="531884" cy="962657"/>
              </a:xfrm>
              <a:custGeom>
                <a:avLst/>
                <a:gdLst/>
                <a:ahLst/>
                <a:cxnLst/>
                <a:rect l="l" t="t" r="r" b="b"/>
                <a:pathLst>
                  <a:path w="17170" h="31076" extrusionOk="0">
                    <a:moveTo>
                      <a:pt x="3394" y="0"/>
                    </a:moveTo>
                    <a:cubicBezTo>
                      <a:pt x="3394" y="0"/>
                      <a:pt x="2786" y="5192"/>
                      <a:pt x="1381" y="8692"/>
                    </a:cubicBezTo>
                    <a:cubicBezTo>
                      <a:pt x="0" y="12192"/>
                      <a:pt x="1905" y="13812"/>
                      <a:pt x="3394" y="15824"/>
                    </a:cubicBezTo>
                    <a:cubicBezTo>
                      <a:pt x="4882" y="17836"/>
                      <a:pt x="4358" y="20432"/>
                      <a:pt x="5489" y="24599"/>
                    </a:cubicBezTo>
                    <a:cubicBezTo>
                      <a:pt x="6620" y="28766"/>
                      <a:pt x="14216" y="31076"/>
                      <a:pt x="14216" y="31076"/>
                    </a:cubicBezTo>
                    <a:cubicBezTo>
                      <a:pt x="14216" y="31076"/>
                      <a:pt x="16657" y="26551"/>
                      <a:pt x="16919" y="24622"/>
                    </a:cubicBezTo>
                    <a:cubicBezTo>
                      <a:pt x="17169" y="22682"/>
                      <a:pt x="15955" y="17753"/>
                      <a:pt x="15431" y="15550"/>
                    </a:cubicBezTo>
                    <a:cubicBezTo>
                      <a:pt x="14895" y="13347"/>
                      <a:pt x="11930" y="12180"/>
                      <a:pt x="11502" y="11478"/>
                    </a:cubicBezTo>
                    <a:cubicBezTo>
                      <a:pt x="11073" y="10776"/>
                      <a:pt x="12288" y="6144"/>
                      <a:pt x="8454" y="5108"/>
                    </a:cubicBezTo>
                    <a:cubicBezTo>
                      <a:pt x="4608" y="4049"/>
                      <a:pt x="3394" y="0"/>
                      <a:pt x="3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17;p21"/>
              <p:cNvSpPr/>
              <p:nvPr/>
            </p:nvSpPr>
            <p:spPr>
              <a:xfrm>
                <a:off x="3383323" y="3758782"/>
                <a:ext cx="334929" cy="962657"/>
              </a:xfrm>
              <a:custGeom>
                <a:avLst/>
                <a:gdLst/>
                <a:ahLst/>
                <a:cxnLst/>
                <a:rect l="l" t="t" r="r" b="b"/>
                <a:pathLst>
                  <a:path w="10812" h="31076" fill="none" extrusionOk="0">
                    <a:moveTo>
                      <a:pt x="0" y="0"/>
                    </a:moveTo>
                    <a:cubicBezTo>
                      <a:pt x="0" y="0"/>
                      <a:pt x="6287" y="20955"/>
                      <a:pt x="10811" y="31076"/>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18;p21"/>
              <p:cNvSpPr/>
              <p:nvPr/>
            </p:nvSpPr>
            <p:spPr>
              <a:xfrm>
                <a:off x="3306963" y="4112111"/>
                <a:ext cx="226507" cy="116568"/>
              </a:xfrm>
              <a:custGeom>
                <a:avLst/>
                <a:gdLst/>
                <a:ahLst/>
                <a:cxnLst/>
                <a:rect l="l" t="t" r="r" b="b"/>
                <a:pathLst>
                  <a:path w="7312" h="3763" fill="none" extrusionOk="0">
                    <a:moveTo>
                      <a:pt x="1" y="1"/>
                    </a:moveTo>
                    <a:cubicBezTo>
                      <a:pt x="1" y="1"/>
                      <a:pt x="3692" y="2584"/>
                      <a:pt x="7311" y="3763"/>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619;p21"/>
              <p:cNvSpPr/>
              <p:nvPr/>
            </p:nvSpPr>
            <p:spPr>
              <a:xfrm>
                <a:off x="3503918" y="3928817"/>
                <a:ext cx="65703" cy="211731"/>
              </a:xfrm>
              <a:custGeom>
                <a:avLst/>
                <a:gdLst/>
                <a:ahLst/>
                <a:cxnLst/>
                <a:rect l="l" t="t" r="r" b="b"/>
                <a:pathLst>
                  <a:path w="2121" h="6835" fill="none" extrusionOk="0">
                    <a:moveTo>
                      <a:pt x="1" y="6834"/>
                    </a:moveTo>
                    <a:cubicBezTo>
                      <a:pt x="1" y="6834"/>
                      <a:pt x="989" y="3191"/>
                      <a:pt x="2120" y="0"/>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620;p21"/>
              <p:cNvSpPr/>
              <p:nvPr/>
            </p:nvSpPr>
            <p:spPr>
              <a:xfrm>
                <a:off x="3427218" y="4415288"/>
                <a:ext cx="200672" cy="81533"/>
              </a:xfrm>
              <a:custGeom>
                <a:avLst/>
                <a:gdLst/>
                <a:ahLst/>
                <a:cxnLst/>
                <a:rect l="l" t="t" r="r" b="b"/>
                <a:pathLst>
                  <a:path w="6478" h="2632" fill="none" extrusionOk="0">
                    <a:moveTo>
                      <a:pt x="0" y="0"/>
                    </a:moveTo>
                    <a:cubicBezTo>
                      <a:pt x="0" y="0"/>
                      <a:pt x="4775" y="2537"/>
                      <a:pt x="6477" y="2632"/>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621;p21"/>
              <p:cNvSpPr/>
              <p:nvPr/>
            </p:nvSpPr>
            <p:spPr>
              <a:xfrm>
                <a:off x="3598338" y="4180355"/>
                <a:ext cx="120286" cy="234964"/>
              </a:xfrm>
              <a:custGeom>
                <a:avLst/>
                <a:gdLst/>
                <a:ahLst/>
                <a:cxnLst/>
                <a:rect l="l" t="t" r="r" b="b"/>
                <a:pathLst>
                  <a:path w="3883" h="7585" fill="none" extrusionOk="0">
                    <a:moveTo>
                      <a:pt x="1" y="7584"/>
                    </a:moveTo>
                    <a:cubicBezTo>
                      <a:pt x="1" y="7584"/>
                      <a:pt x="2656" y="3429"/>
                      <a:pt x="3882" y="0"/>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622;p21"/>
              <p:cNvSpPr/>
              <p:nvPr/>
            </p:nvSpPr>
            <p:spPr>
              <a:xfrm>
                <a:off x="4343378" y="2851110"/>
                <a:ext cx="506048" cy="711305"/>
              </a:xfrm>
              <a:custGeom>
                <a:avLst/>
                <a:gdLst/>
                <a:ahLst/>
                <a:cxnLst/>
                <a:rect l="l" t="t" r="r" b="b"/>
                <a:pathLst>
                  <a:path w="16336" h="22962" extrusionOk="0">
                    <a:moveTo>
                      <a:pt x="8037" y="0"/>
                    </a:moveTo>
                    <a:cubicBezTo>
                      <a:pt x="8037" y="0"/>
                      <a:pt x="7323" y="3977"/>
                      <a:pt x="465" y="8680"/>
                    </a:cubicBezTo>
                    <a:cubicBezTo>
                      <a:pt x="465" y="8680"/>
                      <a:pt x="0" y="14550"/>
                      <a:pt x="977" y="16788"/>
                    </a:cubicBezTo>
                    <a:cubicBezTo>
                      <a:pt x="1965" y="19014"/>
                      <a:pt x="5227" y="22408"/>
                      <a:pt x="8502" y="22932"/>
                    </a:cubicBezTo>
                    <a:cubicBezTo>
                      <a:pt x="8627" y="22952"/>
                      <a:pt x="8753" y="22961"/>
                      <a:pt x="8882" y="22961"/>
                    </a:cubicBezTo>
                    <a:cubicBezTo>
                      <a:pt x="12117" y="22961"/>
                      <a:pt x="16336" y="16859"/>
                      <a:pt x="16336" y="16859"/>
                    </a:cubicBezTo>
                    <a:cubicBezTo>
                      <a:pt x="16336" y="16859"/>
                      <a:pt x="16014" y="13919"/>
                      <a:pt x="15681" y="10787"/>
                    </a:cubicBezTo>
                    <a:lnTo>
                      <a:pt x="15360" y="7644"/>
                    </a:lnTo>
                    <a:cubicBezTo>
                      <a:pt x="15360" y="7644"/>
                      <a:pt x="13062" y="6013"/>
                      <a:pt x="11561" y="3655"/>
                    </a:cubicBezTo>
                    <a:cubicBezTo>
                      <a:pt x="10061" y="1310"/>
                      <a:pt x="8037" y="0"/>
                      <a:pt x="8037" y="0"/>
                    </a:cubicBezTo>
                    <a:close/>
                  </a:path>
                </a:pathLst>
              </a:custGeom>
              <a:solidFill>
                <a:srgbClr val="F2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623;p21"/>
              <p:cNvSpPr/>
              <p:nvPr/>
            </p:nvSpPr>
            <p:spPr>
              <a:xfrm>
                <a:off x="4273306" y="3173183"/>
                <a:ext cx="90764" cy="165544"/>
              </a:xfrm>
              <a:custGeom>
                <a:avLst/>
                <a:gdLst/>
                <a:ahLst/>
                <a:cxnLst/>
                <a:rect l="l" t="t" r="r" b="b"/>
                <a:pathLst>
                  <a:path w="2930" h="5344" extrusionOk="0">
                    <a:moveTo>
                      <a:pt x="1563" y="0"/>
                    </a:moveTo>
                    <a:cubicBezTo>
                      <a:pt x="1472" y="0"/>
                      <a:pt x="1376" y="14"/>
                      <a:pt x="1274" y="45"/>
                    </a:cubicBezTo>
                    <a:cubicBezTo>
                      <a:pt x="429" y="319"/>
                      <a:pt x="0" y="4891"/>
                      <a:pt x="2929" y="5343"/>
                    </a:cubicBezTo>
                    <a:cubicBezTo>
                      <a:pt x="2643" y="4010"/>
                      <a:pt x="2584" y="2212"/>
                      <a:pt x="2620" y="759"/>
                    </a:cubicBezTo>
                    <a:cubicBezTo>
                      <a:pt x="2620" y="759"/>
                      <a:pt x="2240" y="0"/>
                      <a:pt x="1563" y="0"/>
                    </a:cubicBezTo>
                    <a:close/>
                  </a:path>
                </a:pathLst>
              </a:custGeom>
              <a:solidFill>
                <a:srgbClr val="F2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624;p21"/>
              <p:cNvSpPr/>
              <p:nvPr/>
            </p:nvSpPr>
            <p:spPr>
              <a:xfrm>
                <a:off x="4445541" y="3144312"/>
                <a:ext cx="71217" cy="95937"/>
              </a:xfrm>
              <a:custGeom>
                <a:avLst/>
                <a:gdLst/>
                <a:ahLst/>
                <a:cxnLst/>
                <a:rect l="l" t="t" r="r" b="b"/>
                <a:pathLst>
                  <a:path w="2299" h="3097" extrusionOk="0">
                    <a:moveTo>
                      <a:pt x="1155" y="1"/>
                    </a:moveTo>
                    <a:cubicBezTo>
                      <a:pt x="512" y="1"/>
                      <a:pt x="0" y="691"/>
                      <a:pt x="0" y="1548"/>
                    </a:cubicBezTo>
                    <a:cubicBezTo>
                      <a:pt x="0" y="2406"/>
                      <a:pt x="512" y="3096"/>
                      <a:pt x="1155" y="3096"/>
                    </a:cubicBezTo>
                    <a:cubicBezTo>
                      <a:pt x="1786" y="3096"/>
                      <a:pt x="2298" y="2406"/>
                      <a:pt x="2298" y="1548"/>
                    </a:cubicBezTo>
                    <a:cubicBezTo>
                      <a:pt x="2298" y="691"/>
                      <a:pt x="1786" y="1"/>
                      <a:pt x="11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625;p21"/>
              <p:cNvSpPr/>
              <p:nvPr/>
            </p:nvSpPr>
            <p:spPr>
              <a:xfrm>
                <a:off x="4680103" y="3144312"/>
                <a:ext cx="71217" cy="95937"/>
              </a:xfrm>
              <a:custGeom>
                <a:avLst/>
                <a:gdLst/>
                <a:ahLst/>
                <a:cxnLst/>
                <a:rect l="l" t="t" r="r" b="b"/>
                <a:pathLst>
                  <a:path w="2299" h="3097" extrusionOk="0">
                    <a:moveTo>
                      <a:pt x="1156" y="1"/>
                    </a:moveTo>
                    <a:cubicBezTo>
                      <a:pt x="525" y="1"/>
                      <a:pt x="1" y="691"/>
                      <a:pt x="1" y="1548"/>
                    </a:cubicBezTo>
                    <a:cubicBezTo>
                      <a:pt x="1" y="2406"/>
                      <a:pt x="525" y="3096"/>
                      <a:pt x="1156" y="3096"/>
                    </a:cubicBezTo>
                    <a:cubicBezTo>
                      <a:pt x="1787" y="3096"/>
                      <a:pt x="2299" y="2406"/>
                      <a:pt x="2299" y="1548"/>
                    </a:cubicBezTo>
                    <a:cubicBezTo>
                      <a:pt x="2299" y="691"/>
                      <a:pt x="1787" y="1"/>
                      <a:pt x="11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626;p21"/>
              <p:cNvSpPr/>
              <p:nvPr/>
            </p:nvSpPr>
            <p:spPr>
              <a:xfrm>
                <a:off x="4548820" y="3107449"/>
                <a:ext cx="47241" cy="201013"/>
              </a:xfrm>
              <a:custGeom>
                <a:avLst/>
                <a:gdLst/>
                <a:ahLst/>
                <a:cxnLst/>
                <a:rect l="l" t="t" r="r" b="b"/>
                <a:pathLst>
                  <a:path w="1525" h="6489" extrusionOk="0">
                    <a:moveTo>
                      <a:pt x="1310" y="0"/>
                    </a:moveTo>
                    <a:cubicBezTo>
                      <a:pt x="1215" y="0"/>
                      <a:pt x="1119" y="83"/>
                      <a:pt x="1119" y="191"/>
                    </a:cubicBezTo>
                    <a:cubicBezTo>
                      <a:pt x="1119" y="226"/>
                      <a:pt x="1072" y="2643"/>
                      <a:pt x="417" y="3798"/>
                    </a:cubicBezTo>
                    <a:cubicBezTo>
                      <a:pt x="84" y="4405"/>
                      <a:pt x="0" y="5013"/>
                      <a:pt x="215" y="5536"/>
                    </a:cubicBezTo>
                    <a:cubicBezTo>
                      <a:pt x="393" y="5977"/>
                      <a:pt x="798" y="6334"/>
                      <a:pt x="1250" y="6477"/>
                    </a:cubicBezTo>
                    <a:cubicBezTo>
                      <a:pt x="1274" y="6489"/>
                      <a:pt x="1298" y="6489"/>
                      <a:pt x="1310" y="6489"/>
                    </a:cubicBezTo>
                    <a:cubicBezTo>
                      <a:pt x="1393" y="6489"/>
                      <a:pt x="1477" y="6429"/>
                      <a:pt x="1489" y="6334"/>
                    </a:cubicBezTo>
                    <a:cubicBezTo>
                      <a:pt x="1524" y="6239"/>
                      <a:pt x="1465" y="6120"/>
                      <a:pt x="1358" y="6084"/>
                    </a:cubicBezTo>
                    <a:cubicBezTo>
                      <a:pt x="1012" y="5977"/>
                      <a:pt x="715" y="5727"/>
                      <a:pt x="584" y="5382"/>
                    </a:cubicBezTo>
                    <a:cubicBezTo>
                      <a:pt x="465" y="5108"/>
                      <a:pt x="405" y="4632"/>
                      <a:pt x="762" y="4001"/>
                    </a:cubicBezTo>
                    <a:cubicBezTo>
                      <a:pt x="1465" y="2750"/>
                      <a:pt x="1512" y="310"/>
                      <a:pt x="1512" y="202"/>
                    </a:cubicBezTo>
                    <a:cubicBezTo>
                      <a:pt x="1512" y="83"/>
                      <a:pt x="1417" y="0"/>
                      <a:pt x="13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627;p21"/>
              <p:cNvSpPr/>
              <p:nvPr/>
            </p:nvSpPr>
            <p:spPr>
              <a:xfrm>
                <a:off x="4485378" y="3359575"/>
                <a:ext cx="31380" cy="18617"/>
              </a:xfrm>
              <a:custGeom>
                <a:avLst/>
                <a:gdLst/>
                <a:ahLst/>
                <a:cxnLst/>
                <a:rect l="l" t="t" r="r" b="b"/>
                <a:pathLst>
                  <a:path w="1013" h="601" extrusionOk="0">
                    <a:moveTo>
                      <a:pt x="221" y="0"/>
                    </a:moveTo>
                    <a:cubicBezTo>
                      <a:pt x="140" y="0"/>
                      <a:pt x="66" y="54"/>
                      <a:pt x="48" y="136"/>
                    </a:cubicBezTo>
                    <a:cubicBezTo>
                      <a:pt x="0" y="243"/>
                      <a:pt x="60" y="362"/>
                      <a:pt x="167" y="386"/>
                    </a:cubicBezTo>
                    <a:lnTo>
                      <a:pt x="715" y="576"/>
                    </a:lnTo>
                    <a:cubicBezTo>
                      <a:pt x="727" y="600"/>
                      <a:pt x="762" y="600"/>
                      <a:pt x="774" y="600"/>
                    </a:cubicBezTo>
                    <a:cubicBezTo>
                      <a:pt x="858" y="600"/>
                      <a:pt x="941" y="553"/>
                      <a:pt x="965" y="457"/>
                    </a:cubicBezTo>
                    <a:cubicBezTo>
                      <a:pt x="1012" y="362"/>
                      <a:pt x="953" y="243"/>
                      <a:pt x="846" y="207"/>
                    </a:cubicBezTo>
                    <a:lnTo>
                      <a:pt x="298" y="17"/>
                    </a:lnTo>
                    <a:cubicBezTo>
                      <a:pt x="273" y="5"/>
                      <a:pt x="246" y="0"/>
                      <a:pt x="2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628;p21"/>
              <p:cNvSpPr/>
              <p:nvPr/>
            </p:nvSpPr>
            <p:spPr>
              <a:xfrm>
                <a:off x="4520786" y="3359141"/>
                <a:ext cx="174837" cy="27167"/>
              </a:xfrm>
              <a:custGeom>
                <a:avLst/>
                <a:gdLst/>
                <a:ahLst/>
                <a:cxnLst/>
                <a:rect l="l" t="t" r="r" b="b"/>
                <a:pathLst>
                  <a:path w="5644" h="877" extrusionOk="0">
                    <a:moveTo>
                      <a:pt x="5414" y="0"/>
                    </a:moveTo>
                    <a:cubicBezTo>
                      <a:pt x="5387" y="0"/>
                      <a:pt x="5360" y="6"/>
                      <a:pt x="5334" y="19"/>
                    </a:cubicBezTo>
                    <a:cubicBezTo>
                      <a:pt x="4484" y="369"/>
                      <a:pt x="3326" y="462"/>
                      <a:pt x="2328" y="462"/>
                    </a:cubicBezTo>
                    <a:cubicBezTo>
                      <a:pt x="1188" y="462"/>
                      <a:pt x="258" y="340"/>
                      <a:pt x="238" y="340"/>
                    </a:cubicBezTo>
                    <a:cubicBezTo>
                      <a:pt x="232" y="340"/>
                      <a:pt x="225" y="339"/>
                      <a:pt x="218" y="339"/>
                    </a:cubicBezTo>
                    <a:cubicBezTo>
                      <a:pt x="119" y="339"/>
                      <a:pt x="35" y="419"/>
                      <a:pt x="12" y="519"/>
                    </a:cubicBezTo>
                    <a:cubicBezTo>
                      <a:pt x="0" y="626"/>
                      <a:pt x="96" y="733"/>
                      <a:pt x="191" y="745"/>
                    </a:cubicBezTo>
                    <a:cubicBezTo>
                      <a:pt x="274" y="757"/>
                      <a:pt x="1191" y="876"/>
                      <a:pt x="2322" y="876"/>
                    </a:cubicBezTo>
                    <a:cubicBezTo>
                      <a:pt x="3346" y="876"/>
                      <a:pt x="4572" y="769"/>
                      <a:pt x="5489" y="388"/>
                    </a:cubicBezTo>
                    <a:cubicBezTo>
                      <a:pt x="5596" y="340"/>
                      <a:pt x="5644" y="221"/>
                      <a:pt x="5596" y="114"/>
                    </a:cubicBezTo>
                    <a:cubicBezTo>
                      <a:pt x="5561" y="44"/>
                      <a:pt x="5488" y="0"/>
                      <a:pt x="54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629;p21"/>
              <p:cNvSpPr/>
              <p:nvPr/>
            </p:nvSpPr>
            <p:spPr>
              <a:xfrm>
                <a:off x="4409762" y="3055747"/>
                <a:ext cx="125056" cy="26641"/>
              </a:xfrm>
              <a:custGeom>
                <a:avLst/>
                <a:gdLst/>
                <a:ahLst/>
                <a:cxnLst/>
                <a:rect l="l" t="t" r="r" b="b"/>
                <a:pathLst>
                  <a:path w="4037" h="860" extrusionOk="0">
                    <a:moveTo>
                      <a:pt x="2197" y="1"/>
                    </a:moveTo>
                    <a:cubicBezTo>
                      <a:pt x="1597" y="1"/>
                      <a:pt x="883" y="114"/>
                      <a:pt x="132" y="478"/>
                    </a:cubicBezTo>
                    <a:cubicBezTo>
                      <a:pt x="48" y="526"/>
                      <a:pt x="1" y="645"/>
                      <a:pt x="48" y="740"/>
                    </a:cubicBezTo>
                    <a:cubicBezTo>
                      <a:pt x="72" y="824"/>
                      <a:pt x="143" y="859"/>
                      <a:pt x="227" y="859"/>
                    </a:cubicBezTo>
                    <a:cubicBezTo>
                      <a:pt x="251" y="859"/>
                      <a:pt x="286" y="847"/>
                      <a:pt x="310" y="847"/>
                    </a:cubicBezTo>
                    <a:cubicBezTo>
                      <a:pt x="994" y="519"/>
                      <a:pt x="1652" y="418"/>
                      <a:pt x="2204" y="418"/>
                    </a:cubicBezTo>
                    <a:cubicBezTo>
                      <a:pt x="3093" y="418"/>
                      <a:pt x="3708" y="681"/>
                      <a:pt x="3715" y="681"/>
                    </a:cubicBezTo>
                    <a:cubicBezTo>
                      <a:pt x="3744" y="694"/>
                      <a:pt x="3774" y="699"/>
                      <a:pt x="3802" y="699"/>
                    </a:cubicBezTo>
                    <a:cubicBezTo>
                      <a:pt x="3881" y="699"/>
                      <a:pt x="3954" y="655"/>
                      <a:pt x="3989" y="586"/>
                    </a:cubicBezTo>
                    <a:cubicBezTo>
                      <a:pt x="4037" y="478"/>
                      <a:pt x="3989" y="359"/>
                      <a:pt x="3882" y="312"/>
                    </a:cubicBezTo>
                    <a:cubicBezTo>
                      <a:pt x="3838" y="297"/>
                      <a:pt x="3167" y="1"/>
                      <a:pt x="21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630;p21"/>
              <p:cNvSpPr/>
              <p:nvPr/>
            </p:nvSpPr>
            <p:spPr>
              <a:xfrm>
                <a:off x="4662043" y="3051782"/>
                <a:ext cx="140917" cy="23357"/>
              </a:xfrm>
              <a:custGeom>
                <a:avLst/>
                <a:gdLst/>
                <a:ahLst/>
                <a:cxnLst/>
                <a:rect l="l" t="t" r="r" b="b"/>
                <a:pathLst>
                  <a:path w="4549" h="754" extrusionOk="0">
                    <a:moveTo>
                      <a:pt x="2336" y="0"/>
                    </a:moveTo>
                    <a:cubicBezTo>
                      <a:pt x="1119" y="0"/>
                      <a:pt x="218" y="345"/>
                      <a:pt x="155" y="368"/>
                    </a:cubicBezTo>
                    <a:cubicBezTo>
                      <a:pt x="60" y="392"/>
                      <a:pt x="0" y="511"/>
                      <a:pt x="36" y="618"/>
                    </a:cubicBezTo>
                    <a:cubicBezTo>
                      <a:pt x="63" y="700"/>
                      <a:pt x="139" y="754"/>
                      <a:pt x="221" y="754"/>
                    </a:cubicBezTo>
                    <a:cubicBezTo>
                      <a:pt x="246" y="754"/>
                      <a:pt x="273" y="749"/>
                      <a:pt x="298" y="737"/>
                    </a:cubicBezTo>
                    <a:cubicBezTo>
                      <a:pt x="314" y="729"/>
                      <a:pt x="1175" y="407"/>
                      <a:pt x="2334" y="407"/>
                    </a:cubicBezTo>
                    <a:cubicBezTo>
                      <a:pt x="2920" y="407"/>
                      <a:pt x="3583" y="489"/>
                      <a:pt x="4251" y="737"/>
                    </a:cubicBezTo>
                    <a:cubicBezTo>
                      <a:pt x="4287" y="749"/>
                      <a:pt x="4299" y="749"/>
                      <a:pt x="4322" y="749"/>
                    </a:cubicBezTo>
                    <a:cubicBezTo>
                      <a:pt x="4418" y="749"/>
                      <a:pt x="4489" y="714"/>
                      <a:pt x="4513" y="618"/>
                    </a:cubicBezTo>
                    <a:cubicBezTo>
                      <a:pt x="4549" y="511"/>
                      <a:pt x="4501" y="416"/>
                      <a:pt x="4406" y="368"/>
                    </a:cubicBezTo>
                    <a:cubicBezTo>
                      <a:pt x="3680" y="92"/>
                      <a:pt x="2966" y="0"/>
                      <a:pt x="23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631;p21"/>
              <p:cNvSpPr/>
              <p:nvPr/>
            </p:nvSpPr>
            <p:spPr>
              <a:xfrm>
                <a:off x="4113586" y="3193411"/>
                <a:ext cx="78218" cy="494958"/>
              </a:xfrm>
              <a:custGeom>
                <a:avLst/>
                <a:gdLst/>
                <a:ahLst/>
                <a:cxnLst/>
                <a:rect l="l" t="t" r="r" b="b"/>
                <a:pathLst>
                  <a:path w="2525" h="15978" extrusionOk="0">
                    <a:moveTo>
                      <a:pt x="2288" y="1"/>
                    </a:moveTo>
                    <a:cubicBezTo>
                      <a:pt x="2246" y="1"/>
                      <a:pt x="2204" y="16"/>
                      <a:pt x="2168" y="47"/>
                    </a:cubicBezTo>
                    <a:cubicBezTo>
                      <a:pt x="2084" y="130"/>
                      <a:pt x="144" y="1773"/>
                      <a:pt x="48" y="4964"/>
                    </a:cubicBezTo>
                    <a:cubicBezTo>
                      <a:pt x="1" y="6643"/>
                      <a:pt x="465" y="7595"/>
                      <a:pt x="930" y="8500"/>
                    </a:cubicBezTo>
                    <a:cubicBezTo>
                      <a:pt x="1346" y="9357"/>
                      <a:pt x="1751" y="10155"/>
                      <a:pt x="1787" y="11560"/>
                    </a:cubicBezTo>
                    <a:cubicBezTo>
                      <a:pt x="1882" y="14441"/>
                      <a:pt x="1108" y="15644"/>
                      <a:pt x="1108" y="15668"/>
                    </a:cubicBezTo>
                    <a:cubicBezTo>
                      <a:pt x="1049" y="15751"/>
                      <a:pt x="1072" y="15882"/>
                      <a:pt x="1168" y="15942"/>
                    </a:cubicBezTo>
                    <a:cubicBezTo>
                      <a:pt x="1191" y="15965"/>
                      <a:pt x="1227" y="15977"/>
                      <a:pt x="1275" y="15977"/>
                    </a:cubicBezTo>
                    <a:cubicBezTo>
                      <a:pt x="1334" y="15977"/>
                      <a:pt x="1406" y="15942"/>
                      <a:pt x="1430" y="15882"/>
                    </a:cubicBezTo>
                    <a:cubicBezTo>
                      <a:pt x="1465" y="15823"/>
                      <a:pt x="2287" y="14572"/>
                      <a:pt x="2192" y="11536"/>
                    </a:cubicBezTo>
                    <a:cubicBezTo>
                      <a:pt x="2144" y="10048"/>
                      <a:pt x="1715" y="9179"/>
                      <a:pt x="1287" y="8322"/>
                    </a:cubicBezTo>
                    <a:cubicBezTo>
                      <a:pt x="834" y="7417"/>
                      <a:pt x="406" y="6560"/>
                      <a:pt x="453" y="4976"/>
                    </a:cubicBezTo>
                    <a:cubicBezTo>
                      <a:pt x="525" y="1976"/>
                      <a:pt x="2406" y="380"/>
                      <a:pt x="2418" y="368"/>
                    </a:cubicBezTo>
                    <a:cubicBezTo>
                      <a:pt x="2501" y="285"/>
                      <a:pt x="2525" y="166"/>
                      <a:pt x="2442" y="83"/>
                    </a:cubicBezTo>
                    <a:cubicBezTo>
                      <a:pt x="2401" y="28"/>
                      <a:pt x="2344" y="1"/>
                      <a:pt x="22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632;p21"/>
              <p:cNvSpPr/>
              <p:nvPr/>
            </p:nvSpPr>
            <p:spPr>
              <a:xfrm>
                <a:off x="5088758" y="3380825"/>
                <a:ext cx="73819" cy="384617"/>
              </a:xfrm>
              <a:custGeom>
                <a:avLst/>
                <a:gdLst/>
                <a:ahLst/>
                <a:cxnLst/>
                <a:rect l="l" t="t" r="r" b="b"/>
                <a:pathLst>
                  <a:path w="2383" h="12416" extrusionOk="0">
                    <a:moveTo>
                      <a:pt x="1020" y="1"/>
                    </a:moveTo>
                    <a:cubicBezTo>
                      <a:pt x="981" y="1"/>
                      <a:pt x="941" y="11"/>
                      <a:pt x="906" y="33"/>
                    </a:cubicBezTo>
                    <a:cubicBezTo>
                      <a:pt x="823" y="93"/>
                      <a:pt x="787" y="224"/>
                      <a:pt x="846" y="307"/>
                    </a:cubicBezTo>
                    <a:cubicBezTo>
                      <a:pt x="870" y="343"/>
                      <a:pt x="1977" y="2129"/>
                      <a:pt x="1977" y="4093"/>
                    </a:cubicBezTo>
                    <a:cubicBezTo>
                      <a:pt x="1977" y="6022"/>
                      <a:pt x="1656" y="7510"/>
                      <a:pt x="834" y="9237"/>
                    </a:cubicBezTo>
                    <a:cubicBezTo>
                      <a:pt x="49" y="10927"/>
                      <a:pt x="13" y="12154"/>
                      <a:pt x="13" y="12201"/>
                    </a:cubicBezTo>
                    <a:cubicBezTo>
                      <a:pt x="1" y="12320"/>
                      <a:pt x="96" y="12416"/>
                      <a:pt x="215" y="12416"/>
                    </a:cubicBezTo>
                    <a:cubicBezTo>
                      <a:pt x="311" y="12416"/>
                      <a:pt x="406" y="12320"/>
                      <a:pt x="418" y="12190"/>
                    </a:cubicBezTo>
                    <a:cubicBezTo>
                      <a:pt x="418" y="12178"/>
                      <a:pt x="453" y="10987"/>
                      <a:pt x="1204" y="9392"/>
                    </a:cubicBezTo>
                    <a:cubicBezTo>
                      <a:pt x="2037" y="7606"/>
                      <a:pt x="2382" y="6070"/>
                      <a:pt x="2382" y="4081"/>
                    </a:cubicBezTo>
                    <a:cubicBezTo>
                      <a:pt x="2382" y="1998"/>
                      <a:pt x="1239" y="164"/>
                      <a:pt x="1192" y="93"/>
                    </a:cubicBezTo>
                    <a:cubicBezTo>
                      <a:pt x="1154" y="32"/>
                      <a:pt x="1088" y="1"/>
                      <a:pt x="10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633;p21"/>
              <p:cNvSpPr/>
              <p:nvPr/>
            </p:nvSpPr>
            <p:spPr>
              <a:xfrm>
                <a:off x="4584971" y="2844295"/>
                <a:ext cx="240478" cy="249152"/>
              </a:xfrm>
              <a:custGeom>
                <a:avLst/>
                <a:gdLst/>
                <a:ahLst/>
                <a:cxnLst/>
                <a:rect l="l" t="t" r="r" b="b"/>
                <a:pathLst>
                  <a:path w="7763" h="8043" extrusionOk="0">
                    <a:moveTo>
                      <a:pt x="234" y="1"/>
                    </a:moveTo>
                    <a:cubicBezTo>
                      <a:pt x="198" y="1"/>
                      <a:pt x="163" y="10"/>
                      <a:pt x="131" y="30"/>
                    </a:cubicBezTo>
                    <a:cubicBezTo>
                      <a:pt x="48" y="65"/>
                      <a:pt x="0" y="208"/>
                      <a:pt x="60" y="292"/>
                    </a:cubicBezTo>
                    <a:cubicBezTo>
                      <a:pt x="71" y="327"/>
                      <a:pt x="1334" y="2590"/>
                      <a:pt x="2560" y="4149"/>
                    </a:cubicBezTo>
                    <a:cubicBezTo>
                      <a:pt x="4358" y="6471"/>
                      <a:pt x="7346" y="7971"/>
                      <a:pt x="7465" y="8031"/>
                    </a:cubicBezTo>
                    <a:cubicBezTo>
                      <a:pt x="7501" y="8043"/>
                      <a:pt x="7525" y="8043"/>
                      <a:pt x="7561" y="8043"/>
                    </a:cubicBezTo>
                    <a:cubicBezTo>
                      <a:pt x="7632" y="8043"/>
                      <a:pt x="7703" y="8007"/>
                      <a:pt x="7727" y="7924"/>
                    </a:cubicBezTo>
                    <a:cubicBezTo>
                      <a:pt x="7763" y="7828"/>
                      <a:pt x="7739" y="7709"/>
                      <a:pt x="7632" y="7662"/>
                    </a:cubicBezTo>
                    <a:cubicBezTo>
                      <a:pt x="7608" y="7650"/>
                      <a:pt x="4608" y="6138"/>
                      <a:pt x="2869" y="3899"/>
                    </a:cubicBezTo>
                    <a:cubicBezTo>
                      <a:pt x="1667" y="2351"/>
                      <a:pt x="417" y="125"/>
                      <a:pt x="405" y="101"/>
                    </a:cubicBezTo>
                    <a:cubicBezTo>
                      <a:pt x="373" y="38"/>
                      <a:pt x="304" y="1"/>
                      <a:pt x="2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634;p21"/>
              <p:cNvSpPr/>
              <p:nvPr/>
            </p:nvSpPr>
            <p:spPr>
              <a:xfrm>
                <a:off x="4193632" y="3457464"/>
                <a:ext cx="812540" cy="570637"/>
              </a:xfrm>
              <a:custGeom>
                <a:avLst/>
                <a:gdLst/>
                <a:ahLst/>
                <a:cxnLst/>
                <a:rect l="l" t="t" r="r" b="b"/>
                <a:pathLst>
                  <a:path w="26230" h="18421" extrusionOk="0">
                    <a:moveTo>
                      <a:pt x="18955" y="0"/>
                    </a:moveTo>
                    <a:lnTo>
                      <a:pt x="18955" y="0"/>
                    </a:lnTo>
                    <a:cubicBezTo>
                      <a:pt x="17457" y="1620"/>
                      <a:pt x="15442" y="3374"/>
                      <a:pt x="13710" y="3374"/>
                    </a:cubicBezTo>
                    <a:cubicBezTo>
                      <a:pt x="13584" y="3374"/>
                      <a:pt x="13459" y="3365"/>
                      <a:pt x="13336" y="3346"/>
                    </a:cubicBezTo>
                    <a:cubicBezTo>
                      <a:pt x="12062" y="3131"/>
                      <a:pt x="10799" y="2512"/>
                      <a:pt x="9668" y="1679"/>
                    </a:cubicBezTo>
                    <a:lnTo>
                      <a:pt x="9668" y="1679"/>
                    </a:lnTo>
                    <a:cubicBezTo>
                      <a:pt x="9716" y="3774"/>
                      <a:pt x="9716" y="8072"/>
                      <a:pt x="8990" y="9727"/>
                    </a:cubicBezTo>
                    <a:cubicBezTo>
                      <a:pt x="8013" y="11966"/>
                      <a:pt x="1" y="13097"/>
                      <a:pt x="1" y="13097"/>
                    </a:cubicBezTo>
                    <a:cubicBezTo>
                      <a:pt x="1" y="13097"/>
                      <a:pt x="5954" y="17716"/>
                      <a:pt x="13728" y="18371"/>
                    </a:cubicBezTo>
                    <a:cubicBezTo>
                      <a:pt x="14135" y="18405"/>
                      <a:pt x="14533" y="18421"/>
                      <a:pt x="14923" y="18421"/>
                    </a:cubicBezTo>
                    <a:cubicBezTo>
                      <a:pt x="21995" y="18421"/>
                      <a:pt x="26230" y="13180"/>
                      <a:pt x="26230" y="13180"/>
                    </a:cubicBezTo>
                    <a:cubicBezTo>
                      <a:pt x="26230" y="13180"/>
                      <a:pt x="20277" y="12930"/>
                      <a:pt x="18812" y="9727"/>
                    </a:cubicBezTo>
                    <a:cubicBezTo>
                      <a:pt x="18098" y="8180"/>
                      <a:pt x="18634" y="2691"/>
                      <a:pt x="18955" y="0"/>
                    </a:cubicBezTo>
                    <a:close/>
                  </a:path>
                </a:pathLst>
              </a:custGeom>
              <a:solidFill>
                <a:srgbClr val="F2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635;p21"/>
              <p:cNvSpPr/>
              <p:nvPr/>
            </p:nvSpPr>
            <p:spPr>
              <a:xfrm>
                <a:off x="3513521" y="3570624"/>
                <a:ext cx="437093" cy="912938"/>
              </a:xfrm>
              <a:custGeom>
                <a:avLst/>
                <a:gdLst/>
                <a:ahLst/>
                <a:cxnLst/>
                <a:rect l="l" t="t" r="r" b="b"/>
                <a:pathLst>
                  <a:path w="14110" h="29471" extrusionOk="0">
                    <a:moveTo>
                      <a:pt x="6358" y="0"/>
                    </a:moveTo>
                    <a:cubicBezTo>
                      <a:pt x="6137" y="0"/>
                      <a:pt x="5903" y="24"/>
                      <a:pt x="5656" y="74"/>
                    </a:cubicBezTo>
                    <a:cubicBezTo>
                      <a:pt x="1917" y="836"/>
                      <a:pt x="0" y="9599"/>
                      <a:pt x="2263" y="16314"/>
                    </a:cubicBezTo>
                    <a:cubicBezTo>
                      <a:pt x="4525" y="23029"/>
                      <a:pt x="10442" y="27815"/>
                      <a:pt x="10442" y="27815"/>
                    </a:cubicBezTo>
                    <a:cubicBezTo>
                      <a:pt x="12371" y="29220"/>
                      <a:pt x="14109" y="29470"/>
                      <a:pt x="14109" y="29470"/>
                    </a:cubicBezTo>
                    <a:lnTo>
                      <a:pt x="12704" y="27256"/>
                    </a:lnTo>
                    <a:cubicBezTo>
                      <a:pt x="11323" y="25041"/>
                      <a:pt x="10883" y="13349"/>
                      <a:pt x="10442" y="8920"/>
                    </a:cubicBezTo>
                    <a:cubicBezTo>
                      <a:pt x="10042" y="4772"/>
                      <a:pt x="9486" y="0"/>
                      <a:pt x="63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636;p21"/>
              <p:cNvSpPr/>
              <p:nvPr/>
            </p:nvSpPr>
            <p:spPr>
              <a:xfrm>
                <a:off x="3602396" y="3573629"/>
                <a:ext cx="348218" cy="910305"/>
              </a:xfrm>
              <a:custGeom>
                <a:avLst/>
                <a:gdLst/>
                <a:ahLst/>
                <a:cxnLst/>
                <a:rect l="l" t="t" r="r" b="b"/>
                <a:pathLst>
                  <a:path w="11241" h="29386" fill="none" extrusionOk="0">
                    <a:moveTo>
                      <a:pt x="2787" y="0"/>
                    </a:moveTo>
                    <a:cubicBezTo>
                      <a:pt x="2787" y="0"/>
                      <a:pt x="1" y="19717"/>
                      <a:pt x="11240" y="29385"/>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637;p21"/>
              <p:cNvSpPr/>
              <p:nvPr/>
            </p:nvSpPr>
            <p:spPr>
              <a:xfrm>
                <a:off x="3563302" y="3770956"/>
                <a:ext cx="129858" cy="178183"/>
              </a:xfrm>
              <a:custGeom>
                <a:avLst/>
                <a:gdLst/>
                <a:ahLst/>
                <a:cxnLst/>
                <a:rect l="l" t="t" r="r" b="b"/>
                <a:pathLst>
                  <a:path w="4192" h="5752" fill="none" extrusionOk="0">
                    <a:moveTo>
                      <a:pt x="1" y="0"/>
                    </a:moveTo>
                    <a:lnTo>
                      <a:pt x="4192" y="575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638;p21"/>
              <p:cNvSpPr/>
              <p:nvPr/>
            </p:nvSpPr>
            <p:spPr>
              <a:xfrm>
                <a:off x="3718221" y="3846944"/>
                <a:ext cx="118799" cy="232362"/>
              </a:xfrm>
              <a:custGeom>
                <a:avLst/>
                <a:gdLst/>
                <a:ahLst/>
                <a:cxnLst/>
                <a:rect l="l" t="t" r="r" b="b"/>
                <a:pathLst>
                  <a:path w="3835" h="7501" fill="none" extrusionOk="0">
                    <a:moveTo>
                      <a:pt x="0" y="7501"/>
                    </a:moveTo>
                    <a:lnTo>
                      <a:pt x="3834"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639;p21"/>
              <p:cNvSpPr/>
              <p:nvPr/>
            </p:nvSpPr>
            <p:spPr>
              <a:xfrm>
                <a:off x="3615685" y="4154519"/>
                <a:ext cx="174125" cy="119914"/>
              </a:xfrm>
              <a:custGeom>
                <a:avLst/>
                <a:gdLst/>
                <a:ahLst/>
                <a:cxnLst/>
                <a:rect l="l" t="t" r="r" b="b"/>
                <a:pathLst>
                  <a:path w="5621" h="3871" fill="none" extrusionOk="0">
                    <a:moveTo>
                      <a:pt x="0" y="1"/>
                    </a:moveTo>
                    <a:lnTo>
                      <a:pt x="5620" y="387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640;p21"/>
              <p:cNvSpPr/>
              <p:nvPr/>
            </p:nvSpPr>
            <p:spPr>
              <a:xfrm>
                <a:off x="3620858" y="3862959"/>
                <a:ext cx="1947060" cy="1050013"/>
              </a:xfrm>
              <a:custGeom>
                <a:avLst/>
                <a:gdLst/>
                <a:ahLst/>
                <a:cxnLst/>
                <a:rect l="l" t="t" r="r" b="b"/>
                <a:pathLst>
                  <a:path w="62854" h="33896" extrusionOk="0">
                    <a:moveTo>
                      <a:pt x="18242" y="1"/>
                    </a:moveTo>
                    <a:cubicBezTo>
                      <a:pt x="17215" y="1"/>
                      <a:pt x="13256" y="259"/>
                      <a:pt x="10990" y="4091"/>
                    </a:cubicBezTo>
                    <a:cubicBezTo>
                      <a:pt x="8370" y="8544"/>
                      <a:pt x="3322" y="19962"/>
                      <a:pt x="1655" y="25796"/>
                    </a:cubicBezTo>
                    <a:cubicBezTo>
                      <a:pt x="0" y="31630"/>
                      <a:pt x="4965" y="33547"/>
                      <a:pt x="12275" y="33547"/>
                    </a:cubicBezTo>
                    <a:cubicBezTo>
                      <a:pt x="17157" y="33547"/>
                      <a:pt x="32617" y="33896"/>
                      <a:pt x="43647" y="33896"/>
                    </a:cubicBezTo>
                    <a:cubicBezTo>
                      <a:pt x="49162" y="33896"/>
                      <a:pt x="53570" y="33809"/>
                      <a:pt x="54995" y="33547"/>
                    </a:cubicBezTo>
                    <a:cubicBezTo>
                      <a:pt x="59269" y="32761"/>
                      <a:pt x="62139" y="32939"/>
                      <a:pt x="62496" y="28665"/>
                    </a:cubicBezTo>
                    <a:cubicBezTo>
                      <a:pt x="62853" y="24415"/>
                      <a:pt x="54650" y="6531"/>
                      <a:pt x="53793" y="4436"/>
                    </a:cubicBezTo>
                    <a:cubicBezTo>
                      <a:pt x="52942" y="2413"/>
                      <a:pt x="49263" y="69"/>
                      <a:pt x="45164" y="69"/>
                    </a:cubicBezTo>
                    <a:cubicBezTo>
                      <a:pt x="45017" y="69"/>
                      <a:pt x="44869" y="72"/>
                      <a:pt x="44720" y="78"/>
                    </a:cubicBezTo>
                    <a:cubicBezTo>
                      <a:pt x="44720" y="78"/>
                      <a:pt x="40495" y="5319"/>
                      <a:pt x="33415" y="5319"/>
                    </a:cubicBezTo>
                    <a:cubicBezTo>
                      <a:pt x="33025" y="5319"/>
                      <a:pt x="32626" y="5303"/>
                      <a:pt x="32218" y="5269"/>
                    </a:cubicBezTo>
                    <a:cubicBezTo>
                      <a:pt x="24444" y="4626"/>
                      <a:pt x="18491" y="7"/>
                      <a:pt x="18491" y="7"/>
                    </a:cubicBezTo>
                    <a:cubicBezTo>
                      <a:pt x="18491" y="7"/>
                      <a:pt x="18402" y="1"/>
                      <a:pt x="182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641;p21"/>
              <p:cNvSpPr/>
              <p:nvPr/>
            </p:nvSpPr>
            <p:spPr>
              <a:xfrm>
                <a:off x="4026199" y="4373251"/>
                <a:ext cx="1136379" cy="279882"/>
              </a:xfrm>
              <a:custGeom>
                <a:avLst/>
                <a:gdLst/>
                <a:ahLst/>
                <a:cxnLst/>
                <a:rect l="l" t="t" r="r" b="b"/>
                <a:pathLst>
                  <a:path w="36684" h="9035" extrusionOk="0">
                    <a:moveTo>
                      <a:pt x="0" y="0"/>
                    </a:moveTo>
                    <a:lnTo>
                      <a:pt x="976" y="7108"/>
                    </a:lnTo>
                    <a:lnTo>
                      <a:pt x="3608" y="7823"/>
                    </a:lnTo>
                    <a:cubicBezTo>
                      <a:pt x="3608" y="7823"/>
                      <a:pt x="14348" y="9034"/>
                      <a:pt x="21478" y="9034"/>
                    </a:cubicBezTo>
                    <a:cubicBezTo>
                      <a:pt x="23316" y="9034"/>
                      <a:pt x="24914" y="8954"/>
                      <a:pt x="26027" y="8751"/>
                    </a:cubicBezTo>
                    <a:cubicBezTo>
                      <a:pt x="31444" y="7775"/>
                      <a:pt x="36278" y="6251"/>
                      <a:pt x="36278" y="6251"/>
                    </a:cubicBezTo>
                    <a:lnTo>
                      <a:pt x="36683" y="1357"/>
                    </a:lnTo>
                    <a:lnTo>
                      <a:pt x="36683" y="1357"/>
                    </a:lnTo>
                    <a:cubicBezTo>
                      <a:pt x="36683" y="1358"/>
                      <a:pt x="31563" y="8017"/>
                      <a:pt x="20765" y="8017"/>
                    </a:cubicBezTo>
                    <a:cubicBezTo>
                      <a:pt x="20167" y="8017"/>
                      <a:pt x="19552" y="7997"/>
                      <a:pt x="18919" y="7954"/>
                    </a:cubicBezTo>
                    <a:cubicBezTo>
                      <a:pt x="6823" y="7132"/>
                      <a:pt x="0" y="1"/>
                      <a:pt x="0" y="0"/>
                    </a:cubicBezTo>
                    <a:close/>
                  </a:path>
                </a:pathLst>
              </a:custGeom>
              <a:solidFill>
                <a:srgbClr val="5F5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642;p21"/>
              <p:cNvSpPr/>
              <p:nvPr/>
            </p:nvSpPr>
            <p:spPr>
              <a:xfrm>
                <a:off x="3779432" y="4555058"/>
                <a:ext cx="359649" cy="64588"/>
              </a:xfrm>
              <a:custGeom>
                <a:avLst/>
                <a:gdLst/>
                <a:ahLst/>
                <a:cxnLst/>
                <a:rect l="l" t="t" r="r" b="b"/>
                <a:pathLst>
                  <a:path w="11610" h="2085" extrusionOk="0">
                    <a:moveTo>
                      <a:pt x="4621" y="0"/>
                    </a:moveTo>
                    <a:cubicBezTo>
                      <a:pt x="2066" y="0"/>
                      <a:pt x="174" y="1672"/>
                      <a:pt x="96" y="1739"/>
                    </a:cubicBezTo>
                    <a:cubicBezTo>
                      <a:pt x="13" y="1811"/>
                      <a:pt x="1" y="1930"/>
                      <a:pt x="72" y="2025"/>
                    </a:cubicBezTo>
                    <a:cubicBezTo>
                      <a:pt x="117" y="2064"/>
                      <a:pt x="173" y="2085"/>
                      <a:pt x="228" y="2085"/>
                    </a:cubicBezTo>
                    <a:cubicBezTo>
                      <a:pt x="274" y="2085"/>
                      <a:pt x="320" y="2070"/>
                      <a:pt x="358" y="2037"/>
                    </a:cubicBezTo>
                    <a:cubicBezTo>
                      <a:pt x="369" y="2015"/>
                      <a:pt x="2208" y="394"/>
                      <a:pt x="4613" y="394"/>
                    </a:cubicBezTo>
                    <a:cubicBezTo>
                      <a:pt x="4776" y="394"/>
                      <a:pt x="4941" y="402"/>
                      <a:pt x="5109" y="418"/>
                    </a:cubicBezTo>
                    <a:cubicBezTo>
                      <a:pt x="7787" y="668"/>
                      <a:pt x="11264" y="2049"/>
                      <a:pt x="11300" y="2073"/>
                    </a:cubicBezTo>
                    <a:cubicBezTo>
                      <a:pt x="11324" y="2085"/>
                      <a:pt x="11347" y="2085"/>
                      <a:pt x="11371" y="2085"/>
                    </a:cubicBezTo>
                    <a:cubicBezTo>
                      <a:pt x="11467" y="2085"/>
                      <a:pt x="11538" y="2025"/>
                      <a:pt x="11562" y="1977"/>
                    </a:cubicBezTo>
                    <a:cubicBezTo>
                      <a:pt x="11609" y="1870"/>
                      <a:pt x="11562" y="1751"/>
                      <a:pt x="11467" y="1715"/>
                    </a:cubicBezTo>
                    <a:cubicBezTo>
                      <a:pt x="11419" y="1692"/>
                      <a:pt x="7895" y="299"/>
                      <a:pt x="5156" y="25"/>
                    </a:cubicBezTo>
                    <a:cubicBezTo>
                      <a:pt x="4975" y="8"/>
                      <a:pt x="4796" y="0"/>
                      <a:pt x="46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643;p21"/>
              <p:cNvSpPr/>
              <p:nvPr/>
            </p:nvSpPr>
            <p:spPr>
              <a:xfrm>
                <a:off x="3882339" y="4489975"/>
                <a:ext cx="99624" cy="83206"/>
              </a:xfrm>
              <a:custGeom>
                <a:avLst/>
                <a:gdLst/>
                <a:ahLst/>
                <a:cxnLst/>
                <a:rect l="l" t="t" r="r" b="b"/>
                <a:pathLst>
                  <a:path w="3216" h="2686" extrusionOk="0">
                    <a:moveTo>
                      <a:pt x="240" y="1"/>
                    </a:moveTo>
                    <a:cubicBezTo>
                      <a:pt x="169" y="1"/>
                      <a:pt x="99" y="35"/>
                      <a:pt x="60" y="90"/>
                    </a:cubicBezTo>
                    <a:cubicBezTo>
                      <a:pt x="1" y="185"/>
                      <a:pt x="24" y="316"/>
                      <a:pt x="120" y="376"/>
                    </a:cubicBezTo>
                    <a:cubicBezTo>
                      <a:pt x="132" y="387"/>
                      <a:pt x="1679" y="1447"/>
                      <a:pt x="2870" y="2614"/>
                    </a:cubicBezTo>
                    <a:cubicBezTo>
                      <a:pt x="2906" y="2662"/>
                      <a:pt x="2965" y="2685"/>
                      <a:pt x="3001" y="2685"/>
                    </a:cubicBezTo>
                    <a:cubicBezTo>
                      <a:pt x="3061" y="2685"/>
                      <a:pt x="3108" y="2662"/>
                      <a:pt x="3144" y="2602"/>
                    </a:cubicBezTo>
                    <a:cubicBezTo>
                      <a:pt x="3215" y="2531"/>
                      <a:pt x="3215" y="2400"/>
                      <a:pt x="3144" y="2316"/>
                    </a:cubicBezTo>
                    <a:cubicBezTo>
                      <a:pt x="1929" y="1114"/>
                      <a:pt x="358" y="42"/>
                      <a:pt x="346" y="30"/>
                    </a:cubicBezTo>
                    <a:cubicBezTo>
                      <a:pt x="313" y="10"/>
                      <a:pt x="277" y="1"/>
                      <a:pt x="2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644;p21"/>
              <p:cNvSpPr/>
              <p:nvPr/>
            </p:nvSpPr>
            <p:spPr>
              <a:xfrm>
                <a:off x="4016968" y="4346642"/>
                <a:ext cx="45754" cy="246829"/>
              </a:xfrm>
              <a:custGeom>
                <a:avLst/>
                <a:gdLst/>
                <a:ahLst/>
                <a:cxnLst/>
                <a:rect l="l" t="t" r="r" b="b"/>
                <a:pathLst>
                  <a:path w="1477" h="7968" extrusionOk="0">
                    <a:moveTo>
                      <a:pt x="202" y="1"/>
                    </a:moveTo>
                    <a:cubicBezTo>
                      <a:pt x="195" y="1"/>
                      <a:pt x="187" y="1"/>
                      <a:pt x="179" y="2"/>
                    </a:cubicBezTo>
                    <a:cubicBezTo>
                      <a:pt x="72" y="14"/>
                      <a:pt x="0" y="121"/>
                      <a:pt x="12" y="228"/>
                    </a:cubicBezTo>
                    <a:lnTo>
                      <a:pt x="1072" y="7789"/>
                    </a:lnTo>
                    <a:cubicBezTo>
                      <a:pt x="1084" y="7884"/>
                      <a:pt x="1155" y="7967"/>
                      <a:pt x="1262" y="7967"/>
                    </a:cubicBezTo>
                    <a:cubicBezTo>
                      <a:pt x="1262" y="7967"/>
                      <a:pt x="1274" y="7967"/>
                      <a:pt x="1298" y="7943"/>
                    </a:cubicBezTo>
                    <a:cubicBezTo>
                      <a:pt x="1393" y="7931"/>
                      <a:pt x="1477" y="7824"/>
                      <a:pt x="1453" y="7729"/>
                    </a:cubicBezTo>
                    <a:lnTo>
                      <a:pt x="405" y="169"/>
                    </a:lnTo>
                    <a:cubicBezTo>
                      <a:pt x="383" y="69"/>
                      <a:pt x="300" y="1"/>
                      <a:pt x="2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645;p21"/>
              <p:cNvSpPr/>
              <p:nvPr/>
            </p:nvSpPr>
            <p:spPr>
              <a:xfrm>
                <a:off x="5086559" y="4542234"/>
                <a:ext cx="291777" cy="51237"/>
              </a:xfrm>
              <a:custGeom>
                <a:avLst/>
                <a:gdLst/>
                <a:ahLst/>
                <a:cxnLst/>
                <a:rect l="l" t="t" r="r" b="b"/>
                <a:pathLst>
                  <a:path w="9419" h="1654" extrusionOk="0">
                    <a:moveTo>
                      <a:pt x="5405" y="0"/>
                    </a:moveTo>
                    <a:cubicBezTo>
                      <a:pt x="2775" y="0"/>
                      <a:pt x="288" y="1182"/>
                      <a:pt x="132" y="1260"/>
                    </a:cubicBezTo>
                    <a:cubicBezTo>
                      <a:pt x="48" y="1308"/>
                      <a:pt x="1" y="1427"/>
                      <a:pt x="48" y="1534"/>
                    </a:cubicBezTo>
                    <a:cubicBezTo>
                      <a:pt x="72" y="1606"/>
                      <a:pt x="143" y="1653"/>
                      <a:pt x="227" y="1653"/>
                    </a:cubicBezTo>
                    <a:cubicBezTo>
                      <a:pt x="251" y="1653"/>
                      <a:pt x="286" y="1629"/>
                      <a:pt x="310" y="1629"/>
                    </a:cubicBezTo>
                    <a:cubicBezTo>
                      <a:pt x="350" y="1614"/>
                      <a:pt x="2849" y="421"/>
                      <a:pt x="5434" y="421"/>
                    </a:cubicBezTo>
                    <a:cubicBezTo>
                      <a:pt x="6724" y="421"/>
                      <a:pt x="8035" y="718"/>
                      <a:pt x="9073" y="1606"/>
                    </a:cubicBezTo>
                    <a:cubicBezTo>
                      <a:pt x="9115" y="1632"/>
                      <a:pt x="9162" y="1647"/>
                      <a:pt x="9207" y="1647"/>
                    </a:cubicBezTo>
                    <a:cubicBezTo>
                      <a:pt x="9264" y="1647"/>
                      <a:pt x="9319" y="1623"/>
                      <a:pt x="9359" y="1570"/>
                    </a:cubicBezTo>
                    <a:cubicBezTo>
                      <a:pt x="9418" y="1487"/>
                      <a:pt x="9418" y="1367"/>
                      <a:pt x="9335" y="1296"/>
                    </a:cubicBezTo>
                    <a:cubicBezTo>
                      <a:pt x="8195" y="323"/>
                      <a:pt x="6780" y="0"/>
                      <a:pt x="54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646;p21"/>
              <p:cNvSpPr/>
              <p:nvPr/>
            </p:nvSpPr>
            <p:spPr>
              <a:xfrm>
                <a:off x="5143743" y="4372880"/>
                <a:ext cx="22149" cy="194012"/>
              </a:xfrm>
              <a:custGeom>
                <a:avLst/>
                <a:gdLst/>
                <a:ahLst/>
                <a:cxnLst/>
                <a:rect l="l" t="t" r="r" b="b"/>
                <a:pathLst>
                  <a:path w="715" h="6263" extrusionOk="0">
                    <a:moveTo>
                      <a:pt x="500" y="0"/>
                    </a:moveTo>
                    <a:cubicBezTo>
                      <a:pt x="405" y="0"/>
                      <a:pt x="310" y="96"/>
                      <a:pt x="310" y="191"/>
                    </a:cubicBezTo>
                    <a:lnTo>
                      <a:pt x="12" y="6061"/>
                    </a:lnTo>
                    <a:cubicBezTo>
                      <a:pt x="0" y="6168"/>
                      <a:pt x="83" y="6263"/>
                      <a:pt x="202" y="6263"/>
                    </a:cubicBezTo>
                    <a:cubicBezTo>
                      <a:pt x="310" y="6263"/>
                      <a:pt x="405" y="6180"/>
                      <a:pt x="417" y="6072"/>
                    </a:cubicBezTo>
                    <a:lnTo>
                      <a:pt x="714" y="215"/>
                    </a:lnTo>
                    <a:cubicBezTo>
                      <a:pt x="714" y="107"/>
                      <a:pt x="619" y="0"/>
                      <a:pt x="5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647;p21"/>
              <p:cNvSpPr/>
              <p:nvPr/>
            </p:nvSpPr>
            <p:spPr>
              <a:xfrm>
                <a:off x="5186895" y="4451810"/>
                <a:ext cx="132801" cy="103279"/>
              </a:xfrm>
              <a:custGeom>
                <a:avLst/>
                <a:gdLst/>
                <a:ahLst/>
                <a:cxnLst/>
                <a:rect l="l" t="t" r="r" b="b"/>
                <a:pathLst>
                  <a:path w="4287" h="3334" extrusionOk="0">
                    <a:moveTo>
                      <a:pt x="4077" y="1"/>
                    </a:moveTo>
                    <a:cubicBezTo>
                      <a:pt x="4055" y="1"/>
                      <a:pt x="4033" y="4"/>
                      <a:pt x="4012" y="12"/>
                    </a:cubicBezTo>
                    <a:cubicBezTo>
                      <a:pt x="2012" y="679"/>
                      <a:pt x="143" y="2917"/>
                      <a:pt x="60" y="3001"/>
                    </a:cubicBezTo>
                    <a:cubicBezTo>
                      <a:pt x="0" y="3096"/>
                      <a:pt x="0" y="3215"/>
                      <a:pt x="95" y="3286"/>
                    </a:cubicBezTo>
                    <a:cubicBezTo>
                      <a:pt x="143" y="3322"/>
                      <a:pt x="179" y="3334"/>
                      <a:pt x="226" y="3334"/>
                    </a:cubicBezTo>
                    <a:cubicBezTo>
                      <a:pt x="286" y="3334"/>
                      <a:pt x="333" y="3298"/>
                      <a:pt x="357" y="3251"/>
                    </a:cubicBezTo>
                    <a:cubicBezTo>
                      <a:pt x="381" y="3239"/>
                      <a:pt x="2238" y="1024"/>
                      <a:pt x="4132" y="393"/>
                    </a:cubicBezTo>
                    <a:cubicBezTo>
                      <a:pt x="4251" y="369"/>
                      <a:pt x="4286" y="250"/>
                      <a:pt x="4262" y="143"/>
                    </a:cubicBezTo>
                    <a:cubicBezTo>
                      <a:pt x="4235" y="50"/>
                      <a:pt x="4156" y="1"/>
                      <a:pt x="40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648;p21"/>
              <p:cNvSpPr/>
              <p:nvPr/>
            </p:nvSpPr>
            <p:spPr>
              <a:xfrm>
                <a:off x="4493123" y="3457464"/>
                <a:ext cx="287719" cy="137881"/>
              </a:xfrm>
              <a:custGeom>
                <a:avLst/>
                <a:gdLst/>
                <a:ahLst/>
                <a:cxnLst/>
                <a:rect l="l" t="t" r="r" b="b"/>
                <a:pathLst>
                  <a:path w="9288" h="4451" extrusionOk="0">
                    <a:moveTo>
                      <a:pt x="9287" y="0"/>
                    </a:moveTo>
                    <a:lnTo>
                      <a:pt x="9287" y="0"/>
                    </a:lnTo>
                    <a:cubicBezTo>
                      <a:pt x="7789" y="1620"/>
                      <a:pt x="5774" y="3374"/>
                      <a:pt x="4042" y="3374"/>
                    </a:cubicBezTo>
                    <a:cubicBezTo>
                      <a:pt x="3916" y="3374"/>
                      <a:pt x="3791" y="3365"/>
                      <a:pt x="3668" y="3346"/>
                    </a:cubicBezTo>
                    <a:cubicBezTo>
                      <a:pt x="2394" y="3131"/>
                      <a:pt x="1131" y="2512"/>
                      <a:pt x="0" y="1679"/>
                    </a:cubicBezTo>
                    <a:lnTo>
                      <a:pt x="0" y="1679"/>
                    </a:lnTo>
                    <a:cubicBezTo>
                      <a:pt x="1" y="1679"/>
                      <a:pt x="3310" y="4451"/>
                      <a:pt x="6910" y="4451"/>
                    </a:cubicBezTo>
                    <a:cubicBezTo>
                      <a:pt x="7564" y="4451"/>
                      <a:pt x="8228" y="4359"/>
                      <a:pt x="8882" y="4143"/>
                    </a:cubicBezTo>
                    <a:cubicBezTo>
                      <a:pt x="8990" y="2596"/>
                      <a:pt x="9156" y="1084"/>
                      <a:pt x="92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649;p21"/>
              <p:cNvSpPr/>
              <p:nvPr/>
            </p:nvSpPr>
            <p:spPr>
              <a:xfrm>
                <a:off x="4363668" y="3255335"/>
                <a:ext cx="92963" cy="60871"/>
              </a:xfrm>
              <a:custGeom>
                <a:avLst/>
                <a:gdLst/>
                <a:ahLst/>
                <a:cxnLst/>
                <a:rect l="l" t="t" r="r" b="b"/>
                <a:pathLst>
                  <a:path w="3001" h="1965" extrusionOk="0">
                    <a:moveTo>
                      <a:pt x="1500" y="0"/>
                    </a:moveTo>
                    <a:cubicBezTo>
                      <a:pt x="667" y="0"/>
                      <a:pt x="0" y="441"/>
                      <a:pt x="0" y="977"/>
                    </a:cubicBezTo>
                    <a:cubicBezTo>
                      <a:pt x="0" y="1524"/>
                      <a:pt x="667" y="1965"/>
                      <a:pt x="1500" y="1965"/>
                    </a:cubicBezTo>
                    <a:cubicBezTo>
                      <a:pt x="2334" y="1965"/>
                      <a:pt x="3001" y="1524"/>
                      <a:pt x="3001" y="977"/>
                    </a:cubicBezTo>
                    <a:cubicBezTo>
                      <a:pt x="3001" y="441"/>
                      <a:pt x="2334" y="0"/>
                      <a:pt x="1500" y="0"/>
                    </a:cubicBezTo>
                    <a:close/>
                  </a:path>
                </a:pathLst>
              </a:custGeom>
              <a:solidFill>
                <a:srgbClr val="DF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650;p21"/>
              <p:cNvSpPr/>
              <p:nvPr/>
            </p:nvSpPr>
            <p:spPr>
              <a:xfrm>
                <a:off x="3620858" y="4566520"/>
                <a:ext cx="1937828" cy="347010"/>
              </a:xfrm>
              <a:custGeom>
                <a:avLst/>
                <a:gdLst/>
                <a:ahLst/>
                <a:cxnLst/>
                <a:rect l="l" t="t" r="r" b="b"/>
                <a:pathLst>
                  <a:path w="62556" h="11202" extrusionOk="0">
                    <a:moveTo>
                      <a:pt x="2655" y="0"/>
                    </a:moveTo>
                    <a:cubicBezTo>
                      <a:pt x="2250" y="1131"/>
                      <a:pt x="1905" y="2179"/>
                      <a:pt x="1655" y="3096"/>
                    </a:cubicBezTo>
                    <a:cubicBezTo>
                      <a:pt x="0" y="8930"/>
                      <a:pt x="4965" y="10847"/>
                      <a:pt x="12275" y="10847"/>
                    </a:cubicBezTo>
                    <a:cubicBezTo>
                      <a:pt x="17157" y="10847"/>
                      <a:pt x="32617" y="11201"/>
                      <a:pt x="43647" y="11201"/>
                    </a:cubicBezTo>
                    <a:cubicBezTo>
                      <a:pt x="49162" y="11201"/>
                      <a:pt x="53570" y="11113"/>
                      <a:pt x="54995" y="10847"/>
                    </a:cubicBezTo>
                    <a:cubicBezTo>
                      <a:pt x="59269" y="10061"/>
                      <a:pt x="62139" y="10239"/>
                      <a:pt x="62496" y="5965"/>
                    </a:cubicBezTo>
                    <a:cubicBezTo>
                      <a:pt x="62556" y="5179"/>
                      <a:pt x="62329" y="3929"/>
                      <a:pt x="61913" y="2417"/>
                    </a:cubicBezTo>
                    <a:cubicBezTo>
                      <a:pt x="61091" y="4513"/>
                      <a:pt x="59448" y="7382"/>
                      <a:pt x="56317" y="8227"/>
                    </a:cubicBezTo>
                    <a:cubicBezTo>
                      <a:pt x="53729" y="8939"/>
                      <a:pt x="42122" y="9400"/>
                      <a:pt x="30686" y="9400"/>
                    </a:cubicBezTo>
                    <a:cubicBezTo>
                      <a:pt x="19551" y="9400"/>
                      <a:pt x="8577" y="8963"/>
                      <a:pt x="6251" y="7894"/>
                    </a:cubicBezTo>
                    <a:cubicBezTo>
                      <a:pt x="3846" y="6775"/>
                      <a:pt x="2953" y="3215"/>
                      <a:pt x="26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651;p21"/>
              <p:cNvSpPr/>
              <p:nvPr/>
            </p:nvSpPr>
            <p:spPr>
              <a:xfrm>
                <a:off x="4734345" y="3255335"/>
                <a:ext cx="92963" cy="60871"/>
              </a:xfrm>
              <a:custGeom>
                <a:avLst/>
                <a:gdLst/>
                <a:ahLst/>
                <a:cxnLst/>
                <a:rect l="l" t="t" r="r" b="b"/>
                <a:pathLst>
                  <a:path w="3001" h="1965" extrusionOk="0">
                    <a:moveTo>
                      <a:pt x="1500" y="0"/>
                    </a:moveTo>
                    <a:cubicBezTo>
                      <a:pt x="667" y="0"/>
                      <a:pt x="0" y="441"/>
                      <a:pt x="0" y="977"/>
                    </a:cubicBezTo>
                    <a:cubicBezTo>
                      <a:pt x="0" y="1524"/>
                      <a:pt x="667" y="1965"/>
                      <a:pt x="1500" y="1965"/>
                    </a:cubicBezTo>
                    <a:cubicBezTo>
                      <a:pt x="2334" y="1965"/>
                      <a:pt x="3000" y="1524"/>
                      <a:pt x="3000" y="977"/>
                    </a:cubicBezTo>
                    <a:cubicBezTo>
                      <a:pt x="3000" y="441"/>
                      <a:pt x="2334" y="0"/>
                      <a:pt x="1500" y="0"/>
                    </a:cubicBezTo>
                    <a:close/>
                  </a:path>
                </a:pathLst>
              </a:custGeom>
              <a:solidFill>
                <a:srgbClr val="DF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652;p21"/>
              <p:cNvSpPr/>
              <p:nvPr/>
            </p:nvSpPr>
            <p:spPr>
              <a:xfrm>
                <a:off x="4093327" y="4335614"/>
                <a:ext cx="1037158" cy="618187"/>
              </a:xfrm>
              <a:custGeom>
                <a:avLst/>
                <a:gdLst/>
                <a:ahLst/>
                <a:cxnLst/>
                <a:rect l="l" t="t" r="r" b="b"/>
                <a:pathLst>
                  <a:path w="33481" h="19956" extrusionOk="0">
                    <a:moveTo>
                      <a:pt x="0" y="1"/>
                    </a:moveTo>
                    <a:lnTo>
                      <a:pt x="2750" y="19956"/>
                    </a:lnTo>
                    <a:lnTo>
                      <a:pt x="30563" y="19956"/>
                    </a:lnTo>
                    <a:lnTo>
                      <a:pt x="33480" y="1"/>
                    </a:lnTo>
                    <a:close/>
                  </a:path>
                </a:pathLst>
              </a:custGeom>
              <a:solidFill>
                <a:srgbClr val="EAE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653;p21"/>
              <p:cNvSpPr/>
              <p:nvPr/>
            </p:nvSpPr>
            <p:spPr>
              <a:xfrm>
                <a:off x="4093327" y="4302437"/>
                <a:ext cx="1037158" cy="33208"/>
              </a:xfrm>
              <a:custGeom>
                <a:avLst/>
                <a:gdLst/>
                <a:ahLst/>
                <a:cxnLst/>
                <a:rect l="l" t="t" r="r" b="b"/>
                <a:pathLst>
                  <a:path w="33481" h="1072" extrusionOk="0">
                    <a:moveTo>
                      <a:pt x="619" y="0"/>
                    </a:moveTo>
                    <a:lnTo>
                      <a:pt x="0" y="1072"/>
                    </a:lnTo>
                    <a:lnTo>
                      <a:pt x="33480" y="1072"/>
                    </a:lnTo>
                    <a:lnTo>
                      <a:pt x="3307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654;p21"/>
              <p:cNvSpPr/>
              <p:nvPr/>
            </p:nvSpPr>
            <p:spPr>
              <a:xfrm>
                <a:off x="4507496" y="4570578"/>
                <a:ext cx="184440" cy="184440"/>
              </a:xfrm>
              <a:custGeom>
                <a:avLst/>
                <a:gdLst/>
                <a:ahLst/>
                <a:cxnLst/>
                <a:rect l="l" t="t" r="r" b="b"/>
                <a:pathLst>
                  <a:path w="5954" h="5954" extrusionOk="0">
                    <a:moveTo>
                      <a:pt x="2977" y="0"/>
                    </a:moveTo>
                    <a:cubicBezTo>
                      <a:pt x="1334" y="0"/>
                      <a:pt x="1" y="1334"/>
                      <a:pt x="1" y="2977"/>
                    </a:cubicBezTo>
                    <a:cubicBezTo>
                      <a:pt x="1" y="4620"/>
                      <a:pt x="1334" y="5953"/>
                      <a:pt x="2977" y="5953"/>
                    </a:cubicBezTo>
                    <a:cubicBezTo>
                      <a:pt x="4620" y="5953"/>
                      <a:pt x="5954" y="4620"/>
                      <a:pt x="5954" y="2977"/>
                    </a:cubicBezTo>
                    <a:cubicBezTo>
                      <a:pt x="5954" y="1334"/>
                      <a:pt x="4620" y="0"/>
                      <a:pt x="29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p:cNvSpPr txBox="1"/>
            <p:nvPr/>
          </p:nvSpPr>
          <p:spPr>
            <a:xfrm>
              <a:off x="564733" y="4372620"/>
              <a:ext cx="937902" cy="307777"/>
            </a:xfrm>
            <a:prstGeom prst="rect">
              <a:avLst/>
            </a:prstGeom>
            <a:noFill/>
          </p:spPr>
          <p:txBody>
            <a:bodyPr wrap="square" rtlCol="0">
              <a:spAutoFit/>
            </a:bodyPr>
            <a:lstStyle/>
            <a:p>
              <a:pPr algn="ctr"/>
              <a:r>
                <a:rPr lang="en-US"/>
                <a:t>Alice</a:t>
              </a:r>
            </a:p>
          </p:txBody>
        </p:sp>
      </p:grpSp>
      <p:grpSp>
        <p:nvGrpSpPr>
          <p:cNvPr id="9" name="Group 8"/>
          <p:cNvGrpSpPr/>
          <p:nvPr/>
        </p:nvGrpSpPr>
        <p:grpSpPr>
          <a:xfrm>
            <a:off x="7278261" y="3170165"/>
            <a:ext cx="1410940" cy="1504461"/>
            <a:chOff x="7278261" y="3170165"/>
            <a:chExt cx="1410940" cy="1504461"/>
          </a:xfrm>
        </p:grpSpPr>
        <p:grpSp>
          <p:nvGrpSpPr>
            <p:cNvPr id="145" name="Google Shape;2335;p32"/>
            <p:cNvGrpSpPr/>
            <p:nvPr/>
          </p:nvGrpSpPr>
          <p:grpSpPr>
            <a:xfrm>
              <a:off x="7278261" y="3170165"/>
              <a:ext cx="1410940" cy="1158212"/>
              <a:chOff x="2874288" y="1572950"/>
              <a:chExt cx="3360871" cy="2758870"/>
            </a:xfrm>
          </p:grpSpPr>
          <p:sp>
            <p:nvSpPr>
              <p:cNvPr id="146" name="Google Shape;2336;p32"/>
              <p:cNvSpPr/>
              <p:nvPr/>
            </p:nvSpPr>
            <p:spPr>
              <a:xfrm>
                <a:off x="2874288" y="1848875"/>
                <a:ext cx="3360871" cy="2282562"/>
              </a:xfrm>
              <a:custGeom>
                <a:avLst/>
                <a:gdLst/>
                <a:ahLst/>
                <a:cxnLst/>
                <a:rect l="l" t="t" r="r" b="b"/>
                <a:pathLst>
                  <a:path w="84833" h="57615" extrusionOk="0">
                    <a:moveTo>
                      <a:pt x="84833" y="57615"/>
                    </a:moveTo>
                    <a:lnTo>
                      <a:pt x="84833" y="42422"/>
                    </a:lnTo>
                    <a:cubicBezTo>
                      <a:pt x="84833" y="18991"/>
                      <a:pt x="65842" y="1"/>
                      <a:pt x="42423" y="1"/>
                    </a:cubicBezTo>
                    <a:lnTo>
                      <a:pt x="42423" y="1"/>
                    </a:lnTo>
                    <a:cubicBezTo>
                      <a:pt x="18991" y="1"/>
                      <a:pt x="1" y="18991"/>
                      <a:pt x="1" y="42422"/>
                    </a:cubicBezTo>
                    <a:lnTo>
                      <a:pt x="1" y="57615"/>
                    </a:ln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337;p32"/>
              <p:cNvSpPr/>
              <p:nvPr/>
            </p:nvSpPr>
            <p:spPr>
              <a:xfrm>
                <a:off x="2874288" y="3930851"/>
                <a:ext cx="3360871" cy="400969"/>
              </a:xfrm>
              <a:custGeom>
                <a:avLst/>
                <a:gdLst/>
                <a:ahLst/>
                <a:cxnLst/>
                <a:rect l="l" t="t" r="r" b="b"/>
                <a:pathLst>
                  <a:path w="84833" h="10121" extrusionOk="0">
                    <a:moveTo>
                      <a:pt x="84833" y="5061"/>
                    </a:moveTo>
                    <a:cubicBezTo>
                      <a:pt x="84833" y="7847"/>
                      <a:pt x="65842" y="10121"/>
                      <a:pt x="42423" y="10121"/>
                    </a:cubicBezTo>
                    <a:cubicBezTo>
                      <a:pt x="18991" y="10121"/>
                      <a:pt x="1" y="7847"/>
                      <a:pt x="1" y="5061"/>
                    </a:cubicBezTo>
                    <a:cubicBezTo>
                      <a:pt x="1" y="2263"/>
                      <a:pt x="18991" y="1"/>
                      <a:pt x="42423" y="1"/>
                    </a:cubicBezTo>
                    <a:cubicBezTo>
                      <a:pt x="65842" y="1"/>
                      <a:pt x="84833" y="2263"/>
                      <a:pt x="84833" y="5061"/>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338;p32"/>
              <p:cNvSpPr/>
              <p:nvPr/>
            </p:nvSpPr>
            <p:spPr>
              <a:xfrm>
                <a:off x="2874288" y="2124800"/>
                <a:ext cx="2059001" cy="2195800"/>
              </a:xfrm>
              <a:custGeom>
                <a:avLst/>
                <a:gdLst/>
                <a:ahLst/>
                <a:cxnLst/>
                <a:rect l="l" t="t" r="r" b="b"/>
                <a:pathLst>
                  <a:path w="51972" h="55425" extrusionOk="0">
                    <a:moveTo>
                      <a:pt x="18896" y="1"/>
                    </a:moveTo>
                    <a:lnTo>
                      <a:pt x="1" y="50650"/>
                    </a:lnTo>
                    <a:lnTo>
                      <a:pt x="28397" y="55424"/>
                    </a:lnTo>
                    <a:lnTo>
                      <a:pt x="18670" y="47757"/>
                    </a:lnTo>
                    <a:lnTo>
                      <a:pt x="51971" y="36100"/>
                    </a:lnTo>
                    <a:lnTo>
                      <a:pt x="38517" y="1"/>
                    </a:ln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339;p32"/>
              <p:cNvSpPr/>
              <p:nvPr/>
            </p:nvSpPr>
            <p:spPr>
              <a:xfrm>
                <a:off x="3261059" y="2124800"/>
                <a:ext cx="1500037" cy="1918913"/>
              </a:xfrm>
              <a:custGeom>
                <a:avLst/>
                <a:gdLst/>
                <a:ahLst/>
                <a:cxnLst/>
                <a:rect l="l" t="t" r="r" b="b"/>
                <a:pathLst>
                  <a:path w="37863" h="48436" extrusionOk="0">
                    <a:moveTo>
                      <a:pt x="25754" y="1"/>
                    </a:moveTo>
                    <a:lnTo>
                      <a:pt x="18932" y="1"/>
                    </a:lnTo>
                    <a:lnTo>
                      <a:pt x="12133" y="1"/>
                    </a:lnTo>
                    <a:lnTo>
                      <a:pt x="1" y="48435"/>
                    </a:lnTo>
                    <a:lnTo>
                      <a:pt x="18932" y="48435"/>
                    </a:lnTo>
                    <a:lnTo>
                      <a:pt x="37863" y="48435"/>
                    </a:lnTo>
                    <a:close/>
                  </a:path>
                </a:pathLst>
              </a:custGeom>
              <a:solidFill>
                <a:srgbClr val="FFFFFF">
                  <a:alpha val="35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340;p32"/>
              <p:cNvSpPr/>
              <p:nvPr/>
            </p:nvSpPr>
            <p:spPr>
              <a:xfrm>
                <a:off x="3976128" y="1963959"/>
                <a:ext cx="69846" cy="2014193"/>
              </a:xfrm>
              <a:custGeom>
                <a:avLst/>
                <a:gdLst/>
                <a:ahLst/>
                <a:cxnLst/>
                <a:rect l="l" t="t" r="r" b="b"/>
                <a:pathLst>
                  <a:path w="1763" h="50841" extrusionOk="0">
                    <a:moveTo>
                      <a:pt x="1" y="1"/>
                    </a:moveTo>
                    <a:lnTo>
                      <a:pt x="1763" y="1"/>
                    </a:lnTo>
                    <a:lnTo>
                      <a:pt x="1763" y="50840"/>
                    </a:lnTo>
                    <a:lnTo>
                      <a:pt x="1" y="5084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341;p32"/>
              <p:cNvSpPr/>
              <p:nvPr/>
            </p:nvSpPr>
            <p:spPr>
              <a:xfrm>
                <a:off x="4378468" y="2284254"/>
                <a:ext cx="1268433" cy="1108022"/>
              </a:xfrm>
              <a:custGeom>
                <a:avLst/>
                <a:gdLst/>
                <a:ahLst/>
                <a:cxnLst/>
                <a:rect l="l" t="t" r="r" b="b"/>
                <a:pathLst>
                  <a:path w="32017" h="27968" extrusionOk="0">
                    <a:moveTo>
                      <a:pt x="32016" y="0"/>
                    </a:moveTo>
                    <a:lnTo>
                      <a:pt x="10311" y="0"/>
                    </a:lnTo>
                    <a:lnTo>
                      <a:pt x="8133" y="0"/>
                    </a:lnTo>
                    <a:lnTo>
                      <a:pt x="7192" y="0"/>
                    </a:lnTo>
                    <a:cubicBezTo>
                      <a:pt x="4858" y="0"/>
                      <a:pt x="2894" y="1750"/>
                      <a:pt x="2632" y="4072"/>
                    </a:cubicBezTo>
                    <a:lnTo>
                      <a:pt x="1" y="27968"/>
                    </a:lnTo>
                    <a:lnTo>
                      <a:pt x="12478" y="27968"/>
                    </a:lnTo>
                    <a:lnTo>
                      <a:pt x="12478" y="23836"/>
                    </a:lnTo>
                    <a:lnTo>
                      <a:pt x="32005" y="23836"/>
                    </a:lnTo>
                    <a:lnTo>
                      <a:pt x="32005" y="0"/>
                    </a:ln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342;p32"/>
              <p:cNvSpPr/>
              <p:nvPr/>
            </p:nvSpPr>
            <p:spPr>
              <a:xfrm>
                <a:off x="5297282" y="2284254"/>
                <a:ext cx="493911" cy="1108498"/>
              </a:xfrm>
              <a:custGeom>
                <a:avLst/>
                <a:gdLst/>
                <a:ahLst/>
                <a:cxnLst/>
                <a:rect l="l" t="t" r="r" b="b"/>
                <a:pathLst>
                  <a:path w="12467" h="27980" extrusionOk="0">
                    <a:moveTo>
                      <a:pt x="12467" y="27980"/>
                    </a:moveTo>
                    <a:lnTo>
                      <a:pt x="1" y="27980"/>
                    </a:lnTo>
                    <a:lnTo>
                      <a:pt x="2632" y="4072"/>
                    </a:lnTo>
                    <a:cubicBezTo>
                      <a:pt x="2882" y="1750"/>
                      <a:pt x="4847" y="0"/>
                      <a:pt x="7180" y="0"/>
                    </a:cubicBezTo>
                    <a:lnTo>
                      <a:pt x="10300" y="0"/>
                    </a:lnTo>
                    <a:cubicBezTo>
                      <a:pt x="11502" y="0"/>
                      <a:pt x="12467" y="964"/>
                      <a:pt x="12467" y="2167"/>
                    </a:cubicBez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343;p32"/>
              <p:cNvSpPr/>
              <p:nvPr/>
            </p:nvSpPr>
            <p:spPr>
              <a:xfrm>
                <a:off x="3779910" y="2935144"/>
                <a:ext cx="786843" cy="1108537"/>
              </a:xfrm>
              <a:custGeom>
                <a:avLst/>
                <a:gdLst/>
                <a:ahLst/>
                <a:cxnLst/>
                <a:rect l="l" t="t" r="r" b="b"/>
                <a:pathLst>
                  <a:path w="19861" h="27981" extrusionOk="0">
                    <a:moveTo>
                      <a:pt x="1" y="1"/>
                    </a:moveTo>
                    <a:lnTo>
                      <a:pt x="1" y="27980"/>
                    </a:lnTo>
                    <a:lnTo>
                      <a:pt x="18312" y="27980"/>
                    </a:lnTo>
                    <a:cubicBezTo>
                      <a:pt x="19158" y="27980"/>
                      <a:pt x="19860" y="27290"/>
                      <a:pt x="19836" y="26432"/>
                    </a:cubicBezTo>
                    <a:lnTo>
                      <a:pt x="19836" y="1525"/>
                    </a:lnTo>
                    <a:cubicBezTo>
                      <a:pt x="19836" y="679"/>
                      <a:pt x="19158" y="1"/>
                      <a:pt x="18312" y="1"/>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344;p32"/>
              <p:cNvSpPr/>
              <p:nvPr/>
            </p:nvSpPr>
            <p:spPr>
              <a:xfrm>
                <a:off x="3593596" y="2935144"/>
                <a:ext cx="372682" cy="1108537"/>
              </a:xfrm>
              <a:custGeom>
                <a:avLst/>
                <a:gdLst/>
                <a:ahLst/>
                <a:cxnLst/>
                <a:rect l="l" t="t" r="r" b="b"/>
                <a:pathLst>
                  <a:path w="9407" h="27981" extrusionOk="0">
                    <a:moveTo>
                      <a:pt x="9407" y="27980"/>
                    </a:moveTo>
                    <a:lnTo>
                      <a:pt x="1167" y="27980"/>
                    </a:lnTo>
                    <a:cubicBezTo>
                      <a:pt x="524" y="27980"/>
                      <a:pt x="1" y="27456"/>
                      <a:pt x="1" y="26813"/>
                    </a:cubicBezTo>
                    <a:lnTo>
                      <a:pt x="1" y="2763"/>
                    </a:lnTo>
                    <a:cubicBezTo>
                      <a:pt x="1" y="1227"/>
                      <a:pt x="1239" y="1"/>
                      <a:pt x="2775" y="1"/>
                    </a:cubicBezTo>
                    <a:lnTo>
                      <a:pt x="6632" y="1"/>
                    </a:lnTo>
                    <a:cubicBezTo>
                      <a:pt x="8156" y="1"/>
                      <a:pt x="9395" y="1227"/>
                      <a:pt x="9395" y="2763"/>
                    </a:cubicBezTo>
                    <a:lnTo>
                      <a:pt x="9395" y="27980"/>
                    </a:ln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345;p32"/>
              <p:cNvSpPr/>
              <p:nvPr/>
            </p:nvSpPr>
            <p:spPr>
              <a:xfrm>
                <a:off x="3966224" y="3360619"/>
                <a:ext cx="1150492" cy="332074"/>
              </a:xfrm>
              <a:custGeom>
                <a:avLst/>
                <a:gdLst/>
                <a:ahLst/>
                <a:cxnLst/>
                <a:rect l="l" t="t" r="r" b="b"/>
                <a:pathLst>
                  <a:path w="29040" h="8382" extrusionOk="0">
                    <a:moveTo>
                      <a:pt x="1" y="0"/>
                    </a:moveTo>
                    <a:lnTo>
                      <a:pt x="29040" y="0"/>
                    </a:lnTo>
                    <a:lnTo>
                      <a:pt x="29040" y="8382"/>
                    </a:lnTo>
                    <a:lnTo>
                      <a:pt x="1" y="8382"/>
                    </a:ln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346;p32"/>
              <p:cNvSpPr/>
              <p:nvPr/>
            </p:nvSpPr>
            <p:spPr>
              <a:xfrm>
                <a:off x="3966224" y="3692680"/>
                <a:ext cx="1150492" cy="350496"/>
              </a:xfrm>
              <a:custGeom>
                <a:avLst/>
                <a:gdLst/>
                <a:ahLst/>
                <a:cxnLst/>
                <a:rect l="l" t="t" r="r" b="b"/>
                <a:pathLst>
                  <a:path w="29040" h="8847" extrusionOk="0">
                    <a:moveTo>
                      <a:pt x="1" y="0"/>
                    </a:moveTo>
                    <a:lnTo>
                      <a:pt x="29040" y="0"/>
                    </a:lnTo>
                    <a:lnTo>
                      <a:pt x="29040" y="8846"/>
                    </a:lnTo>
                    <a:lnTo>
                      <a:pt x="1" y="8846"/>
                    </a:ln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347;p32"/>
              <p:cNvSpPr/>
              <p:nvPr/>
            </p:nvSpPr>
            <p:spPr>
              <a:xfrm>
                <a:off x="4909124" y="3211069"/>
                <a:ext cx="259455" cy="149596"/>
              </a:xfrm>
              <a:custGeom>
                <a:avLst/>
                <a:gdLst/>
                <a:ahLst/>
                <a:cxnLst/>
                <a:rect l="l" t="t" r="r" b="b"/>
                <a:pathLst>
                  <a:path w="6549" h="3776" extrusionOk="0">
                    <a:moveTo>
                      <a:pt x="0" y="1"/>
                    </a:moveTo>
                    <a:lnTo>
                      <a:pt x="0" y="3775"/>
                    </a:lnTo>
                    <a:lnTo>
                      <a:pt x="6549" y="3775"/>
                    </a:lnTo>
                    <a:lnTo>
                      <a:pt x="6549" y="1"/>
                    </a:lnTo>
                    <a:close/>
                  </a:path>
                </a:pathLst>
              </a:custGeom>
              <a:solidFill>
                <a:srgbClr val="763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348;p32"/>
              <p:cNvSpPr/>
              <p:nvPr/>
            </p:nvSpPr>
            <p:spPr>
              <a:xfrm>
                <a:off x="4553452" y="2567548"/>
                <a:ext cx="320347" cy="384924"/>
              </a:xfrm>
              <a:custGeom>
                <a:avLst/>
                <a:gdLst/>
                <a:ahLst/>
                <a:cxnLst/>
                <a:rect l="l" t="t" r="r" b="b"/>
                <a:pathLst>
                  <a:path w="8086" h="9716" extrusionOk="0">
                    <a:moveTo>
                      <a:pt x="5476" y="0"/>
                    </a:moveTo>
                    <a:cubicBezTo>
                      <a:pt x="4671" y="0"/>
                      <a:pt x="3891" y="428"/>
                      <a:pt x="3477" y="1183"/>
                    </a:cubicBezTo>
                    <a:lnTo>
                      <a:pt x="608" y="6315"/>
                    </a:lnTo>
                    <a:cubicBezTo>
                      <a:pt x="1" y="7410"/>
                      <a:pt x="406" y="8815"/>
                      <a:pt x="1501" y="9422"/>
                    </a:cubicBezTo>
                    <a:cubicBezTo>
                      <a:pt x="1856" y="9621"/>
                      <a:pt x="2241" y="9715"/>
                      <a:pt x="2621" y="9715"/>
                    </a:cubicBezTo>
                    <a:cubicBezTo>
                      <a:pt x="3427" y="9715"/>
                      <a:pt x="4208" y="9290"/>
                      <a:pt x="4620" y="8530"/>
                    </a:cubicBezTo>
                    <a:lnTo>
                      <a:pt x="7478" y="3398"/>
                    </a:lnTo>
                    <a:cubicBezTo>
                      <a:pt x="8085" y="2291"/>
                      <a:pt x="7680" y="898"/>
                      <a:pt x="6585" y="290"/>
                    </a:cubicBezTo>
                    <a:cubicBezTo>
                      <a:pt x="6233" y="93"/>
                      <a:pt x="5851" y="0"/>
                      <a:pt x="5476" y="0"/>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349;p32"/>
              <p:cNvSpPr/>
              <p:nvPr/>
            </p:nvSpPr>
            <p:spPr>
              <a:xfrm>
                <a:off x="4265285" y="2811582"/>
                <a:ext cx="553338" cy="155697"/>
              </a:xfrm>
              <a:custGeom>
                <a:avLst/>
                <a:gdLst/>
                <a:ahLst/>
                <a:cxnLst/>
                <a:rect l="l" t="t" r="r" b="b"/>
                <a:pathLst>
                  <a:path w="13967" h="3930" extrusionOk="0">
                    <a:moveTo>
                      <a:pt x="13966" y="1965"/>
                    </a:moveTo>
                    <a:lnTo>
                      <a:pt x="13966" y="1965"/>
                    </a:lnTo>
                    <a:cubicBezTo>
                      <a:pt x="13966" y="3048"/>
                      <a:pt x="13085" y="3929"/>
                      <a:pt x="12002" y="3929"/>
                    </a:cubicBezTo>
                    <a:lnTo>
                      <a:pt x="1965" y="3929"/>
                    </a:lnTo>
                    <a:cubicBezTo>
                      <a:pt x="881" y="3929"/>
                      <a:pt x="0" y="3060"/>
                      <a:pt x="0" y="1965"/>
                    </a:cubicBezTo>
                    <a:lnTo>
                      <a:pt x="0" y="1965"/>
                    </a:lnTo>
                    <a:cubicBezTo>
                      <a:pt x="0" y="881"/>
                      <a:pt x="881" y="0"/>
                      <a:pt x="1965" y="0"/>
                    </a:cubicBezTo>
                    <a:lnTo>
                      <a:pt x="12002" y="0"/>
                    </a:lnTo>
                    <a:cubicBezTo>
                      <a:pt x="13073" y="0"/>
                      <a:pt x="13966" y="881"/>
                      <a:pt x="13966" y="1965"/>
                    </a:cubicBezTo>
                    <a:close/>
                  </a:path>
                </a:pathLst>
              </a:custGeom>
              <a:solidFill>
                <a:srgbClr val="BCBA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350;p32"/>
              <p:cNvSpPr/>
              <p:nvPr/>
            </p:nvSpPr>
            <p:spPr>
              <a:xfrm>
                <a:off x="4179913" y="2811582"/>
                <a:ext cx="216985" cy="207120"/>
              </a:xfrm>
              <a:custGeom>
                <a:avLst/>
                <a:gdLst/>
                <a:ahLst/>
                <a:cxnLst/>
                <a:rect l="l" t="t" r="r" b="b"/>
                <a:pathLst>
                  <a:path w="5477" h="5228" extrusionOk="0">
                    <a:moveTo>
                      <a:pt x="1465" y="0"/>
                    </a:moveTo>
                    <a:cubicBezTo>
                      <a:pt x="655" y="0"/>
                      <a:pt x="0" y="655"/>
                      <a:pt x="0" y="1477"/>
                    </a:cubicBezTo>
                    <a:lnTo>
                      <a:pt x="0" y="4525"/>
                    </a:lnTo>
                    <a:cubicBezTo>
                      <a:pt x="0" y="4917"/>
                      <a:pt x="310" y="5227"/>
                      <a:pt x="703" y="5227"/>
                    </a:cubicBezTo>
                    <a:lnTo>
                      <a:pt x="4774" y="5227"/>
                    </a:lnTo>
                    <a:cubicBezTo>
                      <a:pt x="5167" y="5227"/>
                      <a:pt x="5477" y="4917"/>
                      <a:pt x="5477" y="4525"/>
                    </a:cubicBezTo>
                    <a:lnTo>
                      <a:pt x="5477" y="703"/>
                    </a:lnTo>
                    <a:cubicBezTo>
                      <a:pt x="5477" y="310"/>
                      <a:pt x="5167" y="0"/>
                      <a:pt x="4774" y="0"/>
                    </a:cubicBez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351;p32"/>
              <p:cNvSpPr/>
              <p:nvPr/>
            </p:nvSpPr>
            <p:spPr>
              <a:xfrm>
                <a:off x="4226580"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352;p32"/>
              <p:cNvSpPr/>
              <p:nvPr/>
            </p:nvSpPr>
            <p:spPr>
              <a:xfrm>
                <a:off x="4277051"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353;p32"/>
              <p:cNvSpPr/>
              <p:nvPr/>
            </p:nvSpPr>
            <p:spPr>
              <a:xfrm>
                <a:off x="4328473"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354;p32"/>
              <p:cNvSpPr/>
              <p:nvPr/>
            </p:nvSpPr>
            <p:spPr>
              <a:xfrm>
                <a:off x="3932273" y="3071264"/>
                <a:ext cx="809465" cy="289604"/>
              </a:xfrm>
              <a:custGeom>
                <a:avLst/>
                <a:gdLst/>
                <a:ahLst/>
                <a:cxnLst/>
                <a:rect l="l" t="t" r="r" b="b"/>
                <a:pathLst>
                  <a:path w="20432" h="7310" extrusionOk="0">
                    <a:moveTo>
                      <a:pt x="3384" y="1"/>
                    </a:moveTo>
                    <a:cubicBezTo>
                      <a:pt x="1651" y="1"/>
                      <a:pt x="200" y="1350"/>
                      <a:pt x="107" y="3101"/>
                    </a:cubicBezTo>
                    <a:cubicBezTo>
                      <a:pt x="0" y="4911"/>
                      <a:pt x="1381" y="6459"/>
                      <a:pt x="3203" y="6554"/>
                    </a:cubicBezTo>
                    <a:lnTo>
                      <a:pt x="16871" y="7304"/>
                    </a:lnTo>
                    <a:cubicBezTo>
                      <a:pt x="16937" y="7308"/>
                      <a:pt x="17002" y="7310"/>
                      <a:pt x="17067" y="7310"/>
                    </a:cubicBezTo>
                    <a:cubicBezTo>
                      <a:pt x="18802" y="7310"/>
                      <a:pt x="20244" y="5942"/>
                      <a:pt x="20324" y="4208"/>
                    </a:cubicBezTo>
                    <a:cubicBezTo>
                      <a:pt x="20431" y="2411"/>
                      <a:pt x="19050" y="863"/>
                      <a:pt x="17229" y="756"/>
                    </a:cubicBezTo>
                    <a:lnTo>
                      <a:pt x="3560" y="6"/>
                    </a:lnTo>
                    <a:cubicBezTo>
                      <a:pt x="3501" y="2"/>
                      <a:pt x="3442" y="1"/>
                      <a:pt x="3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355;p32"/>
              <p:cNvSpPr/>
              <p:nvPr/>
            </p:nvSpPr>
            <p:spPr>
              <a:xfrm>
                <a:off x="4693534" y="2398863"/>
                <a:ext cx="475053" cy="812278"/>
              </a:xfrm>
              <a:custGeom>
                <a:avLst/>
                <a:gdLst/>
                <a:ahLst/>
                <a:cxnLst/>
                <a:rect l="l" t="t" r="r" b="b"/>
                <a:pathLst>
                  <a:path w="11991" h="20503" extrusionOk="0">
                    <a:moveTo>
                      <a:pt x="11991" y="20503"/>
                    </a:moveTo>
                    <a:lnTo>
                      <a:pt x="1" y="20503"/>
                    </a:lnTo>
                    <a:lnTo>
                      <a:pt x="1" y="3501"/>
                    </a:lnTo>
                    <a:cubicBezTo>
                      <a:pt x="1" y="1512"/>
                      <a:pt x="1846" y="0"/>
                      <a:pt x="3787" y="417"/>
                    </a:cubicBezTo>
                    <a:lnTo>
                      <a:pt x="3787" y="417"/>
                    </a:lnTo>
                    <a:cubicBezTo>
                      <a:pt x="8573" y="1429"/>
                      <a:pt x="11991" y="5644"/>
                      <a:pt x="11991" y="10525"/>
                    </a:cubicBez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356;p32"/>
              <p:cNvSpPr/>
              <p:nvPr/>
            </p:nvSpPr>
            <p:spPr>
              <a:xfrm>
                <a:off x="4646391" y="2344035"/>
                <a:ext cx="308066" cy="287187"/>
              </a:xfrm>
              <a:custGeom>
                <a:avLst/>
                <a:gdLst/>
                <a:ahLst/>
                <a:cxnLst/>
                <a:rect l="l" t="t" r="r" b="b"/>
                <a:pathLst>
                  <a:path w="7776" h="7249" extrusionOk="0">
                    <a:moveTo>
                      <a:pt x="2922" y="0"/>
                    </a:moveTo>
                    <a:cubicBezTo>
                      <a:pt x="2242" y="0"/>
                      <a:pt x="1560" y="259"/>
                      <a:pt x="1036" y="777"/>
                    </a:cubicBezTo>
                    <a:cubicBezTo>
                      <a:pt x="0" y="1825"/>
                      <a:pt x="0" y="3504"/>
                      <a:pt x="1036" y="4539"/>
                    </a:cubicBezTo>
                    <a:lnTo>
                      <a:pt x="2977" y="6480"/>
                    </a:lnTo>
                    <a:cubicBezTo>
                      <a:pt x="3489" y="6992"/>
                      <a:pt x="4168" y="7248"/>
                      <a:pt x="4849" y="7248"/>
                    </a:cubicBezTo>
                    <a:cubicBezTo>
                      <a:pt x="5531" y="7248"/>
                      <a:pt x="6215" y="6992"/>
                      <a:pt x="6739" y="6480"/>
                    </a:cubicBezTo>
                    <a:cubicBezTo>
                      <a:pt x="7775" y="5432"/>
                      <a:pt x="7775" y="3754"/>
                      <a:pt x="6739" y="2718"/>
                    </a:cubicBezTo>
                    <a:lnTo>
                      <a:pt x="4799" y="777"/>
                    </a:lnTo>
                    <a:cubicBezTo>
                      <a:pt x="4281" y="259"/>
                      <a:pt x="3602" y="0"/>
                      <a:pt x="2922" y="0"/>
                    </a:cubicBez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357;p32"/>
              <p:cNvSpPr/>
              <p:nvPr/>
            </p:nvSpPr>
            <p:spPr>
              <a:xfrm>
                <a:off x="4562445" y="2263495"/>
                <a:ext cx="354260" cy="337303"/>
              </a:xfrm>
              <a:custGeom>
                <a:avLst/>
                <a:gdLst/>
                <a:ahLst/>
                <a:cxnLst/>
                <a:rect l="l" t="t" r="r" b="b"/>
                <a:pathLst>
                  <a:path w="8942" h="8514" extrusionOk="0">
                    <a:moveTo>
                      <a:pt x="6537" y="8513"/>
                    </a:moveTo>
                    <a:lnTo>
                      <a:pt x="2084" y="8513"/>
                    </a:lnTo>
                    <a:cubicBezTo>
                      <a:pt x="929" y="8513"/>
                      <a:pt x="0" y="7573"/>
                      <a:pt x="0" y="6430"/>
                    </a:cubicBezTo>
                    <a:lnTo>
                      <a:pt x="0" y="0"/>
                    </a:lnTo>
                    <a:lnTo>
                      <a:pt x="8942" y="0"/>
                    </a:lnTo>
                    <a:lnTo>
                      <a:pt x="8942" y="6132"/>
                    </a:lnTo>
                    <a:cubicBezTo>
                      <a:pt x="8930" y="7442"/>
                      <a:pt x="7858" y="8513"/>
                      <a:pt x="6537" y="8513"/>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358;p32"/>
              <p:cNvSpPr/>
              <p:nvPr/>
            </p:nvSpPr>
            <p:spPr>
              <a:xfrm>
                <a:off x="4475171" y="2088472"/>
                <a:ext cx="483056" cy="364679"/>
              </a:xfrm>
              <a:custGeom>
                <a:avLst/>
                <a:gdLst/>
                <a:ahLst/>
                <a:cxnLst/>
                <a:rect l="l" t="t" r="r" b="b"/>
                <a:pathLst>
                  <a:path w="12193" h="9205" extrusionOk="0">
                    <a:moveTo>
                      <a:pt x="10776" y="2751"/>
                    </a:moveTo>
                    <a:lnTo>
                      <a:pt x="10192" y="2180"/>
                    </a:lnTo>
                    <a:cubicBezTo>
                      <a:pt x="9811" y="1799"/>
                      <a:pt x="9275" y="1584"/>
                      <a:pt x="8740" y="1584"/>
                    </a:cubicBezTo>
                    <a:lnTo>
                      <a:pt x="8085" y="1584"/>
                    </a:lnTo>
                    <a:cubicBezTo>
                      <a:pt x="7847" y="989"/>
                      <a:pt x="7251" y="561"/>
                      <a:pt x="6561" y="561"/>
                    </a:cubicBezTo>
                    <a:cubicBezTo>
                      <a:pt x="6311" y="561"/>
                      <a:pt x="6084" y="620"/>
                      <a:pt x="5858" y="715"/>
                    </a:cubicBezTo>
                    <a:cubicBezTo>
                      <a:pt x="5561" y="275"/>
                      <a:pt x="5072" y="1"/>
                      <a:pt x="4513" y="1"/>
                    </a:cubicBezTo>
                    <a:cubicBezTo>
                      <a:pt x="4108" y="1"/>
                      <a:pt x="3739" y="144"/>
                      <a:pt x="3441" y="382"/>
                    </a:cubicBezTo>
                    <a:cubicBezTo>
                      <a:pt x="3084" y="132"/>
                      <a:pt x="2644" y="1"/>
                      <a:pt x="2191" y="1"/>
                    </a:cubicBezTo>
                    <a:cubicBezTo>
                      <a:pt x="977" y="1"/>
                      <a:pt x="0" y="977"/>
                      <a:pt x="0" y="2180"/>
                    </a:cubicBezTo>
                    <a:cubicBezTo>
                      <a:pt x="0" y="3394"/>
                      <a:pt x="977" y="4371"/>
                      <a:pt x="2191" y="4371"/>
                    </a:cubicBezTo>
                    <a:lnTo>
                      <a:pt x="8990" y="4371"/>
                    </a:lnTo>
                    <a:lnTo>
                      <a:pt x="8990" y="7585"/>
                    </a:lnTo>
                    <a:cubicBezTo>
                      <a:pt x="8990" y="7978"/>
                      <a:pt x="9216" y="8311"/>
                      <a:pt x="9549" y="8478"/>
                    </a:cubicBezTo>
                    <a:lnTo>
                      <a:pt x="11121" y="9204"/>
                    </a:lnTo>
                    <a:lnTo>
                      <a:pt x="11121" y="9193"/>
                    </a:lnTo>
                    <a:cubicBezTo>
                      <a:pt x="11811" y="7811"/>
                      <a:pt x="12169" y="6276"/>
                      <a:pt x="12169" y="4728"/>
                    </a:cubicBezTo>
                    <a:cubicBezTo>
                      <a:pt x="12192" y="3835"/>
                      <a:pt x="11621" y="3049"/>
                      <a:pt x="10776" y="2751"/>
                    </a:cubicBez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359;p32"/>
              <p:cNvSpPr/>
              <p:nvPr/>
            </p:nvSpPr>
            <p:spPr>
              <a:xfrm>
                <a:off x="3962460" y="2766776"/>
                <a:ext cx="536342" cy="336828"/>
              </a:xfrm>
              <a:custGeom>
                <a:avLst/>
                <a:gdLst/>
                <a:ahLst/>
                <a:cxnLst/>
                <a:rect l="l" t="t" r="r" b="b"/>
                <a:pathLst>
                  <a:path w="13538" h="8502" extrusionOk="0">
                    <a:moveTo>
                      <a:pt x="738" y="0"/>
                    </a:moveTo>
                    <a:cubicBezTo>
                      <a:pt x="250" y="0"/>
                      <a:pt x="0" y="393"/>
                      <a:pt x="155" y="881"/>
                    </a:cubicBezTo>
                    <a:lnTo>
                      <a:pt x="2774" y="8501"/>
                    </a:lnTo>
                    <a:lnTo>
                      <a:pt x="13538" y="8501"/>
                    </a:lnTo>
                    <a:lnTo>
                      <a:pt x="10918" y="881"/>
                    </a:lnTo>
                    <a:cubicBezTo>
                      <a:pt x="10752" y="393"/>
                      <a:pt x="10228" y="0"/>
                      <a:pt x="9740" y="0"/>
                    </a:cubicBez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360;p32"/>
              <p:cNvSpPr/>
              <p:nvPr/>
            </p:nvSpPr>
            <p:spPr>
              <a:xfrm>
                <a:off x="4474220" y="3067699"/>
                <a:ext cx="258068" cy="35893"/>
              </a:xfrm>
              <a:custGeom>
                <a:avLst/>
                <a:gdLst/>
                <a:ahLst/>
                <a:cxnLst/>
                <a:rect l="l" t="t" r="r" b="b"/>
                <a:pathLst>
                  <a:path w="6514" h="906" extrusionOk="0">
                    <a:moveTo>
                      <a:pt x="1" y="0"/>
                    </a:moveTo>
                    <a:lnTo>
                      <a:pt x="1" y="905"/>
                    </a:lnTo>
                    <a:lnTo>
                      <a:pt x="6513" y="905"/>
                    </a:lnTo>
                    <a:lnTo>
                      <a:pt x="6513" y="0"/>
                    </a:ln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361;p32"/>
              <p:cNvSpPr/>
              <p:nvPr/>
            </p:nvSpPr>
            <p:spPr>
              <a:xfrm>
                <a:off x="3937463" y="2766776"/>
                <a:ext cx="536817" cy="336828"/>
              </a:xfrm>
              <a:custGeom>
                <a:avLst/>
                <a:gdLst/>
                <a:ahLst/>
                <a:cxnLst/>
                <a:rect l="l" t="t" r="r" b="b"/>
                <a:pathLst>
                  <a:path w="13550" h="8502" extrusionOk="0">
                    <a:moveTo>
                      <a:pt x="13550" y="8501"/>
                    </a:moveTo>
                    <a:lnTo>
                      <a:pt x="2786" y="8501"/>
                    </a:lnTo>
                    <a:lnTo>
                      <a:pt x="167" y="881"/>
                    </a:lnTo>
                    <a:cubicBezTo>
                      <a:pt x="0" y="393"/>
                      <a:pt x="250" y="0"/>
                      <a:pt x="750" y="0"/>
                    </a:cubicBezTo>
                    <a:lnTo>
                      <a:pt x="9751" y="0"/>
                    </a:lnTo>
                    <a:cubicBezTo>
                      <a:pt x="10240" y="0"/>
                      <a:pt x="10763" y="393"/>
                      <a:pt x="10930" y="881"/>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362;p32"/>
              <p:cNvSpPr/>
              <p:nvPr/>
            </p:nvSpPr>
            <p:spPr>
              <a:xfrm>
                <a:off x="4125163" y="2915336"/>
                <a:ext cx="155697" cy="39657"/>
              </a:xfrm>
              <a:custGeom>
                <a:avLst/>
                <a:gdLst/>
                <a:ahLst/>
                <a:cxnLst/>
                <a:rect l="l" t="t" r="r" b="b"/>
                <a:pathLst>
                  <a:path w="3930" h="1001" extrusionOk="0">
                    <a:moveTo>
                      <a:pt x="1" y="1"/>
                    </a:moveTo>
                    <a:lnTo>
                      <a:pt x="334" y="1001"/>
                    </a:lnTo>
                    <a:lnTo>
                      <a:pt x="3930" y="1001"/>
                    </a:lnTo>
                    <a:lnTo>
                      <a:pt x="3585" y="1"/>
                    </a:ln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363;p32"/>
              <p:cNvSpPr/>
              <p:nvPr/>
            </p:nvSpPr>
            <p:spPr>
              <a:xfrm>
                <a:off x="3906800" y="3068650"/>
                <a:ext cx="639189" cy="437298"/>
              </a:xfrm>
              <a:custGeom>
                <a:avLst/>
                <a:gdLst/>
                <a:ahLst/>
                <a:cxnLst/>
                <a:rect l="l" t="t" r="r" b="b"/>
                <a:pathLst>
                  <a:path w="16134" h="11038" extrusionOk="0">
                    <a:moveTo>
                      <a:pt x="12573" y="10680"/>
                    </a:moveTo>
                    <a:lnTo>
                      <a:pt x="1239" y="5870"/>
                    </a:lnTo>
                    <a:cubicBezTo>
                      <a:pt x="405" y="5513"/>
                      <a:pt x="0" y="4548"/>
                      <a:pt x="358" y="3715"/>
                    </a:cubicBezTo>
                    <a:lnTo>
                      <a:pt x="1405" y="1238"/>
                    </a:lnTo>
                    <a:cubicBezTo>
                      <a:pt x="1751" y="405"/>
                      <a:pt x="2727" y="0"/>
                      <a:pt x="3560" y="357"/>
                    </a:cubicBezTo>
                    <a:lnTo>
                      <a:pt x="14895" y="5167"/>
                    </a:lnTo>
                    <a:cubicBezTo>
                      <a:pt x="15728" y="5525"/>
                      <a:pt x="16133" y="6489"/>
                      <a:pt x="15776" y="7322"/>
                    </a:cubicBezTo>
                    <a:lnTo>
                      <a:pt x="14740" y="9799"/>
                    </a:lnTo>
                    <a:cubicBezTo>
                      <a:pt x="14395" y="10644"/>
                      <a:pt x="13431" y="11037"/>
                      <a:pt x="12573" y="10680"/>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364;p32"/>
              <p:cNvSpPr/>
              <p:nvPr/>
            </p:nvSpPr>
            <p:spPr>
              <a:xfrm>
                <a:off x="4554878" y="3095628"/>
                <a:ext cx="630235" cy="383260"/>
              </a:xfrm>
              <a:custGeom>
                <a:avLst/>
                <a:gdLst/>
                <a:ahLst/>
                <a:cxnLst/>
                <a:rect l="l" t="t" r="r" b="b"/>
                <a:pathLst>
                  <a:path w="15908" h="9674" extrusionOk="0">
                    <a:moveTo>
                      <a:pt x="3712" y="1"/>
                    </a:moveTo>
                    <a:cubicBezTo>
                      <a:pt x="2377" y="1"/>
                      <a:pt x="1113" y="822"/>
                      <a:pt x="620" y="2153"/>
                    </a:cubicBezTo>
                    <a:cubicBezTo>
                      <a:pt x="1" y="3843"/>
                      <a:pt x="870" y="5737"/>
                      <a:pt x="2572" y="6368"/>
                    </a:cubicBezTo>
                    <a:lnTo>
                      <a:pt x="11073" y="9475"/>
                    </a:lnTo>
                    <a:cubicBezTo>
                      <a:pt x="11443" y="9610"/>
                      <a:pt x="11822" y="9673"/>
                      <a:pt x="12195" y="9673"/>
                    </a:cubicBezTo>
                    <a:cubicBezTo>
                      <a:pt x="13538" y="9673"/>
                      <a:pt x="14801" y="8846"/>
                      <a:pt x="15276" y="7522"/>
                    </a:cubicBezTo>
                    <a:cubicBezTo>
                      <a:pt x="15907" y="5832"/>
                      <a:pt x="15026" y="3939"/>
                      <a:pt x="13336" y="3308"/>
                    </a:cubicBezTo>
                    <a:lnTo>
                      <a:pt x="4834" y="200"/>
                    </a:lnTo>
                    <a:cubicBezTo>
                      <a:pt x="4465" y="65"/>
                      <a:pt x="4086" y="1"/>
                      <a:pt x="3712" y="1"/>
                    </a:cubicBezTo>
                    <a:close/>
                  </a:path>
                </a:pathLst>
              </a:custGeom>
              <a:solidFill>
                <a:srgbClr val="9D4E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365;p32"/>
              <p:cNvSpPr/>
              <p:nvPr/>
            </p:nvSpPr>
            <p:spPr>
              <a:xfrm>
                <a:off x="4944026" y="2631409"/>
                <a:ext cx="181646" cy="414637"/>
              </a:xfrm>
              <a:custGeom>
                <a:avLst/>
                <a:gdLst/>
                <a:ahLst/>
                <a:cxnLst/>
                <a:rect l="l" t="t" r="r" b="b"/>
                <a:pathLst>
                  <a:path w="4585" h="10466" extrusionOk="0">
                    <a:moveTo>
                      <a:pt x="2286" y="0"/>
                    </a:moveTo>
                    <a:cubicBezTo>
                      <a:pt x="1024" y="0"/>
                      <a:pt x="0" y="1024"/>
                      <a:pt x="0" y="2286"/>
                    </a:cubicBezTo>
                    <a:lnTo>
                      <a:pt x="0" y="8168"/>
                    </a:lnTo>
                    <a:cubicBezTo>
                      <a:pt x="0" y="9430"/>
                      <a:pt x="1024" y="10466"/>
                      <a:pt x="2286" y="10466"/>
                    </a:cubicBezTo>
                    <a:cubicBezTo>
                      <a:pt x="3548" y="10466"/>
                      <a:pt x="4584" y="9430"/>
                      <a:pt x="4584" y="8168"/>
                    </a:cubicBezTo>
                    <a:lnTo>
                      <a:pt x="4584" y="2286"/>
                    </a:lnTo>
                    <a:cubicBezTo>
                      <a:pt x="4584" y="1024"/>
                      <a:pt x="3548" y="0"/>
                      <a:pt x="2286" y="0"/>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366;p32"/>
              <p:cNvSpPr/>
              <p:nvPr/>
            </p:nvSpPr>
            <p:spPr>
              <a:xfrm>
                <a:off x="4257719" y="3222875"/>
                <a:ext cx="470775" cy="379298"/>
              </a:xfrm>
              <a:custGeom>
                <a:avLst/>
                <a:gdLst/>
                <a:ahLst/>
                <a:cxnLst/>
                <a:rect l="l" t="t" r="r" b="b"/>
                <a:pathLst>
                  <a:path w="11883" h="9574" extrusionOk="0">
                    <a:moveTo>
                      <a:pt x="1" y="6465"/>
                    </a:moveTo>
                    <a:lnTo>
                      <a:pt x="5942" y="9085"/>
                    </a:lnTo>
                    <a:cubicBezTo>
                      <a:pt x="7037" y="9573"/>
                      <a:pt x="8311" y="9073"/>
                      <a:pt x="8787" y="7989"/>
                    </a:cubicBezTo>
                    <a:lnTo>
                      <a:pt x="11466" y="1941"/>
                    </a:lnTo>
                    <a:cubicBezTo>
                      <a:pt x="11883" y="1012"/>
                      <a:pt x="11085" y="0"/>
                      <a:pt x="10085" y="179"/>
                    </a:cubicBezTo>
                    <a:lnTo>
                      <a:pt x="3989" y="1286"/>
                    </a:lnTo>
                    <a:lnTo>
                      <a:pt x="2572" y="667"/>
                    </a:ln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367;p32"/>
              <p:cNvSpPr/>
              <p:nvPr/>
            </p:nvSpPr>
            <p:spPr>
              <a:xfrm>
                <a:off x="4428464" y="3229134"/>
                <a:ext cx="298280" cy="361391"/>
              </a:xfrm>
              <a:custGeom>
                <a:avLst/>
                <a:gdLst/>
                <a:ahLst/>
                <a:cxnLst/>
                <a:rect l="l" t="t" r="r" b="b"/>
                <a:pathLst>
                  <a:path w="7529" h="9122" extrusionOk="0">
                    <a:moveTo>
                      <a:pt x="1" y="8212"/>
                    </a:moveTo>
                    <a:lnTo>
                      <a:pt x="1" y="8212"/>
                    </a:lnTo>
                    <a:cubicBezTo>
                      <a:pt x="9" y="8216"/>
                      <a:pt x="17" y="8220"/>
                      <a:pt x="25" y="8223"/>
                    </a:cubicBezTo>
                    <a:lnTo>
                      <a:pt x="25" y="8223"/>
                    </a:lnTo>
                    <a:lnTo>
                      <a:pt x="1" y="8212"/>
                    </a:lnTo>
                    <a:close/>
                    <a:moveTo>
                      <a:pt x="5994" y="0"/>
                    </a:moveTo>
                    <a:cubicBezTo>
                      <a:pt x="5919" y="0"/>
                      <a:pt x="5842" y="7"/>
                      <a:pt x="5763" y="21"/>
                    </a:cubicBezTo>
                    <a:lnTo>
                      <a:pt x="5549" y="57"/>
                    </a:lnTo>
                    <a:cubicBezTo>
                      <a:pt x="5680" y="378"/>
                      <a:pt x="5692" y="735"/>
                      <a:pt x="5537" y="1069"/>
                    </a:cubicBezTo>
                    <a:lnTo>
                      <a:pt x="2858" y="7117"/>
                    </a:lnTo>
                    <a:cubicBezTo>
                      <a:pt x="2507" y="7917"/>
                      <a:pt x="1721" y="8405"/>
                      <a:pt x="888" y="8405"/>
                    </a:cubicBezTo>
                    <a:cubicBezTo>
                      <a:pt x="601" y="8405"/>
                      <a:pt x="308" y="8347"/>
                      <a:pt x="25" y="8223"/>
                    </a:cubicBezTo>
                    <a:lnTo>
                      <a:pt x="25" y="8223"/>
                    </a:lnTo>
                    <a:lnTo>
                      <a:pt x="1608" y="8927"/>
                    </a:lnTo>
                    <a:cubicBezTo>
                      <a:pt x="1897" y="9059"/>
                      <a:pt x="2199" y="9121"/>
                      <a:pt x="2496" y="9121"/>
                    </a:cubicBezTo>
                    <a:cubicBezTo>
                      <a:pt x="3321" y="9121"/>
                      <a:pt x="4106" y="8638"/>
                      <a:pt x="4465" y="7831"/>
                    </a:cubicBezTo>
                    <a:lnTo>
                      <a:pt x="7144" y="1783"/>
                    </a:lnTo>
                    <a:cubicBezTo>
                      <a:pt x="7528" y="927"/>
                      <a:pt x="6881" y="0"/>
                      <a:pt x="59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368;p32"/>
              <p:cNvSpPr/>
              <p:nvPr/>
            </p:nvSpPr>
            <p:spPr>
              <a:xfrm>
                <a:off x="4572349" y="2864390"/>
                <a:ext cx="553338" cy="181646"/>
              </a:xfrm>
              <a:custGeom>
                <a:avLst/>
                <a:gdLst/>
                <a:ahLst/>
                <a:cxnLst/>
                <a:rect l="l" t="t" r="r" b="b"/>
                <a:pathLst>
                  <a:path w="13967" h="4585" extrusionOk="0">
                    <a:moveTo>
                      <a:pt x="13966" y="2287"/>
                    </a:moveTo>
                    <a:lnTo>
                      <a:pt x="13966" y="2287"/>
                    </a:lnTo>
                    <a:cubicBezTo>
                      <a:pt x="13966" y="3549"/>
                      <a:pt x="12930" y="4585"/>
                      <a:pt x="11668" y="4585"/>
                    </a:cubicBezTo>
                    <a:lnTo>
                      <a:pt x="2298" y="4585"/>
                    </a:lnTo>
                    <a:cubicBezTo>
                      <a:pt x="1024" y="4585"/>
                      <a:pt x="0" y="3549"/>
                      <a:pt x="0" y="2287"/>
                    </a:cubicBezTo>
                    <a:lnTo>
                      <a:pt x="0" y="2287"/>
                    </a:lnTo>
                    <a:cubicBezTo>
                      <a:pt x="0" y="1025"/>
                      <a:pt x="1024" y="1"/>
                      <a:pt x="2298" y="1"/>
                    </a:cubicBezTo>
                    <a:lnTo>
                      <a:pt x="11668" y="1"/>
                    </a:lnTo>
                    <a:cubicBezTo>
                      <a:pt x="12930" y="1"/>
                      <a:pt x="13966" y="1025"/>
                      <a:pt x="13966" y="2287"/>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369;p32"/>
              <p:cNvSpPr/>
              <p:nvPr/>
            </p:nvSpPr>
            <p:spPr>
              <a:xfrm>
                <a:off x="4486976" y="2864390"/>
                <a:ext cx="216985" cy="206645"/>
              </a:xfrm>
              <a:custGeom>
                <a:avLst/>
                <a:gdLst/>
                <a:ahLst/>
                <a:cxnLst/>
                <a:rect l="l" t="t" r="r" b="b"/>
                <a:pathLst>
                  <a:path w="5477" h="5216" extrusionOk="0">
                    <a:moveTo>
                      <a:pt x="5477" y="691"/>
                    </a:moveTo>
                    <a:lnTo>
                      <a:pt x="5477" y="4525"/>
                    </a:lnTo>
                    <a:cubicBezTo>
                      <a:pt x="5477" y="4906"/>
                      <a:pt x="5167" y="5216"/>
                      <a:pt x="4774" y="5216"/>
                    </a:cubicBezTo>
                    <a:lnTo>
                      <a:pt x="702" y="5216"/>
                    </a:lnTo>
                    <a:cubicBezTo>
                      <a:pt x="310" y="5216"/>
                      <a:pt x="0" y="4906"/>
                      <a:pt x="0" y="4525"/>
                    </a:cubicBezTo>
                    <a:lnTo>
                      <a:pt x="0" y="1465"/>
                    </a:lnTo>
                    <a:cubicBezTo>
                      <a:pt x="0" y="656"/>
                      <a:pt x="655" y="1"/>
                      <a:pt x="1476" y="1"/>
                    </a:cubicBezTo>
                    <a:lnTo>
                      <a:pt x="4774" y="1"/>
                    </a:lnTo>
                    <a:cubicBezTo>
                      <a:pt x="5167" y="1"/>
                      <a:pt x="5477" y="310"/>
                      <a:pt x="5477" y="691"/>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370;p32"/>
              <p:cNvSpPr/>
              <p:nvPr/>
            </p:nvSpPr>
            <p:spPr>
              <a:xfrm>
                <a:off x="4533644" y="2967233"/>
                <a:ext cx="21750" cy="103798"/>
              </a:xfrm>
              <a:custGeom>
                <a:avLst/>
                <a:gdLst/>
                <a:ahLst/>
                <a:cxnLst/>
                <a:rect l="l" t="t" r="r" b="b"/>
                <a:pathLst>
                  <a:path w="549" h="2620" extrusionOk="0">
                    <a:moveTo>
                      <a:pt x="1" y="0"/>
                    </a:moveTo>
                    <a:lnTo>
                      <a:pt x="1"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371;p32"/>
              <p:cNvSpPr/>
              <p:nvPr/>
            </p:nvSpPr>
            <p:spPr>
              <a:xfrm>
                <a:off x="4584115" y="2967233"/>
                <a:ext cx="21750" cy="103798"/>
              </a:xfrm>
              <a:custGeom>
                <a:avLst/>
                <a:gdLst/>
                <a:ahLst/>
                <a:cxnLst/>
                <a:rect l="l" t="t" r="r" b="b"/>
                <a:pathLst>
                  <a:path w="549" h="2620" extrusionOk="0">
                    <a:moveTo>
                      <a:pt x="1" y="0"/>
                    </a:moveTo>
                    <a:lnTo>
                      <a:pt x="1"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372;p32"/>
              <p:cNvSpPr/>
              <p:nvPr/>
            </p:nvSpPr>
            <p:spPr>
              <a:xfrm>
                <a:off x="4635536" y="2967233"/>
                <a:ext cx="21750" cy="103798"/>
              </a:xfrm>
              <a:custGeom>
                <a:avLst/>
                <a:gdLst/>
                <a:ahLst/>
                <a:cxnLst/>
                <a:rect l="l" t="t" r="r" b="b"/>
                <a:pathLst>
                  <a:path w="549" h="2620" extrusionOk="0">
                    <a:moveTo>
                      <a:pt x="0" y="0"/>
                    </a:moveTo>
                    <a:lnTo>
                      <a:pt x="0"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373;p32"/>
              <p:cNvSpPr/>
              <p:nvPr/>
            </p:nvSpPr>
            <p:spPr>
              <a:xfrm>
                <a:off x="3910564" y="3222875"/>
                <a:ext cx="470775" cy="379298"/>
              </a:xfrm>
              <a:custGeom>
                <a:avLst/>
                <a:gdLst/>
                <a:ahLst/>
                <a:cxnLst/>
                <a:rect l="l" t="t" r="r" b="b"/>
                <a:pathLst>
                  <a:path w="11883" h="9574" extrusionOk="0">
                    <a:moveTo>
                      <a:pt x="11883" y="6465"/>
                    </a:moveTo>
                    <a:lnTo>
                      <a:pt x="5954" y="9085"/>
                    </a:lnTo>
                    <a:cubicBezTo>
                      <a:pt x="4846" y="9573"/>
                      <a:pt x="3572" y="9073"/>
                      <a:pt x="3096" y="7989"/>
                    </a:cubicBezTo>
                    <a:lnTo>
                      <a:pt x="417" y="1941"/>
                    </a:lnTo>
                    <a:cubicBezTo>
                      <a:pt x="1" y="1012"/>
                      <a:pt x="798" y="0"/>
                      <a:pt x="1798" y="179"/>
                    </a:cubicBezTo>
                    <a:lnTo>
                      <a:pt x="7894" y="1286"/>
                    </a:lnTo>
                    <a:lnTo>
                      <a:pt x="9311" y="667"/>
                    </a:ln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374;p32"/>
              <p:cNvSpPr/>
              <p:nvPr/>
            </p:nvSpPr>
            <p:spPr>
              <a:xfrm>
                <a:off x="3912346" y="3229134"/>
                <a:ext cx="298241" cy="361391"/>
              </a:xfrm>
              <a:custGeom>
                <a:avLst/>
                <a:gdLst/>
                <a:ahLst/>
                <a:cxnLst/>
                <a:rect l="l" t="t" r="r" b="b"/>
                <a:pathLst>
                  <a:path w="7528" h="9122" extrusionOk="0">
                    <a:moveTo>
                      <a:pt x="7528" y="8212"/>
                    </a:moveTo>
                    <a:lnTo>
                      <a:pt x="7504" y="8223"/>
                    </a:lnTo>
                    <a:lnTo>
                      <a:pt x="7504" y="8223"/>
                    </a:lnTo>
                    <a:cubicBezTo>
                      <a:pt x="7512" y="8220"/>
                      <a:pt x="7520" y="8216"/>
                      <a:pt x="7528" y="8212"/>
                    </a:cubicBezTo>
                    <a:close/>
                    <a:moveTo>
                      <a:pt x="1535" y="0"/>
                    </a:moveTo>
                    <a:cubicBezTo>
                      <a:pt x="648" y="0"/>
                      <a:pt x="0" y="927"/>
                      <a:pt x="384" y="1783"/>
                    </a:cubicBezTo>
                    <a:lnTo>
                      <a:pt x="3063" y="7831"/>
                    </a:lnTo>
                    <a:cubicBezTo>
                      <a:pt x="3422" y="8638"/>
                      <a:pt x="4214" y="9121"/>
                      <a:pt x="5038" y="9121"/>
                    </a:cubicBezTo>
                    <a:cubicBezTo>
                      <a:pt x="5334" y="9121"/>
                      <a:pt x="5634" y="9059"/>
                      <a:pt x="5921" y="8927"/>
                    </a:cubicBezTo>
                    <a:lnTo>
                      <a:pt x="7504" y="8223"/>
                    </a:lnTo>
                    <a:lnTo>
                      <a:pt x="7504" y="8223"/>
                    </a:lnTo>
                    <a:cubicBezTo>
                      <a:pt x="7221" y="8347"/>
                      <a:pt x="6928" y="8405"/>
                      <a:pt x="6641" y="8405"/>
                    </a:cubicBezTo>
                    <a:cubicBezTo>
                      <a:pt x="5808" y="8405"/>
                      <a:pt x="5022" y="7917"/>
                      <a:pt x="4670" y="7117"/>
                    </a:cubicBezTo>
                    <a:lnTo>
                      <a:pt x="1992" y="1069"/>
                    </a:lnTo>
                    <a:cubicBezTo>
                      <a:pt x="1837" y="735"/>
                      <a:pt x="1861" y="378"/>
                      <a:pt x="1968" y="57"/>
                    </a:cubicBezTo>
                    <a:lnTo>
                      <a:pt x="1765" y="21"/>
                    </a:lnTo>
                    <a:cubicBezTo>
                      <a:pt x="1687" y="7"/>
                      <a:pt x="1610" y="0"/>
                      <a:pt x="15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375;p32"/>
              <p:cNvSpPr/>
              <p:nvPr/>
            </p:nvSpPr>
            <p:spPr>
              <a:xfrm>
                <a:off x="4227531" y="3077603"/>
                <a:ext cx="584477" cy="418440"/>
              </a:xfrm>
              <a:custGeom>
                <a:avLst/>
                <a:gdLst/>
                <a:ahLst/>
                <a:cxnLst/>
                <a:rect l="l" t="t" r="r" b="b"/>
                <a:pathLst>
                  <a:path w="14753" h="10562" extrusionOk="0">
                    <a:moveTo>
                      <a:pt x="1775" y="9704"/>
                    </a:moveTo>
                    <a:cubicBezTo>
                      <a:pt x="2025" y="10287"/>
                      <a:pt x="2691" y="10561"/>
                      <a:pt x="3287" y="10311"/>
                    </a:cubicBezTo>
                    <a:lnTo>
                      <a:pt x="12621" y="6311"/>
                    </a:lnTo>
                    <a:cubicBezTo>
                      <a:pt x="14062" y="5703"/>
                      <a:pt x="14752" y="4025"/>
                      <a:pt x="14145" y="2572"/>
                    </a:cubicBezTo>
                    <a:lnTo>
                      <a:pt x="13943" y="2132"/>
                    </a:lnTo>
                    <a:cubicBezTo>
                      <a:pt x="13336" y="691"/>
                      <a:pt x="11657" y="0"/>
                      <a:pt x="10216" y="608"/>
                    </a:cubicBezTo>
                    <a:lnTo>
                      <a:pt x="870" y="4596"/>
                    </a:lnTo>
                    <a:cubicBezTo>
                      <a:pt x="286" y="4858"/>
                      <a:pt x="1" y="5525"/>
                      <a:pt x="251" y="6108"/>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376;p32"/>
              <p:cNvSpPr/>
              <p:nvPr/>
            </p:nvSpPr>
            <p:spPr>
              <a:xfrm>
                <a:off x="4147824" y="3452132"/>
                <a:ext cx="99559" cy="75788"/>
              </a:xfrm>
              <a:custGeom>
                <a:avLst/>
                <a:gdLst/>
                <a:ahLst/>
                <a:cxnLst/>
                <a:rect l="l" t="t" r="r" b="b"/>
                <a:pathLst>
                  <a:path w="2513" h="1913" extrusionOk="0">
                    <a:moveTo>
                      <a:pt x="1420" y="0"/>
                    </a:moveTo>
                    <a:cubicBezTo>
                      <a:pt x="1257" y="0"/>
                      <a:pt x="1086" y="31"/>
                      <a:pt x="917" y="95"/>
                    </a:cubicBezTo>
                    <a:cubicBezTo>
                      <a:pt x="334" y="333"/>
                      <a:pt x="0" y="905"/>
                      <a:pt x="191" y="1381"/>
                    </a:cubicBezTo>
                    <a:cubicBezTo>
                      <a:pt x="326" y="1718"/>
                      <a:pt x="681" y="1912"/>
                      <a:pt x="1085" y="1912"/>
                    </a:cubicBezTo>
                    <a:cubicBezTo>
                      <a:pt x="1251" y="1912"/>
                      <a:pt x="1426" y="1879"/>
                      <a:pt x="1596" y="1810"/>
                    </a:cubicBezTo>
                    <a:cubicBezTo>
                      <a:pt x="2191" y="1583"/>
                      <a:pt x="2513" y="1012"/>
                      <a:pt x="2322" y="536"/>
                    </a:cubicBezTo>
                    <a:cubicBezTo>
                      <a:pt x="2186" y="195"/>
                      <a:pt x="1830" y="0"/>
                      <a:pt x="1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377;p32"/>
              <p:cNvSpPr/>
              <p:nvPr/>
            </p:nvSpPr>
            <p:spPr>
              <a:xfrm>
                <a:off x="4587443" y="2346491"/>
                <a:ext cx="38706" cy="39182"/>
              </a:xfrm>
              <a:custGeom>
                <a:avLst/>
                <a:gdLst/>
                <a:ahLst/>
                <a:cxnLst/>
                <a:rect l="l" t="t" r="r" b="b"/>
                <a:pathLst>
                  <a:path w="977" h="989" extrusionOk="0">
                    <a:moveTo>
                      <a:pt x="488" y="1"/>
                    </a:moveTo>
                    <a:cubicBezTo>
                      <a:pt x="214" y="1"/>
                      <a:pt x="0" y="215"/>
                      <a:pt x="0" y="489"/>
                    </a:cubicBezTo>
                    <a:cubicBezTo>
                      <a:pt x="0" y="763"/>
                      <a:pt x="214" y="989"/>
                      <a:pt x="488" y="989"/>
                    </a:cubicBezTo>
                    <a:cubicBezTo>
                      <a:pt x="762" y="989"/>
                      <a:pt x="976" y="763"/>
                      <a:pt x="976" y="489"/>
                    </a:cubicBezTo>
                    <a:cubicBezTo>
                      <a:pt x="976" y="215"/>
                      <a:pt x="762" y="1"/>
                      <a:pt x="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378;p32"/>
              <p:cNvSpPr/>
              <p:nvPr/>
            </p:nvSpPr>
            <p:spPr>
              <a:xfrm>
                <a:off x="4703914" y="2346491"/>
                <a:ext cx="39221" cy="39182"/>
              </a:xfrm>
              <a:custGeom>
                <a:avLst/>
                <a:gdLst/>
                <a:ahLst/>
                <a:cxnLst/>
                <a:rect l="l" t="t" r="r" b="b"/>
                <a:pathLst>
                  <a:path w="990" h="989" extrusionOk="0">
                    <a:moveTo>
                      <a:pt x="489" y="1"/>
                    </a:moveTo>
                    <a:cubicBezTo>
                      <a:pt x="215" y="1"/>
                      <a:pt x="1" y="215"/>
                      <a:pt x="1" y="489"/>
                    </a:cubicBezTo>
                    <a:cubicBezTo>
                      <a:pt x="1" y="763"/>
                      <a:pt x="215" y="989"/>
                      <a:pt x="489" y="989"/>
                    </a:cubicBezTo>
                    <a:cubicBezTo>
                      <a:pt x="763" y="989"/>
                      <a:pt x="989" y="763"/>
                      <a:pt x="989" y="489"/>
                    </a:cubicBezTo>
                    <a:cubicBezTo>
                      <a:pt x="989" y="215"/>
                      <a:pt x="763" y="1"/>
                      <a:pt x="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379;p32"/>
              <p:cNvSpPr/>
              <p:nvPr/>
            </p:nvSpPr>
            <p:spPr>
              <a:xfrm>
                <a:off x="4626108" y="2453097"/>
                <a:ext cx="136839" cy="34467"/>
              </a:xfrm>
              <a:custGeom>
                <a:avLst/>
                <a:gdLst/>
                <a:ahLst/>
                <a:cxnLst/>
                <a:rect l="l" t="t" r="r" b="b"/>
                <a:pathLst>
                  <a:path w="3454" h="870" fill="none" extrusionOk="0">
                    <a:moveTo>
                      <a:pt x="0" y="179"/>
                    </a:moveTo>
                    <a:cubicBezTo>
                      <a:pt x="0" y="179"/>
                      <a:pt x="381" y="870"/>
                      <a:pt x="1548" y="870"/>
                    </a:cubicBezTo>
                    <a:cubicBezTo>
                      <a:pt x="2715" y="870"/>
                      <a:pt x="3453" y="0"/>
                      <a:pt x="3453" y="0"/>
                    </a:cubicBezTo>
                  </a:path>
                </a:pathLst>
              </a:custGeom>
              <a:solidFill>
                <a:schemeClr val="dk1"/>
              </a:solidFill>
              <a:ln w="7450"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380;p32"/>
              <p:cNvSpPr/>
              <p:nvPr/>
            </p:nvSpPr>
            <p:spPr>
              <a:xfrm>
                <a:off x="4875609" y="2370538"/>
                <a:ext cx="82127" cy="87317"/>
              </a:xfrm>
              <a:custGeom>
                <a:avLst/>
                <a:gdLst/>
                <a:ahLst/>
                <a:cxnLst/>
                <a:rect l="l" t="t" r="r" b="b"/>
                <a:pathLst>
                  <a:path w="2073" h="2204" extrusionOk="0">
                    <a:moveTo>
                      <a:pt x="1" y="1"/>
                    </a:moveTo>
                    <a:lnTo>
                      <a:pt x="1" y="2204"/>
                    </a:lnTo>
                    <a:lnTo>
                      <a:pt x="965" y="2204"/>
                    </a:lnTo>
                    <a:cubicBezTo>
                      <a:pt x="1572" y="2204"/>
                      <a:pt x="2072" y="1715"/>
                      <a:pt x="2072" y="1108"/>
                    </a:cubicBezTo>
                    <a:cubicBezTo>
                      <a:pt x="2072" y="501"/>
                      <a:pt x="1572" y="1"/>
                      <a:pt x="965" y="1"/>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381;p32"/>
              <p:cNvSpPr/>
              <p:nvPr/>
            </p:nvSpPr>
            <p:spPr>
              <a:xfrm>
                <a:off x="4931270" y="2935144"/>
                <a:ext cx="859937" cy="1108537"/>
              </a:xfrm>
              <a:custGeom>
                <a:avLst/>
                <a:gdLst/>
                <a:ahLst/>
                <a:cxnLst/>
                <a:rect l="l" t="t" r="r" b="b"/>
                <a:pathLst>
                  <a:path w="21706" h="27981" extrusionOk="0">
                    <a:moveTo>
                      <a:pt x="20098" y="27980"/>
                    </a:moveTo>
                    <a:lnTo>
                      <a:pt x="1" y="27980"/>
                    </a:lnTo>
                    <a:lnTo>
                      <a:pt x="1" y="1"/>
                    </a:lnTo>
                    <a:lnTo>
                      <a:pt x="20098" y="1"/>
                    </a:lnTo>
                    <a:cubicBezTo>
                      <a:pt x="20991" y="1"/>
                      <a:pt x="21706" y="715"/>
                      <a:pt x="21706" y="1608"/>
                    </a:cubicBezTo>
                    <a:lnTo>
                      <a:pt x="21706" y="26373"/>
                    </a:lnTo>
                    <a:cubicBezTo>
                      <a:pt x="21706" y="27266"/>
                      <a:pt x="20980" y="27980"/>
                      <a:pt x="20098" y="27980"/>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382;p32"/>
              <p:cNvSpPr/>
              <p:nvPr/>
            </p:nvSpPr>
            <p:spPr>
              <a:xfrm>
                <a:off x="4744480" y="2935144"/>
                <a:ext cx="372682" cy="1108537"/>
              </a:xfrm>
              <a:custGeom>
                <a:avLst/>
                <a:gdLst/>
                <a:ahLst/>
                <a:cxnLst/>
                <a:rect l="l" t="t" r="r" b="b"/>
                <a:pathLst>
                  <a:path w="9407" h="27981" extrusionOk="0">
                    <a:moveTo>
                      <a:pt x="7442" y="27980"/>
                    </a:moveTo>
                    <a:lnTo>
                      <a:pt x="1" y="27980"/>
                    </a:lnTo>
                    <a:lnTo>
                      <a:pt x="1" y="4704"/>
                    </a:lnTo>
                    <a:cubicBezTo>
                      <a:pt x="1" y="2108"/>
                      <a:pt x="2108" y="1"/>
                      <a:pt x="4704" y="1"/>
                    </a:cubicBezTo>
                    <a:lnTo>
                      <a:pt x="4704" y="1"/>
                    </a:lnTo>
                    <a:cubicBezTo>
                      <a:pt x="7299" y="1"/>
                      <a:pt x="9407" y="2096"/>
                      <a:pt x="9407" y="4704"/>
                    </a:cubicBezTo>
                    <a:lnTo>
                      <a:pt x="9407" y="26028"/>
                    </a:lnTo>
                    <a:cubicBezTo>
                      <a:pt x="9407" y="27099"/>
                      <a:pt x="8538" y="27980"/>
                      <a:pt x="7442" y="27980"/>
                    </a:cubicBez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383;p32"/>
              <p:cNvSpPr/>
              <p:nvPr/>
            </p:nvSpPr>
            <p:spPr>
              <a:xfrm>
                <a:off x="5583626" y="2780444"/>
                <a:ext cx="318406" cy="697189"/>
              </a:xfrm>
              <a:custGeom>
                <a:avLst/>
                <a:gdLst/>
                <a:ahLst/>
                <a:cxnLst/>
                <a:rect l="l" t="t" r="r" b="b"/>
                <a:pathLst>
                  <a:path w="8037" h="17598" extrusionOk="0">
                    <a:moveTo>
                      <a:pt x="0" y="8799"/>
                    </a:moveTo>
                    <a:cubicBezTo>
                      <a:pt x="0" y="12311"/>
                      <a:pt x="1560" y="15455"/>
                      <a:pt x="4024" y="17598"/>
                    </a:cubicBezTo>
                    <a:cubicBezTo>
                      <a:pt x="6489" y="15467"/>
                      <a:pt x="8037" y="12311"/>
                      <a:pt x="8037" y="8799"/>
                    </a:cubicBezTo>
                    <a:cubicBezTo>
                      <a:pt x="8037" y="5287"/>
                      <a:pt x="6477" y="2143"/>
                      <a:pt x="4024" y="0"/>
                    </a:cubicBezTo>
                    <a:cubicBezTo>
                      <a:pt x="1560" y="2143"/>
                      <a:pt x="0" y="5287"/>
                      <a:pt x="0" y="8799"/>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384;p32"/>
              <p:cNvSpPr/>
              <p:nvPr/>
            </p:nvSpPr>
            <p:spPr>
              <a:xfrm>
                <a:off x="5743517" y="2780444"/>
                <a:ext cx="158985" cy="696238"/>
              </a:xfrm>
              <a:custGeom>
                <a:avLst/>
                <a:gdLst/>
                <a:ahLst/>
                <a:cxnLst/>
                <a:rect l="l" t="t" r="r" b="b"/>
                <a:pathLst>
                  <a:path w="4013" h="17574" extrusionOk="0">
                    <a:moveTo>
                      <a:pt x="4013" y="8799"/>
                    </a:moveTo>
                    <a:cubicBezTo>
                      <a:pt x="4013" y="5287"/>
                      <a:pt x="2453" y="2143"/>
                      <a:pt x="0" y="0"/>
                    </a:cubicBezTo>
                    <a:lnTo>
                      <a:pt x="0" y="17574"/>
                    </a:lnTo>
                    <a:cubicBezTo>
                      <a:pt x="2453" y="15455"/>
                      <a:pt x="4013" y="12311"/>
                      <a:pt x="4013" y="8799"/>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385;p32"/>
              <p:cNvSpPr/>
              <p:nvPr/>
            </p:nvSpPr>
            <p:spPr>
              <a:xfrm>
                <a:off x="5421359" y="3154022"/>
                <a:ext cx="324547" cy="324547"/>
              </a:xfrm>
              <a:custGeom>
                <a:avLst/>
                <a:gdLst/>
                <a:ahLst/>
                <a:cxnLst/>
                <a:rect l="l" t="t" r="r" b="b"/>
                <a:pathLst>
                  <a:path w="8192" h="8192" extrusionOk="0">
                    <a:moveTo>
                      <a:pt x="2298" y="5906"/>
                    </a:moveTo>
                    <a:cubicBezTo>
                      <a:pt x="3870" y="7477"/>
                      <a:pt x="5989" y="8192"/>
                      <a:pt x="8037" y="8037"/>
                    </a:cubicBezTo>
                    <a:cubicBezTo>
                      <a:pt x="8192" y="5977"/>
                      <a:pt x="7477" y="3858"/>
                      <a:pt x="5894" y="2298"/>
                    </a:cubicBezTo>
                    <a:cubicBezTo>
                      <a:pt x="4322" y="714"/>
                      <a:pt x="2203" y="0"/>
                      <a:pt x="155" y="155"/>
                    </a:cubicBezTo>
                    <a:cubicBezTo>
                      <a:pt x="0" y="2227"/>
                      <a:pt x="715" y="4322"/>
                      <a:pt x="2298" y="5906"/>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386;p32"/>
              <p:cNvSpPr/>
              <p:nvPr/>
            </p:nvSpPr>
            <p:spPr>
              <a:xfrm>
                <a:off x="5427936" y="3154497"/>
                <a:ext cx="317970" cy="318406"/>
              </a:xfrm>
              <a:custGeom>
                <a:avLst/>
                <a:gdLst/>
                <a:ahLst/>
                <a:cxnLst/>
                <a:rect l="l" t="t" r="r" b="b"/>
                <a:pathLst>
                  <a:path w="8026" h="8037" extrusionOk="0">
                    <a:moveTo>
                      <a:pt x="5752" y="2286"/>
                    </a:moveTo>
                    <a:cubicBezTo>
                      <a:pt x="4168" y="714"/>
                      <a:pt x="2061" y="0"/>
                      <a:pt x="1" y="143"/>
                    </a:cubicBezTo>
                    <a:lnTo>
                      <a:pt x="7895" y="8037"/>
                    </a:lnTo>
                    <a:cubicBezTo>
                      <a:pt x="8026" y="5977"/>
                      <a:pt x="7323" y="3858"/>
                      <a:pt x="5752" y="2286"/>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387;p32"/>
              <p:cNvSpPr/>
              <p:nvPr/>
            </p:nvSpPr>
            <p:spPr>
              <a:xfrm>
                <a:off x="5734999" y="3149744"/>
                <a:ext cx="324586" cy="324111"/>
              </a:xfrm>
              <a:custGeom>
                <a:avLst/>
                <a:gdLst/>
                <a:ahLst/>
                <a:cxnLst/>
                <a:rect l="l" t="t" r="r" b="b"/>
                <a:pathLst>
                  <a:path w="8193" h="8181" extrusionOk="0">
                    <a:moveTo>
                      <a:pt x="5895" y="5895"/>
                    </a:moveTo>
                    <a:cubicBezTo>
                      <a:pt x="4323" y="7466"/>
                      <a:pt x="2204" y="8181"/>
                      <a:pt x="156" y="8038"/>
                    </a:cubicBezTo>
                    <a:cubicBezTo>
                      <a:pt x="1" y="5966"/>
                      <a:pt x="715" y="3847"/>
                      <a:pt x="2299" y="2287"/>
                    </a:cubicBezTo>
                    <a:cubicBezTo>
                      <a:pt x="3870" y="703"/>
                      <a:pt x="5990" y="1"/>
                      <a:pt x="8038" y="144"/>
                    </a:cubicBezTo>
                    <a:cubicBezTo>
                      <a:pt x="8192" y="2192"/>
                      <a:pt x="7478" y="4311"/>
                      <a:pt x="5895" y="5895"/>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388;p32"/>
              <p:cNvSpPr/>
              <p:nvPr/>
            </p:nvSpPr>
            <p:spPr>
              <a:xfrm>
                <a:off x="5734999" y="3148832"/>
                <a:ext cx="317970" cy="318406"/>
              </a:xfrm>
              <a:custGeom>
                <a:avLst/>
                <a:gdLst/>
                <a:ahLst/>
                <a:cxnLst/>
                <a:rect l="l" t="t" r="r" b="b"/>
                <a:pathLst>
                  <a:path w="8026" h="8037" extrusionOk="0">
                    <a:moveTo>
                      <a:pt x="2287" y="2298"/>
                    </a:moveTo>
                    <a:cubicBezTo>
                      <a:pt x="3859" y="715"/>
                      <a:pt x="5978" y="0"/>
                      <a:pt x="8026" y="155"/>
                    </a:cubicBezTo>
                    <a:lnTo>
                      <a:pt x="144" y="8037"/>
                    </a:lnTo>
                    <a:cubicBezTo>
                      <a:pt x="1" y="5989"/>
                      <a:pt x="715" y="3870"/>
                      <a:pt x="2287" y="2298"/>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389;p32"/>
              <p:cNvSpPr/>
              <p:nvPr/>
            </p:nvSpPr>
            <p:spPr>
              <a:xfrm>
                <a:off x="5461451" y="3451617"/>
                <a:ext cx="564668" cy="614666"/>
              </a:xfrm>
              <a:custGeom>
                <a:avLst/>
                <a:gdLst/>
                <a:ahLst/>
                <a:cxnLst/>
                <a:rect l="l" t="t" r="r" b="b"/>
                <a:pathLst>
                  <a:path w="14253" h="15515" extrusionOk="0">
                    <a:moveTo>
                      <a:pt x="11454" y="15515"/>
                    </a:moveTo>
                    <a:lnTo>
                      <a:pt x="2786" y="15515"/>
                    </a:lnTo>
                    <a:cubicBezTo>
                      <a:pt x="2132" y="15515"/>
                      <a:pt x="1572" y="15015"/>
                      <a:pt x="1512" y="14360"/>
                    </a:cubicBezTo>
                    <a:lnTo>
                      <a:pt x="0" y="1"/>
                    </a:lnTo>
                    <a:lnTo>
                      <a:pt x="14252" y="1"/>
                    </a:lnTo>
                    <a:lnTo>
                      <a:pt x="12740" y="14360"/>
                    </a:lnTo>
                    <a:cubicBezTo>
                      <a:pt x="12657" y="15015"/>
                      <a:pt x="12109" y="15515"/>
                      <a:pt x="11454" y="15515"/>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390;p32"/>
              <p:cNvSpPr/>
              <p:nvPr/>
            </p:nvSpPr>
            <p:spPr>
              <a:xfrm>
                <a:off x="3622832" y="1572950"/>
                <a:ext cx="777414" cy="551911"/>
              </a:xfrm>
              <a:custGeom>
                <a:avLst/>
                <a:gdLst/>
                <a:ahLst/>
                <a:cxnLst/>
                <a:rect l="l" t="t" r="r" b="b"/>
                <a:pathLst>
                  <a:path w="19623" h="13931" extrusionOk="0">
                    <a:moveTo>
                      <a:pt x="19622" y="13931"/>
                    </a:moveTo>
                    <a:lnTo>
                      <a:pt x="1" y="13931"/>
                    </a:lnTo>
                    <a:lnTo>
                      <a:pt x="4561" y="0"/>
                    </a:lnTo>
                    <a:lnTo>
                      <a:pt x="15062" y="0"/>
                    </a:ln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391;p32"/>
              <p:cNvSpPr/>
              <p:nvPr/>
            </p:nvSpPr>
            <p:spPr>
              <a:xfrm>
                <a:off x="3857280" y="1572950"/>
                <a:ext cx="308501" cy="551911"/>
              </a:xfrm>
              <a:custGeom>
                <a:avLst/>
                <a:gdLst/>
                <a:ahLst/>
                <a:cxnLst/>
                <a:rect l="l" t="t" r="r" b="b"/>
                <a:pathLst>
                  <a:path w="7787" h="13931" extrusionOk="0">
                    <a:moveTo>
                      <a:pt x="7787" y="13931"/>
                    </a:moveTo>
                    <a:lnTo>
                      <a:pt x="0" y="13931"/>
                    </a:lnTo>
                    <a:lnTo>
                      <a:pt x="1822" y="0"/>
                    </a:lnTo>
                    <a:lnTo>
                      <a:pt x="5965" y="0"/>
                    </a:ln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392;p32"/>
              <p:cNvSpPr/>
              <p:nvPr/>
            </p:nvSpPr>
            <p:spPr>
              <a:xfrm>
                <a:off x="2874288" y="4047441"/>
                <a:ext cx="1125018" cy="273083"/>
              </a:xfrm>
              <a:custGeom>
                <a:avLst/>
                <a:gdLst/>
                <a:ahLst/>
                <a:cxnLst/>
                <a:rect l="l" t="t" r="r" b="b"/>
                <a:pathLst>
                  <a:path w="28397" h="6893" extrusionOk="0">
                    <a:moveTo>
                      <a:pt x="7184" y="0"/>
                    </a:moveTo>
                    <a:cubicBezTo>
                      <a:pt x="5583" y="0"/>
                      <a:pt x="4036" y="99"/>
                      <a:pt x="2656" y="344"/>
                    </a:cubicBezTo>
                    <a:cubicBezTo>
                      <a:pt x="941" y="915"/>
                      <a:pt x="1" y="1487"/>
                      <a:pt x="1" y="2118"/>
                    </a:cubicBezTo>
                    <a:cubicBezTo>
                      <a:pt x="1" y="4332"/>
                      <a:pt x="11871" y="6214"/>
                      <a:pt x="28397" y="6892"/>
                    </a:cubicBezTo>
                    <a:lnTo>
                      <a:pt x="22003" y="1844"/>
                    </a:lnTo>
                    <a:cubicBezTo>
                      <a:pt x="22003" y="1844"/>
                      <a:pt x="14087" y="0"/>
                      <a:pt x="7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TextBox 206"/>
            <p:cNvSpPr txBox="1"/>
            <p:nvPr/>
          </p:nvSpPr>
          <p:spPr>
            <a:xfrm>
              <a:off x="7553263" y="4366849"/>
              <a:ext cx="937902" cy="307777"/>
            </a:xfrm>
            <a:prstGeom prst="rect">
              <a:avLst/>
            </a:prstGeom>
            <a:noFill/>
          </p:spPr>
          <p:txBody>
            <a:bodyPr wrap="square" rtlCol="0">
              <a:spAutoFit/>
            </a:bodyPr>
            <a:lstStyle/>
            <a:p>
              <a:pPr algn="ctr"/>
              <a:r>
                <a:rPr lang="en-US"/>
                <a:t>Bob</a:t>
              </a:r>
            </a:p>
          </p:txBody>
        </p:sp>
      </p:grpSp>
      <p:sp>
        <p:nvSpPr>
          <p:cNvPr id="7" name="Down Arrow 6"/>
          <p:cNvSpPr/>
          <p:nvPr/>
        </p:nvSpPr>
        <p:spPr>
          <a:xfrm>
            <a:off x="4342528" y="2434004"/>
            <a:ext cx="450712" cy="900312"/>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055392" y="969968"/>
            <a:ext cx="1033215" cy="1401558"/>
            <a:chOff x="4055392" y="969968"/>
            <a:chExt cx="1033215" cy="1401558"/>
          </a:xfrm>
        </p:grpSpPr>
        <p:grpSp>
          <p:nvGrpSpPr>
            <p:cNvPr id="2" name="Group 1"/>
            <p:cNvGrpSpPr/>
            <p:nvPr/>
          </p:nvGrpSpPr>
          <p:grpSpPr>
            <a:xfrm>
              <a:off x="4055392" y="969968"/>
              <a:ext cx="1033215" cy="1073529"/>
              <a:chOff x="3139377" y="1346537"/>
              <a:chExt cx="2887231" cy="2999885"/>
            </a:xfrm>
          </p:grpSpPr>
          <p:sp>
            <p:nvSpPr>
              <p:cNvPr id="1249" name="Google Shape;1249;p25"/>
              <p:cNvSpPr/>
              <p:nvPr/>
            </p:nvSpPr>
            <p:spPr>
              <a:xfrm>
                <a:off x="3896245" y="4241569"/>
                <a:ext cx="1381322" cy="104853"/>
              </a:xfrm>
              <a:custGeom>
                <a:avLst/>
                <a:gdLst/>
                <a:ahLst/>
                <a:cxnLst/>
                <a:rect l="l" t="t" r="r" b="b"/>
                <a:pathLst>
                  <a:path w="35767" h="2715" extrusionOk="0">
                    <a:moveTo>
                      <a:pt x="0" y="0"/>
                    </a:moveTo>
                    <a:lnTo>
                      <a:pt x="0" y="2715"/>
                    </a:lnTo>
                    <a:lnTo>
                      <a:pt x="35767" y="2715"/>
                    </a:lnTo>
                    <a:lnTo>
                      <a:pt x="35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5"/>
              <p:cNvSpPr/>
              <p:nvPr/>
            </p:nvSpPr>
            <p:spPr>
              <a:xfrm>
                <a:off x="3139377" y="2805986"/>
                <a:ext cx="2887231" cy="1389161"/>
              </a:xfrm>
              <a:custGeom>
                <a:avLst/>
                <a:gdLst/>
                <a:ahLst/>
                <a:cxnLst/>
                <a:rect l="l" t="t" r="r" b="b"/>
                <a:pathLst>
                  <a:path w="74760" h="35970" extrusionOk="0">
                    <a:moveTo>
                      <a:pt x="25540" y="1"/>
                    </a:moveTo>
                    <a:cubicBezTo>
                      <a:pt x="21039" y="537"/>
                      <a:pt x="17015" y="3073"/>
                      <a:pt x="14586" y="6894"/>
                    </a:cubicBezTo>
                    <a:cubicBezTo>
                      <a:pt x="9895" y="14253"/>
                      <a:pt x="2537" y="26171"/>
                      <a:pt x="1513" y="29921"/>
                    </a:cubicBezTo>
                    <a:cubicBezTo>
                      <a:pt x="1" y="35458"/>
                      <a:pt x="5549" y="35969"/>
                      <a:pt x="5549" y="35969"/>
                    </a:cubicBezTo>
                    <a:lnTo>
                      <a:pt x="29338" y="35969"/>
                    </a:lnTo>
                    <a:lnTo>
                      <a:pt x="25980" y="25718"/>
                    </a:lnTo>
                    <a:lnTo>
                      <a:pt x="14276" y="25718"/>
                    </a:lnTo>
                    <a:lnTo>
                      <a:pt x="18991" y="17312"/>
                    </a:lnTo>
                    <a:lnTo>
                      <a:pt x="55770" y="17312"/>
                    </a:lnTo>
                    <a:lnTo>
                      <a:pt x="60472" y="25718"/>
                    </a:lnTo>
                    <a:lnTo>
                      <a:pt x="48030" y="25718"/>
                    </a:lnTo>
                    <a:lnTo>
                      <a:pt x="44673" y="35969"/>
                    </a:lnTo>
                    <a:lnTo>
                      <a:pt x="69212" y="35969"/>
                    </a:lnTo>
                    <a:cubicBezTo>
                      <a:pt x="69212" y="35969"/>
                      <a:pt x="74760" y="35458"/>
                      <a:pt x="73248" y="29921"/>
                    </a:cubicBezTo>
                    <a:cubicBezTo>
                      <a:pt x="72224" y="26171"/>
                      <a:pt x="64854" y="14253"/>
                      <a:pt x="60175" y="6894"/>
                    </a:cubicBezTo>
                    <a:cubicBezTo>
                      <a:pt x="57734" y="3073"/>
                      <a:pt x="53710" y="537"/>
                      <a:pt x="492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5"/>
              <p:cNvSpPr/>
              <p:nvPr/>
            </p:nvSpPr>
            <p:spPr>
              <a:xfrm>
                <a:off x="4018090" y="2874962"/>
                <a:ext cx="1129828" cy="372490"/>
              </a:xfrm>
              <a:custGeom>
                <a:avLst/>
                <a:gdLst/>
                <a:ahLst/>
                <a:cxnLst/>
                <a:rect l="l" t="t" r="r" b="b"/>
                <a:pathLst>
                  <a:path w="29255" h="9645" extrusionOk="0">
                    <a:moveTo>
                      <a:pt x="0" y="1"/>
                    </a:moveTo>
                    <a:lnTo>
                      <a:pt x="0" y="1"/>
                    </a:lnTo>
                    <a:cubicBezTo>
                      <a:pt x="3358" y="5859"/>
                      <a:pt x="8656" y="9645"/>
                      <a:pt x="14621" y="9645"/>
                    </a:cubicBezTo>
                    <a:cubicBezTo>
                      <a:pt x="20586" y="9645"/>
                      <a:pt x="25897" y="5859"/>
                      <a:pt x="29254" y="1"/>
                    </a:cubicBezTo>
                    <a:lnTo>
                      <a:pt x="29254" y="1"/>
                    </a:lnTo>
                    <a:cubicBezTo>
                      <a:pt x="24849" y="3043"/>
                      <a:pt x="19735" y="4564"/>
                      <a:pt x="14623" y="4564"/>
                    </a:cubicBezTo>
                    <a:cubicBezTo>
                      <a:pt x="9511" y="4564"/>
                      <a:pt x="4400" y="304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5"/>
              <p:cNvSpPr/>
              <p:nvPr/>
            </p:nvSpPr>
            <p:spPr>
              <a:xfrm>
                <a:off x="3872339" y="1346537"/>
                <a:ext cx="1421332" cy="1697349"/>
              </a:xfrm>
              <a:custGeom>
                <a:avLst/>
                <a:gdLst/>
                <a:ahLst/>
                <a:cxnLst/>
                <a:rect l="l" t="t" r="r" b="b"/>
                <a:pathLst>
                  <a:path w="36803" h="43950" extrusionOk="0">
                    <a:moveTo>
                      <a:pt x="18395" y="0"/>
                    </a:moveTo>
                    <a:cubicBezTo>
                      <a:pt x="8239" y="0"/>
                      <a:pt x="0" y="10978"/>
                      <a:pt x="0" y="24515"/>
                    </a:cubicBezTo>
                    <a:cubicBezTo>
                      <a:pt x="0" y="30111"/>
                      <a:pt x="1405" y="35255"/>
                      <a:pt x="3774" y="39386"/>
                    </a:cubicBezTo>
                    <a:cubicBezTo>
                      <a:pt x="8174" y="42428"/>
                      <a:pt x="13285" y="43949"/>
                      <a:pt x="18397" y="43949"/>
                    </a:cubicBezTo>
                    <a:cubicBezTo>
                      <a:pt x="23509" y="43949"/>
                      <a:pt x="28623" y="42428"/>
                      <a:pt x="33028" y="39386"/>
                    </a:cubicBezTo>
                    <a:cubicBezTo>
                      <a:pt x="35386" y="35255"/>
                      <a:pt x="36791" y="30111"/>
                      <a:pt x="36791" y="24515"/>
                    </a:cubicBezTo>
                    <a:cubicBezTo>
                      <a:pt x="36802" y="10978"/>
                      <a:pt x="28563" y="0"/>
                      <a:pt x="183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5"/>
              <p:cNvSpPr/>
              <p:nvPr/>
            </p:nvSpPr>
            <p:spPr>
              <a:xfrm>
                <a:off x="4043385" y="1827047"/>
                <a:ext cx="1078772" cy="1045212"/>
              </a:xfrm>
              <a:custGeom>
                <a:avLst/>
                <a:gdLst/>
                <a:ahLst/>
                <a:cxnLst/>
                <a:rect l="l" t="t" r="r" b="b"/>
                <a:pathLst>
                  <a:path w="27933" h="27064" extrusionOk="0">
                    <a:moveTo>
                      <a:pt x="4679" y="0"/>
                    </a:moveTo>
                    <a:lnTo>
                      <a:pt x="4679" y="0"/>
                    </a:lnTo>
                    <a:cubicBezTo>
                      <a:pt x="1810" y="2834"/>
                      <a:pt x="0" y="6966"/>
                      <a:pt x="0" y="11561"/>
                    </a:cubicBezTo>
                    <a:cubicBezTo>
                      <a:pt x="0" y="20122"/>
                      <a:pt x="6251" y="27063"/>
                      <a:pt x="13966" y="27063"/>
                    </a:cubicBezTo>
                    <a:cubicBezTo>
                      <a:pt x="21682" y="27063"/>
                      <a:pt x="27932" y="20122"/>
                      <a:pt x="27932" y="11561"/>
                    </a:cubicBezTo>
                    <a:cubicBezTo>
                      <a:pt x="27932" y="6966"/>
                      <a:pt x="26135" y="2834"/>
                      <a:pt x="23265" y="0"/>
                    </a:cubicBezTo>
                    <a:lnTo>
                      <a:pt x="23265" y="0"/>
                    </a:lnTo>
                    <a:cubicBezTo>
                      <a:pt x="25075" y="2286"/>
                      <a:pt x="26051" y="5132"/>
                      <a:pt x="26039" y="8049"/>
                    </a:cubicBezTo>
                    <a:cubicBezTo>
                      <a:pt x="26039" y="15038"/>
                      <a:pt x="20634" y="20693"/>
                      <a:pt x="13966" y="20693"/>
                    </a:cubicBezTo>
                    <a:cubicBezTo>
                      <a:pt x="7311" y="20693"/>
                      <a:pt x="1905" y="15038"/>
                      <a:pt x="1905" y="8049"/>
                    </a:cubicBezTo>
                    <a:cubicBezTo>
                      <a:pt x="1893" y="5132"/>
                      <a:pt x="2870" y="2286"/>
                      <a:pt x="46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5"/>
              <p:cNvSpPr/>
              <p:nvPr/>
            </p:nvSpPr>
            <p:spPr>
              <a:xfrm>
                <a:off x="4119698" y="1764058"/>
                <a:ext cx="909115" cy="862346"/>
              </a:xfrm>
              <a:custGeom>
                <a:avLst/>
                <a:gdLst/>
                <a:ahLst/>
                <a:cxnLst/>
                <a:rect l="l" t="t" r="r" b="b"/>
                <a:pathLst>
                  <a:path w="23540" h="22329" extrusionOk="0">
                    <a:moveTo>
                      <a:pt x="11967" y="0"/>
                    </a:moveTo>
                    <a:lnTo>
                      <a:pt x="11967" y="0"/>
                    </a:lnTo>
                    <a:cubicBezTo>
                      <a:pt x="9466" y="2774"/>
                      <a:pt x="6299" y="4870"/>
                      <a:pt x="2775" y="6084"/>
                    </a:cubicBezTo>
                    <a:cubicBezTo>
                      <a:pt x="2799" y="5191"/>
                      <a:pt x="2763" y="4298"/>
                      <a:pt x="2668" y="3417"/>
                    </a:cubicBezTo>
                    <a:cubicBezTo>
                      <a:pt x="2263" y="5489"/>
                      <a:pt x="1656" y="7513"/>
                      <a:pt x="870" y="9478"/>
                    </a:cubicBezTo>
                    <a:cubicBezTo>
                      <a:pt x="668" y="9978"/>
                      <a:pt x="453" y="10478"/>
                      <a:pt x="84" y="10871"/>
                    </a:cubicBezTo>
                    <a:cubicBezTo>
                      <a:pt x="60" y="10894"/>
                      <a:pt x="25" y="10918"/>
                      <a:pt x="1" y="10942"/>
                    </a:cubicBezTo>
                    <a:cubicBezTo>
                      <a:pt x="417" y="15347"/>
                      <a:pt x="2989" y="19098"/>
                      <a:pt x="6597" y="20991"/>
                    </a:cubicBezTo>
                    <a:cubicBezTo>
                      <a:pt x="8285" y="21882"/>
                      <a:pt x="10144" y="22329"/>
                      <a:pt x="12002" y="22329"/>
                    </a:cubicBezTo>
                    <a:cubicBezTo>
                      <a:pt x="13891" y="22329"/>
                      <a:pt x="15780" y="21868"/>
                      <a:pt x="17491" y="20943"/>
                    </a:cubicBezTo>
                    <a:cubicBezTo>
                      <a:pt x="20444" y="19324"/>
                      <a:pt x="22635" y="16586"/>
                      <a:pt x="23539" y="13335"/>
                    </a:cubicBezTo>
                    <a:cubicBezTo>
                      <a:pt x="23170" y="12799"/>
                      <a:pt x="22944" y="12085"/>
                      <a:pt x="22813" y="11430"/>
                    </a:cubicBezTo>
                    <a:cubicBezTo>
                      <a:pt x="22396" y="9382"/>
                      <a:pt x="22230" y="7275"/>
                      <a:pt x="22349" y="5191"/>
                    </a:cubicBezTo>
                    <a:lnTo>
                      <a:pt x="22349" y="5191"/>
                    </a:lnTo>
                    <a:cubicBezTo>
                      <a:pt x="21670" y="5668"/>
                      <a:pt x="20884" y="5941"/>
                      <a:pt x="20063" y="5989"/>
                    </a:cubicBezTo>
                    <a:cubicBezTo>
                      <a:pt x="20372" y="5013"/>
                      <a:pt x="20587" y="4025"/>
                      <a:pt x="20706" y="3013"/>
                    </a:cubicBezTo>
                    <a:lnTo>
                      <a:pt x="20706" y="3013"/>
                    </a:lnTo>
                    <a:cubicBezTo>
                      <a:pt x="19241" y="3798"/>
                      <a:pt x="17634" y="4287"/>
                      <a:pt x="15979" y="4429"/>
                    </a:cubicBezTo>
                    <a:lnTo>
                      <a:pt x="16681" y="1679"/>
                    </a:lnTo>
                    <a:lnTo>
                      <a:pt x="16681" y="1679"/>
                    </a:lnTo>
                    <a:cubicBezTo>
                      <a:pt x="15038" y="3155"/>
                      <a:pt x="13098" y="4251"/>
                      <a:pt x="10990" y="4882"/>
                    </a:cubicBezTo>
                    <a:cubicBezTo>
                      <a:pt x="11633" y="3334"/>
                      <a:pt x="11955" y="1679"/>
                      <a:pt x="119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5"/>
              <p:cNvSpPr/>
              <p:nvPr/>
            </p:nvSpPr>
            <p:spPr>
              <a:xfrm>
                <a:off x="4116492" y="1674846"/>
                <a:ext cx="933021" cy="604712"/>
              </a:xfrm>
              <a:custGeom>
                <a:avLst/>
                <a:gdLst/>
                <a:ahLst/>
                <a:cxnLst/>
                <a:rect l="l" t="t" r="r" b="b"/>
                <a:pathLst>
                  <a:path w="24159" h="15658" extrusionOk="0">
                    <a:moveTo>
                      <a:pt x="12073" y="0"/>
                    </a:moveTo>
                    <a:cubicBezTo>
                      <a:pt x="8501" y="0"/>
                      <a:pt x="5251" y="1489"/>
                      <a:pt x="2786" y="3941"/>
                    </a:cubicBezTo>
                    <a:cubicBezTo>
                      <a:pt x="977" y="6227"/>
                      <a:pt x="0" y="9073"/>
                      <a:pt x="12" y="11990"/>
                    </a:cubicBezTo>
                    <a:cubicBezTo>
                      <a:pt x="12" y="12419"/>
                      <a:pt x="36" y="12835"/>
                      <a:pt x="84" y="13252"/>
                    </a:cubicBezTo>
                    <a:cubicBezTo>
                      <a:pt x="108" y="13228"/>
                      <a:pt x="143" y="13204"/>
                      <a:pt x="167" y="13181"/>
                    </a:cubicBezTo>
                    <a:cubicBezTo>
                      <a:pt x="536" y="12788"/>
                      <a:pt x="762" y="12288"/>
                      <a:pt x="953" y="11788"/>
                    </a:cubicBezTo>
                    <a:cubicBezTo>
                      <a:pt x="1739" y="9823"/>
                      <a:pt x="2346" y="7787"/>
                      <a:pt x="2751" y="5727"/>
                    </a:cubicBezTo>
                    <a:cubicBezTo>
                      <a:pt x="2846" y="6608"/>
                      <a:pt x="2882" y="7501"/>
                      <a:pt x="2846" y="8394"/>
                    </a:cubicBezTo>
                    <a:cubicBezTo>
                      <a:pt x="6382" y="7180"/>
                      <a:pt x="9549" y="5084"/>
                      <a:pt x="12050" y="2310"/>
                    </a:cubicBezTo>
                    <a:lnTo>
                      <a:pt x="12050" y="2310"/>
                    </a:lnTo>
                    <a:cubicBezTo>
                      <a:pt x="12038" y="3989"/>
                      <a:pt x="11716" y="5644"/>
                      <a:pt x="11073" y="7192"/>
                    </a:cubicBezTo>
                    <a:cubicBezTo>
                      <a:pt x="13181" y="6561"/>
                      <a:pt x="15121" y="5465"/>
                      <a:pt x="16764" y="3989"/>
                    </a:cubicBezTo>
                    <a:lnTo>
                      <a:pt x="16764" y="3989"/>
                    </a:lnTo>
                    <a:lnTo>
                      <a:pt x="16062" y="6739"/>
                    </a:lnTo>
                    <a:cubicBezTo>
                      <a:pt x="17717" y="6597"/>
                      <a:pt x="19324" y="6108"/>
                      <a:pt x="20789" y="5323"/>
                    </a:cubicBezTo>
                    <a:lnTo>
                      <a:pt x="20789" y="5323"/>
                    </a:lnTo>
                    <a:cubicBezTo>
                      <a:pt x="20682" y="6335"/>
                      <a:pt x="20455" y="7335"/>
                      <a:pt x="20146" y="8299"/>
                    </a:cubicBezTo>
                    <a:cubicBezTo>
                      <a:pt x="20967" y="8251"/>
                      <a:pt x="21753" y="7978"/>
                      <a:pt x="22432" y="7501"/>
                    </a:cubicBezTo>
                    <a:lnTo>
                      <a:pt x="22432" y="7501"/>
                    </a:lnTo>
                    <a:cubicBezTo>
                      <a:pt x="22325" y="9597"/>
                      <a:pt x="22479" y="11692"/>
                      <a:pt x="22896" y="13740"/>
                    </a:cubicBezTo>
                    <a:cubicBezTo>
                      <a:pt x="23027" y="14407"/>
                      <a:pt x="23241" y="15109"/>
                      <a:pt x="23622" y="15657"/>
                    </a:cubicBezTo>
                    <a:cubicBezTo>
                      <a:pt x="23968" y="14467"/>
                      <a:pt x="24146" y="13228"/>
                      <a:pt x="24146" y="12002"/>
                    </a:cubicBezTo>
                    <a:cubicBezTo>
                      <a:pt x="24158" y="9073"/>
                      <a:pt x="23182" y="6239"/>
                      <a:pt x="21372" y="3941"/>
                    </a:cubicBezTo>
                    <a:cubicBezTo>
                      <a:pt x="18908" y="1489"/>
                      <a:pt x="15645" y="0"/>
                      <a:pt x="120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5"/>
              <p:cNvSpPr/>
              <p:nvPr/>
            </p:nvSpPr>
            <p:spPr>
              <a:xfrm>
                <a:off x="4132327" y="2011148"/>
                <a:ext cx="890770" cy="265242"/>
              </a:xfrm>
              <a:custGeom>
                <a:avLst/>
                <a:gdLst/>
                <a:ahLst/>
                <a:cxnLst/>
                <a:rect l="l" t="t" r="r" b="b"/>
                <a:pathLst>
                  <a:path w="23065" h="6868" extrusionOk="0">
                    <a:moveTo>
                      <a:pt x="20793" y="0"/>
                    </a:moveTo>
                    <a:cubicBezTo>
                      <a:pt x="20671" y="0"/>
                      <a:pt x="20548" y="14"/>
                      <a:pt x="20426" y="44"/>
                    </a:cubicBezTo>
                    <a:cubicBezTo>
                      <a:pt x="17819" y="686"/>
                      <a:pt x="15152" y="1044"/>
                      <a:pt x="12473" y="1091"/>
                    </a:cubicBezTo>
                    <a:cubicBezTo>
                      <a:pt x="12294" y="1091"/>
                      <a:pt x="12128" y="1175"/>
                      <a:pt x="12009" y="1306"/>
                    </a:cubicBezTo>
                    <a:cubicBezTo>
                      <a:pt x="11884" y="1454"/>
                      <a:pt x="11708" y="1529"/>
                      <a:pt x="11532" y="1529"/>
                    </a:cubicBezTo>
                    <a:cubicBezTo>
                      <a:pt x="11357" y="1529"/>
                      <a:pt x="11181" y="1454"/>
                      <a:pt x="11056" y="1306"/>
                    </a:cubicBezTo>
                    <a:cubicBezTo>
                      <a:pt x="10937" y="1175"/>
                      <a:pt x="10770" y="1091"/>
                      <a:pt x="10580" y="1091"/>
                    </a:cubicBezTo>
                    <a:cubicBezTo>
                      <a:pt x="7901" y="1044"/>
                      <a:pt x="5234" y="686"/>
                      <a:pt x="2638" y="44"/>
                    </a:cubicBezTo>
                    <a:cubicBezTo>
                      <a:pt x="2517" y="14"/>
                      <a:pt x="2395" y="0"/>
                      <a:pt x="2274" y="0"/>
                    </a:cubicBezTo>
                    <a:cubicBezTo>
                      <a:pt x="1108" y="0"/>
                      <a:pt x="0" y="1289"/>
                      <a:pt x="162" y="2734"/>
                    </a:cubicBezTo>
                    <a:cubicBezTo>
                      <a:pt x="329" y="4342"/>
                      <a:pt x="1364" y="6211"/>
                      <a:pt x="4472" y="6711"/>
                    </a:cubicBezTo>
                    <a:cubicBezTo>
                      <a:pt x="5152" y="6820"/>
                      <a:pt x="5761" y="6868"/>
                      <a:pt x="6306" y="6868"/>
                    </a:cubicBezTo>
                    <a:cubicBezTo>
                      <a:pt x="9530" y="6868"/>
                      <a:pt x="10518" y="5182"/>
                      <a:pt x="10782" y="4306"/>
                    </a:cubicBezTo>
                    <a:cubicBezTo>
                      <a:pt x="10866" y="3961"/>
                      <a:pt x="11163" y="3699"/>
                      <a:pt x="11520" y="3687"/>
                    </a:cubicBezTo>
                    <a:lnTo>
                      <a:pt x="11532" y="3687"/>
                    </a:lnTo>
                    <a:cubicBezTo>
                      <a:pt x="11890" y="3699"/>
                      <a:pt x="12199" y="3949"/>
                      <a:pt x="12282" y="4306"/>
                    </a:cubicBezTo>
                    <a:cubicBezTo>
                      <a:pt x="12537" y="5182"/>
                      <a:pt x="13523" y="6868"/>
                      <a:pt x="16747" y="6868"/>
                    </a:cubicBezTo>
                    <a:cubicBezTo>
                      <a:pt x="17292" y="6868"/>
                      <a:pt x="17901" y="6820"/>
                      <a:pt x="18581" y="6711"/>
                    </a:cubicBezTo>
                    <a:cubicBezTo>
                      <a:pt x="21688" y="6211"/>
                      <a:pt x="22724" y="4354"/>
                      <a:pt x="22903" y="2734"/>
                    </a:cubicBezTo>
                    <a:cubicBezTo>
                      <a:pt x="23065" y="1279"/>
                      <a:pt x="21958" y="0"/>
                      <a:pt x="207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5"/>
              <p:cNvSpPr/>
              <p:nvPr/>
            </p:nvSpPr>
            <p:spPr>
              <a:xfrm>
                <a:off x="4219568" y="2070739"/>
                <a:ext cx="285981" cy="138221"/>
              </a:xfrm>
              <a:custGeom>
                <a:avLst/>
                <a:gdLst/>
                <a:ahLst/>
                <a:cxnLst/>
                <a:rect l="l" t="t" r="r" b="b"/>
                <a:pathLst>
                  <a:path w="7405" h="3579" extrusionOk="0">
                    <a:moveTo>
                      <a:pt x="965" y="0"/>
                    </a:moveTo>
                    <a:cubicBezTo>
                      <a:pt x="444" y="0"/>
                      <a:pt x="1" y="434"/>
                      <a:pt x="22" y="977"/>
                    </a:cubicBezTo>
                    <a:cubicBezTo>
                      <a:pt x="58" y="1894"/>
                      <a:pt x="606" y="3108"/>
                      <a:pt x="3070" y="3489"/>
                    </a:cubicBezTo>
                    <a:cubicBezTo>
                      <a:pt x="3471" y="3551"/>
                      <a:pt x="3836" y="3579"/>
                      <a:pt x="4169" y="3579"/>
                    </a:cubicBezTo>
                    <a:cubicBezTo>
                      <a:pt x="5637" y="3579"/>
                      <a:pt x="6476" y="3038"/>
                      <a:pt x="6952" y="2465"/>
                    </a:cubicBezTo>
                    <a:cubicBezTo>
                      <a:pt x="7404" y="1918"/>
                      <a:pt x="7106" y="1072"/>
                      <a:pt x="6404" y="941"/>
                    </a:cubicBezTo>
                    <a:lnTo>
                      <a:pt x="1118" y="13"/>
                    </a:lnTo>
                    <a:cubicBezTo>
                      <a:pt x="1066" y="4"/>
                      <a:pt x="1015" y="0"/>
                      <a:pt x="9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5"/>
              <p:cNvSpPr/>
              <p:nvPr/>
            </p:nvSpPr>
            <p:spPr>
              <a:xfrm>
                <a:off x="4645273" y="2070739"/>
                <a:ext cx="286445" cy="138221"/>
              </a:xfrm>
              <a:custGeom>
                <a:avLst/>
                <a:gdLst/>
                <a:ahLst/>
                <a:cxnLst/>
                <a:rect l="l" t="t" r="r" b="b"/>
                <a:pathLst>
                  <a:path w="7417" h="3579" extrusionOk="0">
                    <a:moveTo>
                      <a:pt x="6443" y="0"/>
                    </a:moveTo>
                    <a:cubicBezTo>
                      <a:pt x="6392" y="0"/>
                      <a:pt x="6340" y="4"/>
                      <a:pt x="6287" y="13"/>
                    </a:cubicBezTo>
                    <a:lnTo>
                      <a:pt x="1025" y="941"/>
                    </a:lnTo>
                    <a:cubicBezTo>
                      <a:pt x="310" y="1072"/>
                      <a:pt x="1" y="1918"/>
                      <a:pt x="465" y="2465"/>
                    </a:cubicBezTo>
                    <a:cubicBezTo>
                      <a:pt x="940" y="3038"/>
                      <a:pt x="1780" y="3579"/>
                      <a:pt x="3247" y="3579"/>
                    </a:cubicBezTo>
                    <a:cubicBezTo>
                      <a:pt x="3580" y="3579"/>
                      <a:pt x="3946" y="3551"/>
                      <a:pt x="4346" y="3489"/>
                    </a:cubicBezTo>
                    <a:cubicBezTo>
                      <a:pt x="6811" y="3108"/>
                      <a:pt x="7359" y="1894"/>
                      <a:pt x="7394" y="977"/>
                    </a:cubicBezTo>
                    <a:cubicBezTo>
                      <a:pt x="7416" y="434"/>
                      <a:pt x="6972" y="0"/>
                      <a:pt x="64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5"/>
              <p:cNvSpPr/>
              <p:nvPr/>
            </p:nvSpPr>
            <p:spPr>
              <a:xfrm>
                <a:off x="4374433" y="2572413"/>
                <a:ext cx="420804" cy="124009"/>
              </a:xfrm>
              <a:custGeom>
                <a:avLst/>
                <a:gdLst/>
                <a:ahLst/>
                <a:cxnLst/>
                <a:rect l="l" t="t" r="r" b="b"/>
                <a:pathLst>
                  <a:path w="10896" h="3211" extrusionOk="0">
                    <a:moveTo>
                      <a:pt x="10895" y="0"/>
                    </a:moveTo>
                    <a:cubicBezTo>
                      <a:pt x="9182" y="932"/>
                      <a:pt x="7289" y="1397"/>
                      <a:pt x="5397" y="1397"/>
                    </a:cubicBezTo>
                    <a:cubicBezTo>
                      <a:pt x="3542" y="1397"/>
                      <a:pt x="1687" y="950"/>
                      <a:pt x="1" y="60"/>
                    </a:cubicBezTo>
                    <a:lnTo>
                      <a:pt x="1" y="1917"/>
                    </a:lnTo>
                    <a:cubicBezTo>
                      <a:pt x="1239" y="2569"/>
                      <a:pt x="3008" y="3210"/>
                      <a:pt x="5160" y="3210"/>
                    </a:cubicBezTo>
                    <a:cubicBezTo>
                      <a:pt x="6858" y="3210"/>
                      <a:pt x="8794" y="2811"/>
                      <a:pt x="10895" y="1703"/>
                    </a:cubicBezTo>
                    <a:lnTo>
                      <a:pt x="108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5"/>
              <p:cNvSpPr/>
              <p:nvPr/>
            </p:nvSpPr>
            <p:spPr>
              <a:xfrm>
                <a:off x="4374433" y="2638144"/>
                <a:ext cx="420804" cy="233999"/>
              </a:xfrm>
              <a:custGeom>
                <a:avLst/>
                <a:gdLst/>
                <a:ahLst/>
                <a:cxnLst/>
                <a:rect l="l" t="t" r="r" b="b"/>
                <a:pathLst>
                  <a:path w="10896" h="6059" extrusionOk="0">
                    <a:moveTo>
                      <a:pt x="10895" y="1"/>
                    </a:moveTo>
                    <a:cubicBezTo>
                      <a:pt x="8794" y="1109"/>
                      <a:pt x="6858" y="1508"/>
                      <a:pt x="5160" y="1508"/>
                    </a:cubicBezTo>
                    <a:cubicBezTo>
                      <a:pt x="3008" y="1508"/>
                      <a:pt x="1239" y="867"/>
                      <a:pt x="1" y="215"/>
                    </a:cubicBezTo>
                    <a:lnTo>
                      <a:pt x="1" y="4859"/>
                    </a:lnTo>
                    <a:cubicBezTo>
                      <a:pt x="1708" y="5659"/>
                      <a:pt x="3550" y="6058"/>
                      <a:pt x="5391" y="6058"/>
                    </a:cubicBezTo>
                    <a:cubicBezTo>
                      <a:pt x="7273" y="6058"/>
                      <a:pt x="9156" y="5642"/>
                      <a:pt x="10895" y="4811"/>
                    </a:cubicBezTo>
                    <a:lnTo>
                      <a:pt x="108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5"/>
              <p:cNvSpPr/>
              <p:nvPr/>
            </p:nvSpPr>
            <p:spPr>
              <a:xfrm>
                <a:off x="3651164" y="3429970"/>
                <a:ext cx="1840668" cy="83728"/>
              </a:xfrm>
              <a:custGeom>
                <a:avLst/>
                <a:gdLst/>
                <a:ahLst/>
                <a:cxnLst/>
                <a:rect l="l" t="t" r="r" b="b"/>
                <a:pathLst>
                  <a:path w="47661" h="2168" extrusionOk="0">
                    <a:moveTo>
                      <a:pt x="1548" y="1"/>
                    </a:moveTo>
                    <a:lnTo>
                      <a:pt x="0" y="2108"/>
                    </a:lnTo>
                    <a:lnTo>
                      <a:pt x="47661" y="2167"/>
                    </a:lnTo>
                    <a:lnTo>
                      <a:pt x="46054" y="108"/>
                    </a:lnTo>
                    <a:lnTo>
                      <a:pt x="15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5"/>
              <p:cNvSpPr/>
              <p:nvPr/>
            </p:nvSpPr>
            <p:spPr>
              <a:xfrm>
                <a:off x="3651164" y="3511342"/>
                <a:ext cx="1840668" cy="730690"/>
              </a:xfrm>
              <a:custGeom>
                <a:avLst/>
                <a:gdLst/>
                <a:ahLst/>
                <a:cxnLst/>
                <a:rect l="l" t="t" r="r" b="b"/>
                <a:pathLst>
                  <a:path w="47661" h="18920" extrusionOk="0">
                    <a:moveTo>
                      <a:pt x="0" y="1"/>
                    </a:moveTo>
                    <a:lnTo>
                      <a:pt x="6299" y="18920"/>
                    </a:lnTo>
                    <a:lnTo>
                      <a:pt x="42113" y="18920"/>
                    </a:lnTo>
                    <a:lnTo>
                      <a:pt x="47661" y="6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5"/>
              <p:cNvSpPr/>
              <p:nvPr/>
            </p:nvSpPr>
            <p:spPr>
              <a:xfrm>
                <a:off x="4385015" y="3742637"/>
                <a:ext cx="398249" cy="268139"/>
              </a:xfrm>
              <a:custGeom>
                <a:avLst/>
                <a:gdLst/>
                <a:ahLst/>
                <a:cxnLst/>
                <a:rect l="l" t="t" r="r" b="b"/>
                <a:pathLst>
                  <a:path w="10312" h="6943" extrusionOk="0">
                    <a:moveTo>
                      <a:pt x="5156" y="1"/>
                    </a:moveTo>
                    <a:cubicBezTo>
                      <a:pt x="2310" y="1"/>
                      <a:pt x="1" y="1549"/>
                      <a:pt x="1" y="3465"/>
                    </a:cubicBezTo>
                    <a:cubicBezTo>
                      <a:pt x="1" y="5382"/>
                      <a:pt x="2310" y="6942"/>
                      <a:pt x="5156" y="6942"/>
                    </a:cubicBezTo>
                    <a:cubicBezTo>
                      <a:pt x="8002" y="6942"/>
                      <a:pt x="10311" y="5382"/>
                      <a:pt x="10311" y="3465"/>
                    </a:cubicBezTo>
                    <a:cubicBezTo>
                      <a:pt x="10311" y="1549"/>
                      <a:pt x="8002" y="1"/>
                      <a:pt x="51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5"/>
              <p:cNvSpPr/>
              <p:nvPr/>
            </p:nvSpPr>
            <p:spPr>
              <a:xfrm>
                <a:off x="4428230" y="2424807"/>
                <a:ext cx="295713" cy="16259"/>
              </a:xfrm>
              <a:custGeom>
                <a:avLst/>
                <a:gdLst/>
                <a:ahLst/>
                <a:cxnLst/>
                <a:rect l="l" t="t" r="r" b="b"/>
                <a:pathLst>
                  <a:path w="7657" h="421" extrusionOk="0">
                    <a:moveTo>
                      <a:pt x="2906" y="1"/>
                    </a:moveTo>
                    <a:cubicBezTo>
                      <a:pt x="2596" y="1"/>
                      <a:pt x="2287" y="24"/>
                      <a:pt x="1977" y="24"/>
                    </a:cubicBezTo>
                    <a:cubicBezTo>
                      <a:pt x="1358" y="36"/>
                      <a:pt x="739" y="72"/>
                      <a:pt x="120" y="120"/>
                    </a:cubicBezTo>
                    <a:cubicBezTo>
                      <a:pt x="1" y="120"/>
                      <a:pt x="1" y="298"/>
                      <a:pt x="120" y="298"/>
                    </a:cubicBezTo>
                    <a:cubicBezTo>
                      <a:pt x="739" y="358"/>
                      <a:pt x="1358" y="382"/>
                      <a:pt x="1977" y="405"/>
                    </a:cubicBezTo>
                    <a:cubicBezTo>
                      <a:pt x="2225" y="405"/>
                      <a:pt x="2473" y="421"/>
                      <a:pt x="2720" y="421"/>
                    </a:cubicBezTo>
                    <a:cubicBezTo>
                      <a:pt x="2782" y="421"/>
                      <a:pt x="2844" y="420"/>
                      <a:pt x="2906" y="417"/>
                    </a:cubicBezTo>
                    <a:cubicBezTo>
                      <a:pt x="3216" y="405"/>
                      <a:pt x="3525" y="370"/>
                      <a:pt x="3835" y="358"/>
                    </a:cubicBezTo>
                    <a:lnTo>
                      <a:pt x="4299" y="358"/>
                    </a:lnTo>
                    <a:lnTo>
                      <a:pt x="4751" y="405"/>
                    </a:lnTo>
                    <a:cubicBezTo>
                      <a:pt x="4803" y="409"/>
                      <a:pt x="4856" y="411"/>
                      <a:pt x="4909" y="411"/>
                    </a:cubicBezTo>
                    <a:cubicBezTo>
                      <a:pt x="5015" y="411"/>
                      <a:pt x="5121" y="405"/>
                      <a:pt x="5216" y="405"/>
                    </a:cubicBezTo>
                    <a:lnTo>
                      <a:pt x="5680" y="393"/>
                    </a:lnTo>
                    <a:cubicBezTo>
                      <a:pt x="6299" y="370"/>
                      <a:pt x="6918" y="346"/>
                      <a:pt x="7538" y="298"/>
                    </a:cubicBezTo>
                    <a:cubicBezTo>
                      <a:pt x="7657" y="298"/>
                      <a:pt x="7657" y="120"/>
                      <a:pt x="7538" y="120"/>
                    </a:cubicBezTo>
                    <a:cubicBezTo>
                      <a:pt x="6918" y="72"/>
                      <a:pt x="6299" y="48"/>
                      <a:pt x="5680" y="24"/>
                    </a:cubicBezTo>
                    <a:lnTo>
                      <a:pt x="5216" y="12"/>
                    </a:lnTo>
                    <a:lnTo>
                      <a:pt x="4751" y="12"/>
                    </a:lnTo>
                    <a:lnTo>
                      <a:pt x="4299" y="60"/>
                    </a:lnTo>
                    <a:lnTo>
                      <a:pt x="3835" y="60"/>
                    </a:lnTo>
                    <a:cubicBezTo>
                      <a:pt x="3525" y="48"/>
                      <a:pt x="3216" y="12"/>
                      <a:pt x="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5"/>
              <p:cNvSpPr/>
              <p:nvPr/>
            </p:nvSpPr>
            <p:spPr>
              <a:xfrm>
                <a:off x="4499484" y="2478180"/>
                <a:ext cx="154943" cy="27575"/>
              </a:xfrm>
              <a:custGeom>
                <a:avLst/>
                <a:gdLst/>
                <a:ahLst/>
                <a:cxnLst/>
                <a:rect l="l" t="t" r="r" b="b"/>
                <a:pathLst>
                  <a:path w="4012" h="714" extrusionOk="0">
                    <a:moveTo>
                      <a:pt x="121" y="0"/>
                    </a:moveTo>
                    <a:cubicBezTo>
                      <a:pt x="55" y="0"/>
                      <a:pt x="0" y="78"/>
                      <a:pt x="37" y="143"/>
                    </a:cubicBezTo>
                    <a:cubicBezTo>
                      <a:pt x="156" y="285"/>
                      <a:pt x="311" y="404"/>
                      <a:pt x="489" y="464"/>
                    </a:cubicBezTo>
                    <a:cubicBezTo>
                      <a:pt x="656" y="535"/>
                      <a:pt x="823" y="583"/>
                      <a:pt x="990" y="619"/>
                    </a:cubicBezTo>
                    <a:cubicBezTo>
                      <a:pt x="1323" y="690"/>
                      <a:pt x="1668" y="714"/>
                      <a:pt x="2013" y="714"/>
                    </a:cubicBezTo>
                    <a:cubicBezTo>
                      <a:pt x="2347" y="714"/>
                      <a:pt x="2692" y="666"/>
                      <a:pt x="3026" y="607"/>
                    </a:cubicBezTo>
                    <a:cubicBezTo>
                      <a:pt x="3192" y="559"/>
                      <a:pt x="3359" y="512"/>
                      <a:pt x="3526" y="452"/>
                    </a:cubicBezTo>
                    <a:cubicBezTo>
                      <a:pt x="3692" y="393"/>
                      <a:pt x="3847" y="285"/>
                      <a:pt x="3966" y="143"/>
                    </a:cubicBezTo>
                    <a:cubicBezTo>
                      <a:pt x="4012" y="78"/>
                      <a:pt x="3959" y="0"/>
                      <a:pt x="3900" y="0"/>
                    </a:cubicBezTo>
                    <a:cubicBezTo>
                      <a:pt x="3882" y="0"/>
                      <a:pt x="3863" y="7"/>
                      <a:pt x="3847" y="23"/>
                    </a:cubicBezTo>
                    <a:cubicBezTo>
                      <a:pt x="3728" y="119"/>
                      <a:pt x="3585" y="178"/>
                      <a:pt x="3442" y="214"/>
                    </a:cubicBezTo>
                    <a:cubicBezTo>
                      <a:pt x="3287" y="262"/>
                      <a:pt x="3133" y="297"/>
                      <a:pt x="2978" y="321"/>
                    </a:cubicBezTo>
                    <a:cubicBezTo>
                      <a:pt x="2656" y="369"/>
                      <a:pt x="2335" y="393"/>
                      <a:pt x="2013" y="393"/>
                    </a:cubicBezTo>
                    <a:cubicBezTo>
                      <a:pt x="1692" y="393"/>
                      <a:pt x="1359" y="369"/>
                      <a:pt x="1049" y="333"/>
                    </a:cubicBezTo>
                    <a:cubicBezTo>
                      <a:pt x="882" y="309"/>
                      <a:pt x="728" y="273"/>
                      <a:pt x="585" y="226"/>
                    </a:cubicBezTo>
                    <a:cubicBezTo>
                      <a:pt x="442" y="190"/>
                      <a:pt x="299" y="119"/>
                      <a:pt x="192" y="23"/>
                    </a:cubicBezTo>
                    <a:lnTo>
                      <a:pt x="180" y="23"/>
                    </a:lnTo>
                    <a:cubicBezTo>
                      <a:pt x="161" y="7"/>
                      <a:pt x="140" y="0"/>
                      <a:pt x="1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5"/>
              <p:cNvSpPr/>
              <p:nvPr/>
            </p:nvSpPr>
            <p:spPr>
              <a:xfrm>
                <a:off x="4483418" y="2288710"/>
                <a:ext cx="180742" cy="50592"/>
              </a:xfrm>
              <a:custGeom>
                <a:avLst/>
                <a:gdLst/>
                <a:ahLst/>
                <a:cxnLst/>
                <a:rect l="l" t="t" r="r" b="b"/>
                <a:pathLst>
                  <a:path w="4680" h="1310" extrusionOk="0">
                    <a:moveTo>
                      <a:pt x="715" y="0"/>
                    </a:moveTo>
                    <a:cubicBezTo>
                      <a:pt x="620" y="12"/>
                      <a:pt x="524" y="12"/>
                      <a:pt x="429" y="12"/>
                    </a:cubicBezTo>
                    <a:lnTo>
                      <a:pt x="286" y="12"/>
                    </a:lnTo>
                    <a:cubicBezTo>
                      <a:pt x="191" y="12"/>
                      <a:pt x="120" y="48"/>
                      <a:pt x="60" y="107"/>
                    </a:cubicBezTo>
                    <a:cubicBezTo>
                      <a:pt x="36" y="143"/>
                      <a:pt x="24" y="167"/>
                      <a:pt x="13" y="203"/>
                    </a:cubicBezTo>
                    <a:cubicBezTo>
                      <a:pt x="1" y="238"/>
                      <a:pt x="1" y="274"/>
                      <a:pt x="13" y="310"/>
                    </a:cubicBezTo>
                    <a:cubicBezTo>
                      <a:pt x="24" y="381"/>
                      <a:pt x="60" y="453"/>
                      <a:pt x="120" y="500"/>
                    </a:cubicBezTo>
                    <a:cubicBezTo>
                      <a:pt x="370" y="774"/>
                      <a:pt x="691" y="977"/>
                      <a:pt x="1048" y="1096"/>
                    </a:cubicBezTo>
                    <a:cubicBezTo>
                      <a:pt x="1453" y="1239"/>
                      <a:pt x="1882" y="1310"/>
                      <a:pt x="2310" y="1310"/>
                    </a:cubicBezTo>
                    <a:cubicBezTo>
                      <a:pt x="2739" y="1310"/>
                      <a:pt x="3156" y="1239"/>
                      <a:pt x="3561" y="1096"/>
                    </a:cubicBezTo>
                    <a:cubicBezTo>
                      <a:pt x="3763" y="1012"/>
                      <a:pt x="3953" y="917"/>
                      <a:pt x="4132" y="810"/>
                    </a:cubicBezTo>
                    <a:cubicBezTo>
                      <a:pt x="4227" y="750"/>
                      <a:pt x="4311" y="703"/>
                      <a:pt x="4394" y="631"/>
                    </a:cubicBezTo>
                    <a:cubicBezTo>
                      <a:pt x="4537" y="524"/>
                      <a:pt x="4680" y="405"/>
                      <a:pt x="4656" y="215"/>
                    </a:cubicBezTo>
                    <a:cubicBezTo>
                      <a:pt x="4641" y="34"/>
                      <a:pt x="4417" y="1"/>
                      <a:pt x="4209" y="1"/>
                    </a:cubicBezTo>
                    <a:cubicBezTo>
                      <a:pt x="4088" y="1"/>
                      <a:pt x="3972" y="12"/>
                      <a:pt x="3906" y="12"/>
                    </a:cubicBezTo>
                    <a:lnTo>
                      <a:pt x="2310" y="12"/>
                    </a:lnTo>
                    <a:lnTo>
                      <a:pt x="1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5"/>
              <p:cNvSpPr/>
              <p:nvPr/>
            </p:nvSpPr>
            <p:spPr>
              <a:xfrm>
                <a:off x="4983233" y="2204094"/>
                <a:ext cx="138453" cy="273043"/>
              </a:xfrm>
              <a:custGeom>
                <a:avLst/>
                <a:gdLst/>
                <a:ahLst/>
                <a:cxnLst/>
                <a:rect l="l" t="t" r="r" b="b"/>
                <a:pathLst>
                  <a:path w="3585" h="7070" extrusionOk="0">
                    <a:moveTo>
                      <a:pt x="3501" y="1"/>
                    </a:moveTo>
                    <a:cubicBezTo>
                      <a:pt x="2727" y="227"/>
                      <a:pt x="1882" y="882"/>
                      <a:pt x="1215" y="1822"/>
                    </a:cubicBezTo>
                    <a:cubicBezTo>
                      <a:pt x="953" y="2763"/>
                      <a:pt x="584" y="3668"/>
                      <a:pt x="120" y="4537"/>
                    </a:cubicBezTo>
                    <a:cubicBezTo>
                      <a:pt x="1" y="5596"/>
                      <a:pt x="275" y="6489"/>
                      <a:pt x="929" y="6870"/>
                    </a:cubicBezTo>
                    <a:cubicBezTo>
                      <a:pt x="1160" y="7006"/>
                      <a:pt x="1415" y="7069"/>
                      <a:pt x="1686" y="7069"/>
                    </a:cubicBezTo>
                    <a:cubicBezTo>
                      <a:pt x="2060" y="7069"/>
                      <a:pt x="2463" y="6948"/>
                      <a:pt x="2870" y="6728"/>
                    </a:cubicBezTo>
                    <a:cubicBezTo>
                      <a:pt x="3001" y="6275"/>
                      <a:pt x="3120" y="5823"/>
                      <a:pt x="3215" y="5358"/>
                    </a:cubicBezTo>
                    <a:lnTo>
                      <a:pt x="3215" y="5358"/>
                    </a:lnTo>
                    <a:cubicBezTo>
                      <a:pt x="2939" y="5543"/>
                      <a:pt x="2638" y="5643"/>
                      <a:pt x="2354" y="5643"/>
                    </a:cubicBezTo>
                    <a:cubicBezTo>
                      <a:pt x="2197" y="5643"/>
                      <a:pt x="2045" y="5612"/>
                      <a:pt x="1906" y="5549"/>
                    </a:cubicBezTo>
                    <a:cubicBezTo>
                      <a:pt x="1144" y="5192"/>
                      <a:pt x="953" y="4001"/>
                      <a:pt x="1477" y="2894"/>
                    </a:cubicBezTo>
                    <a:cubicBezTo>
                      <a:pt x="1897" y="2002"/>
                      <a:pt x="2650" y="1434"/>
                      <a:pt x="3319" y="1434"/>
                    </a:cubicBezTo>
                    <a:cubicBezTo>
                      <a:pt x="3410" y="1434"/>
                      <a:pt x="3498" y="1444"/>
                      <a:pt x="3584" y="1465"/>
                    </a:cubicBezTo>
                    <a:cubicBezTo>
                      <a:pt x="3584" y="977"/>
                      <a:pt x="3549" y="489"/>
                      <a:pt x="35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5"/>
              <p:cNvSpPr/>
              <p:nvPr/>
            </p:nvSpPr>
            <p:spPr>
              <a:xfrm>
                <a:off x="5020038" y="2259436"/>
                <a:ext cx="102111" cy="162590"/>
              </a:xfrm>
              <a:custGeom>
                <a:avLst/>
                <a:gdLst/>
                <a:ahLst/>
                <a:cxnLst/>
                <a:rect l="l" t="t" r="r" b="b"/>
                <a:pathLst>
                  <a:path w="2644" h="4210" extrusionOk="0">
                    <a:moveTo>
                      <a:pt x="2375" y="1"/>
                    </a:moveTo>
                    <a:cubicBezTo>
                      <a:pt x="1697" y="1"/>
                      <a:pt x="944" y="569"/>
                      <a:pt x="524" y="1461"/>
                    </a:cubicBezTo>
                    <a:cubicBezTo>
                      <a:pt x="0" y="2568"/>
                      <a:pt x="191" y="3759"/>
                      <a:pt x="953" y="4116"/>
                    </a:cubicBezTo>
                    <a:cubicBezTo>
                      <a:pt x="1092" y="4179"/>
                      <a:pt x="1244" y="4210"/>
                      <a:pt x="1401" y="4210"/>
                    </a:cubicBezTo>
                    <a:cubicBezTo>
                      <a:pt x="1686" y="4210"/>
                      <a:pt x="1990" y="4110"/>
                      <a:pt x="2274" y="3925"/>
                    </a:cubicBezTo>
                    <a:cubicBezTo>
                      <a:pt x="2524" y="2759"/>
                      <a:pt x="2643" y="1556"/>
                      <a:pt x="2643" y="365"/>
                    </a:cubicBezTo>
                    <a:cubicBezTo>
                      <a:pt x="2643" y="258"/>
                      <a:pt x="2643" y="139"/>
                      <a:pt x="2643" y="32"/>
                    </a:cubicBezTo>
                    <a:cubicBezTo>
                      <a:pt x="2556" y="11"/>
                      <a:pt x="2466" y="1"/>
                      <a:pt x="23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5"/>
              <p:cNvSpPr/>
              <p:nvPr/>
            </p:nvSpPr>
            <p:spPr>
              <a:xfrm>
                <a:off x="4043849" y="2202240"/>
                <a:ext cx="144400" cy="274974"/>
              </a:xfrm>
              <a:custGeom>
                <a:avLst/>
                <a:gdLst/>
                <a:ahLst/>
                <a:cxnLst/>
                <a:rect l="l" t="t" r="r" b="b"/>
                <a:pathLst>
                  <a:path w="3739" h="7120" extrusionOk="0">
                    <a:moveTo>
                      <a:pt x="95" y="1"/>
                    </a:moveTo>
                    <a:cubicBezTo>
                      <a:pt x="36" y="501"/>
                      <a:pt x="12" y="1013"/>
                      <a:pt x="0" y="1525"/>
                    </a:cubicBezTo>
                    <a:cubicBezTo>
                      <a:pt x="97" y="1498"/>
                      <a:pt x="196" y="1486"/>
                      <a:pt x="298" y="1486"/>
                    </a:cubicBezTo>
                    <a:cubicBezTo>
                      <a:pt x="971" y="1486"/>
                      <a:pt x="1718" y="2052"/>
                      <a:pt x="2131" y="2942"/>
                    </a:cubicBezTo>
                    <a:cubicBezTo>
                      <a:pt x="2655" y="4049"/>
                      <a:pt x="2465" y="5240"/>
                      <a:pt x="1715" y="5597"/>
                    </a:cubicBezTo>
                    <a:cubicBezTo>
                      <a:pt x="1568" y="5664"/>
                      <a:pt x="1415" y="5695"/>
                      <a:pt x="1257" y="5695"/>
                    </a:cubicBezTo>
                    <a:cubicBezTo>
                      <a:pt x="966" y="5695"/>
                      <a:pt x="663" y="5587"/>
                      <a:pt x="369" y="5394"/>
                    </a:cubicBezTo>
                    <a:lnTo>
                      <a:pt x="369" y="5394"/>
                    </a:lnTo>
                    <a:cubicBezTo>
                      <a:pt x="465" y="5811"/>
                      <a:pt x="560" y="6216"/>
                      <a:pt x="679" y="6621"/>
                    </a:cubicBezTo>
                    <a:cubicBezTo>
                      <a:pt x="1174" y="6943"/>
                      <a:pt x="1678" y="7119"/>
                      <a:pt x="2135" y="7119"/>
                    </a:cubicBezTo>
                    <a:cubicBezTo>
                      <a:pt x="2404" y="7119"/>
                      <a:pt x="2657" y="7058"/>
                      <a:pt x="2882" y="6930"/>
                    </a:cubicBezTo>
                    <a:cubicBezTo>
                      <a:pt x="3453" y="6597"/>
                      <a:pt x="3739" y="5883"/>
                      <a:pt x="3727" y="5013"/>
                    </a:cubicBezTo>
                    <a:cubicBezTo>
                      <a:pt x="3060" y="3906"/>
                      <a:pt x="2560" y="2704"/>
                      <a:pt x="2262" y="1442"/>
                    </a:cubicBezTo>
                    <a:cubicBezTo>
                      <a:pt x="1596" y="656"/>
                      <a:pt x="810" y="144"/>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5"/>
              <p:cNvSpPr/>
              <p:nvPr/>
            </p:nvSpPr>
            <p:spPr>
              <a:xfrm>
                <a:off x="4043385" y="2259282"/>
                <a:ext cx="103038" cy="162938"/>
              </a:xfrm>
              <a:custGeom>
                <a:avLst/>
                <a:gdLst/>
                <a:ahLst/>
                <a:cxnLst/>
                <a:rect l="l" t="t" r="r" b="b"/>
                <a:pathLst>
                  <a:path w="2668" h="4219" extrusionOk="0">
                    <a:moveTo>
                      <a:pt x="296" y="1"/>
                    </a:moveTo>
                    <a:cubicBezTo>
                      <a:pt x="199" y="1"/>
                      <a:pt x="104" y="12"/>
                      <a:pt x="12" y="36"/>
                    </a:cubicBezTo>
                    <a:cubicBezTo>
                      <a:pt x="12" y="155"/>
                      <a:pt x="12" y="262"/>
                      <a:pt x="12" y="369"/>
                    </a:cubicBezTo>
                    <a:cubicBezTo>
                      <a:pt x="0" y="1560"/>
                      <a:pt x="131" y="2751"/>
                      <a:pt x="381" y="3917"/>
                    </a:cubicBezTo>
                    <a:cubicBezTo>
                      <a:pt x="667" y="4110"/>
                      <a:pt x="973" y="4218"/>
                      <a:pt x="1266" y="4218"/>
                    </a:cubicBezTo>
                    <a:cubicBezTo>
                      <a:pt x="1425" y="4218"/>
                      <a:pt x="1580" y="4187"/>
                      <a:pt x="1727" y="4120"/>
                    </a:cubicBezTo>
                    <a:cubicBezTo>
                      <a:pt x="2477" y="3763"/>
                      <a:pt x="2667" y="2572"/>
                      <a:pt x="2143" y="1465"/>
                    </a:cubicBezTo>
                    <a:cubicBezTo>
                      <a:pt x="1727" y="569"/>
                      <a:pt x="972" y="1"/>
                      <a:pt x="2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5"/>
              <p:cNvSpPr/>
              <p:nvPr/>
            </p:nvSpPr>
            <p:spPr>
              <a:xfrm>
                <a:off x="4792877" y="2874498"/>
                <a:ext cx="59359" cy="59359"/>
              </a:xfrm>
              <a:custGeom>
                <a:avLst/>
                <a:gdLst/>
                <a:ahLst/>
                <a:cxnLst/>
                <a:rect l="l" t="t" r="r" b="b"/>
                <a:pathLst>
                  <a:path w="1537" h="1537" extrusionOk="0">
                    <a:moveTo>
                      <a:pt x="763" y="1"/>
                    </a:moveTo>
                    <a:cubicBezTo>
                      <a:pt x="346" y="1"/>
                      <a:pt x="1" y="346"/>
                      <a:pt x="1" y="775"/>
                    </a:cubicBezTo>
                    <a:cubicBezTo>
                      <a:pt x="1" y="1203"/>
                      <a:pt x="346" y="1537"/>
                      <a:pt x="763" y="1537"/>
                    </a:cubicBezTo>
                    <a:cubicBezTo>
                      <a:pt x="1191" y="1537"/>
                      <a:pt x="1536" y="1203"/>
                      <a:pt x="1536" y="775"/>
                    </a:cubicBezTo>
                    <a:cubicBezTo>
                      <a:pt x="1536" y="346"/>
                      <a:pt x="1191" y="1"/>
                      <a:pt x="763" y="1"/>
                    </a:cubicBez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5"/>
              <p:cNvSpPr/>
              <p:nvPr/>
            </p:nvSpPr>
            <p:spPr>
              <a:xfrm>
                <a:off x="4328476" y="2874498"/>
                <a:ext cx="59359" cy="59359"/>
              </a:xfrm>
              <a:custGeom>
                <a:avLst/>
                <a:gdLst/>
                <a:ahLst/>
                <a:cxnLst/>
                <a:rect l="l" t="t" r="r" b="b"/>
                <a:pathLst>
                  <a:path w="1537" h="1537" extrusionOk="0">
                    <a:moveTo>
                      <a:pt x="774" y="1"/>
                    </a:moveTo>
                    <a:cubicBezTo>
                      <a:pt x="345" y="1"/>
                      <a:pt x="0" y="346"/>
                      <a:pt x="0" y="775"/>
                    </a:cubicBezTo>
                    <a:cubicBezTo>
                      <a:pt x="0" y="1203"/>
                      <a:pt x="345" y="1537"/>
                      <a:pt x="774" y="1537"/>
                    </a:cubicBezTo>
                    <a:cubicBezTo>
                      <a:pt x="1191" y="1537"/>
                      <a:pt x="1536" y="1203"/>
                      <a:pt x="1536" y="775"/>
                    </a:cubicBezTo>
                    <a:cubicBezTo>
                      <a:pt x="1536" y="346"/>
                      <a:pt x="1191" y="1"/>
                      <a:pt x="774" y="1"/>
                    </a:cubicBez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5"/>
              <p:cNvSpPr/>
              <p:nvPr/>
            </p:nvSpPr>
            <p:spPr>
              <a:xfrm>
                <a:off x="4822305" y="2904390"/>
                <a:ext cx="39" cy="381681"/>
              </a:xfrm>
              <a:custGeom>
                <a:avLst/>
                <a:gdLst/>
                <a:ahLst/>
                <a:cxnLst/>
                <a:rect l="l" t="t" r="r" b="b"/>
                <a:pathLst>
                  <a:path w="1" h="9883" extrusionOk="0">
                    <a:moveTo>
                      <a:pt x="1" y="1"/>
                    </a:moveTo>
                    <a:lnTo>
                      <a:pt x="1" y="9883"/>
                    </a:lnTo>
                  </a:path>
                </a:pathLst>
              </a:custGeom>
              <a:solidFill>
                <a:srgbClr val="251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5"/>
              <p:cNvSpPr/>
              <p:nvPr/>
            </p:nvSpPr>
            <p:spPr>
              <a:xfrm>
                <a:off x="4822305" y="2904390"/>
                <a:ext cx="39" cy="381681"/>
              </a:xfrm>
              <a:custGeom>
                <a:avLst/>
                <a:gdLst/>
                <a:ahLst/>
                <a:cxnLst/>
                <a:rect l="l" t="t" r="r" b="b"/>
                <a:pathLst>
                  <a:path w="1" h="9883" fill="none" extrusionOk="0">
                    <a:moveTo>
                      <a:pt x="1" y="1"/>
                    </a:moveTo>
                    <a:lnTo>
                      <a:pt x="1" y="9883"/>
                    </a:lnTo>
                  </a:path>
                </a:pathLst>
              </a:custGeom>
              <a:noFill/>
              <a:ln w="7150" cap="rnd" cmpd="sng">
                <a:solidFill>
                  <a:srgbClr val="C3AE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5"/>
              <p:cNvSpPr/>
              <p:nvPr/>
            </p:nvSpPr>
            <p:spPr>
              <a:xfrm>
                <a:off x="4358367" y="2904390"/>
                <a:ext cx="39" cy="381681"/>
              </a:xfrm>
              <a:custGeom>
                <a:avLst/>
                <a:gdLst/>
                <a:ahLst/>
                <a:cxnLst/>
                <a:rect l="l" t="t" r="r" b="b"/>
                <a:pathLst>
                  <a:path w="1" h="9883" extrusionOk="0">
                    <a:moveTo>
                      <a:pt x="0" y="1"/>
                    </a:moveTo>
                    <a:lnTo>
                      <a:pt x="0" y="9883"/>
                    </a:lnTo>
                  </a:path>
                </a:pathLst>
              </a:custGeom>
              <a:solidFill>
                <a:srgbClr val="251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5"/>
              <p:cNvSpPr/>
              <p:nvPr/>
            </p:nvSpPr>
            <p:spPr>
              <a:xfrm>
                <a:off x="4358367" y="2904390"/>
                <a:ext cx="39" cy="381681"/>
              </a:xfrm>
              <a:custGeom>
                <a:avLst/>
                <a:gdLst/>
                <a:ahLst/>
                <a:cxnLst/>
                <a:rect l="l" t="t" r="r" b="b"/>
                <a:pathLst>
                  <a:path w="1" h="9883" fill="none" extrusionOk="0">
                    <a:moveTo>
                      <a:pt x="0" y="1"/>
                    </a:moveTo>
                    <a:lnTo>
                      <a:pt x="0" y="9883"/>
                    </a:lnTo>
                  </a:path>
                </a:pathLst>
              </a:custGeom>
              <a:noFill/>
              <a:ln w="7150" cap="rnd" cmpd="sng">
                <a:solidFill>
                  <a:srgbClr val="C3AE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5"/>
              <p:cNvSpPr/>
              <p:nvPr/>
            </p:nvSpPr>
            <p:spPr>
              <a:xfrm>
                <a:off x="4796082" y="3277305"/>
                <a:ext cx="52948" cy="80059"/>
              </a:xfrm>
              <a:custGeom>
                <a:avLst/>
                <a:gdLst/>
                <a:ahLst/>
                <a:cxnLst/>
                <a:rect l="l" t="t" r="r" b="b"/>
                <a:pathLst>
                  <a:path w="1371" h="2073" extrusionOk="0">
                    <a:moveTo>
                      <a:pt x="144" y="1"/>
                    </a:moveTo>
                    <a:lnTo>
                      <a:pt x="25" y="1358"/>
                    </a:lnTo>
                    <a:cubicBezTo>
                      <a:pt x="1" y="1739"/>
                      <a:pt x="299" y="2072"/>
                      <a:pt x="680" y="2072"/>
                    </a:cubicBezTo>
                    <a:cubicBezTo>
                      <a:pt x="1061" y="2072"/>
                      <a:pt x="1370" y="1739"/>
                      <a:pt x="1334" y="1358"/>
                    </a:cubicBezTo>
                    <a:lnTo>
                      <a:pt x="1215" y="1"/>
                    </a:ln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5"/>
              <p:cNvSpPr/>
              <p:nvPr/>
            </p:nvSpPr>
            <p:spPr>
              <a:xfrm>
                <a:off x="4331681" y="3277305"/>
                <a:ext cx="52909" cy="80059"/>
              </a:xfrm>
              <a:custGeom>
                <a:avLst/>
                <a:gdLst/>
                <a:ahLst/>
                <a:cxnLst/>
                <a:rect l="l" t="t" r="r" b="b"/>
                <a:pathLst>
                  <a:path w="1370" h="2073" extrusionOk="0">
                    <a:moveTo>
                      <a:pt x="155" y="1"/>
                    </a:moveTo>
                    <a:lnTo>
                      <a:pt x="36" y="1358"/>
                    </a:lnTo>
                    <a:cubicBezTo>
                      <a:pt x="1" y="1739"/>
                      <a:pt x="310" y="2072"/>
                      <a:pt x="691" y="2072"/>
                    </a:cubicBezTo>
                    <a:cubicBezTo>
                      <a:pt x="1072" y="2072"/>
                      <a:pt x="1370" y="1739"/>
                      <a:pt x="1346" y="1358"/>
                    </a:cubicBezTo>
                    <a:lnTo>
                      <a:pt x="1227" y="1"/>
                    </a:ln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TextBox 211"/>
            <p:cNvSpPr txBox="1"/>
            <p:nvPr/>
          </p:nvSpPr>
          <p:spPr>
            <a:xfrm>
              <a:off x="4098933" y="2063749"/>
              <a:ext cx="937902" cy="307777"/>
            </a:xfrm>
            <a:prstGeom prst="rect">
              <a:avLst/>
            </a:prstGeom>
            <a:noFill/>
          </p:spPr>
          <p:txBody>
            <a:bodyPr wrap="square" rtlCol="0">
              <a:spAutoFit/>
            </a:bodyPr>
            <a:lstStyle/>
            <a:p>
              <a:pPr algn="ctr"/>
              <a:r>
                <a:rPr lang="en-US"/>
                <a:t>Eve</a:t>
              </a:r>
            </a:p>
          </p:txBody>
        </p:sp>
      </p:grpSp>
      <p:grpSp>
        <p:nvGrpSpPr>
          <p:cNvPr id="203" name="Group 202"/>
          <p:cNvGrpSpPr/>
          <p:nvPr/>
        </p:nvGrpSpPr>
        <p:grpSpPr>
          <a:xfrm>
            <a:off x="3916683" y="3468780"/>
            <a:ext cx="1306254" cy="1110898"/>
            <a:chOff x="3920087" y="3311227"/>
            <a:chExt cx="1306254" cy="1110898"/>
          </a:xfrm>
        </p:grpSpPr>
        <p:pic>
          <p:nvPicPr>
            <p:cNvPr id="204" name="Picture 20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9558" y="3311227"/>
              <a:ext cx="776651" cy="776651"/>
            </a:xfrm>
            <a:prstGeom prst="rect">
              <a:avLst/>
            </a:prstGeom>
          </p:spPr>
        </p:pic>
        <p:sp>
          <p:nvSpPr>
            <p:cNvPr id="206" name="TextBox 205"/>
            <p:cNvSpPr txBox="1"/>
            <p:nvPr/>
          </p:nvSpPr>
          <p:spPr>
            <a:xfrm>
              <a:off x="3920087" y="4114348"/>
              <a:ext cx="1306254" cy="307777"/>
            </a:xfrm>
            <a:prstGeom prst="rect">
              <a:avLst/>
            </a:prstGeom>
            <a:noFill/>
          </p:spPr>
          <p:txBody>
            <a:bodyPr wrap="square" rtlCol="0">
              <a:spAutoFit/>
            </a:bodyPr>
            <a:lstStyle/>
            <a:p>
              <a:pPr algn="ctr"/>
              <a:r>
                <a:rPr lang="en-US">
                  <a:latin typeface="Calibri" panose="020F0502020204030204" pitchFamily="34" charset="0"/>
                  <a:cs typeface="Calibri" panose="020F0502020204030204" pitchFamily="34" charset="0"/>
                </a:rPr>
                <a:t>Intercept</a:t>
              </a:r>
              <a:endParaRPr lang="vi-VN">
                <a:latin typeface="Calibri" panose="020F0502020204030204" pitchFamily="34" charset="0"/>
                <a:cs typeface="Calibri" panose="020F050202020403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205"/>
                                        </p:tgtEl>
                                        <p:attrNameLst>
                                          <p:attrName>style.visibility</p:attrName>
                                        </p:attrNameLst>
                                      </p:cBhvr>
                                      <p:to>
                                        <p:strVal val="visible"/>
                                      </p:to>
                                    </p:set>
                                    <p:animEffect transition="in" filter="wipe(right)">
                                      <p:cBhvr>
                                        <p:cTn id="10" dur="500"/>
                                        <p:tgtEl>
                                          <p:spTgt spid="20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203"/>
                                        </p:tgtEl>
                                        <p:attrNameLst>
                                          <p:attrName>style.visibility</p:attrName>
                                        </p:attrNameLst>
                                      </p:cBhvr>
                                      <p:to>
                                        <p:strVal val="visible"/>
                                      </p:to>
                                    </p:set>
                                    <p:animEffect transition="in" filter="fade">
                                      <p:cBhvr>
                                        <p:cTn id="24" dur="5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EC469-8E22-EF75-3DB0-AB6435C0B692}"/>
              </a:ext>
            </a:extLst>
          </p:cNvPr>
          <p:cNvSpPr>
            <a:spLocks noGrp="1"/>
          </p:cNvSpPr>
          <p:nvPr>
            <p:ph type="title"/>
          </p:nvPr>
        </p:nvSpPr>
        <p:spPr/>
        <p:txBody>
          <a:bodyPr/>
          <a:lstStyle/>
          <a:p>
            <a:r>
              <a:rPr lang="en-US"/>
              <a:t>Cryptanalysis</a:t>
            </a:r>
          </a:p>
        </p:txBody>
      </p:sp>
      <p:sp>
        <p:nvSpPr>
          <p:cNvPr id="3" name="TextBox 2">
            <a:extLst>
              <a:ext uri="{FF2B5EF4-FFF2-40B4-BE49-F238E27FC236}">
                <a16:creationId xmlns:a16="http://schemas.microsoft.com/office/drawing/2014/main" id="{33825A3C-E51D-C579-C05E-E83326E40507}"/>
              </a:ext>
            </a:extLst>
          </p:cNvPr>
          <p:cNvSpPr txBox="1"/>
          <p:nvPr/>
        </p:nvSpPr>
        <p:spPr>
          <a:xfrm>
            <a:off x="893884" y="1055076"/>
            <a:ext cx="7722575" cy="14157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sz="1800" dirty="0"/>
              <a:t>Brute force</a:t>
            </a:r>
          </a:p>
          <a:p>
            <a:pPr marL="285750" indent="-285750">
              <a:buFont typeface="Calibri"/>
              <a:buChar char="-"/>
            </a:pPr>
            <a:endParaRPr lang="en-US" sz="1800"/>
          </a:p>
          <a:p>
            <a:endParaRPr lang="en-US" sz="1800"/>
          </a:p>
          <a:p>
            <a:pPr marL="285750" indent="-285750">
              <a:buFont typeface="Calibri"/>
              <a:buChar char="-"/>
            </a:pPr>
            <a:r>
              <a:rPr lang="en-US" sz="1800" dirty="0"/>
              <a:t>Man-in-the-middle(MITM)</a:t>
            </a:r>
          </a:p>
          <a:p>
            <a:pPr marL="285750" indent="-285750">
              <a:buFont typeface="Calibri"/>
              <a:buChar char="-"/>
            </a:pPr>
            <a:endParaRPr lang="en-US"/>
          </a:p>
        </p:txBody>
      </p:sp>
    </p:spTree>
    <p:extLst>
      <p:ext uri="{BB962C8B-B14F-4D97-AF65-F5344CB8AC3E}">
        <p14:creationId xmlns:p14="http://schemas.microsoft.com/office/powerpoint/2010/main" val="1801080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1207" name="Google Shape;1207;p25"/>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Man-in-the-middle (MITM)</a:t>
            </a:r>
            <a:endParaRPr/>
          </a:p>
        </p:txBody>
      </p:sp>
      <p:grpSp>
        <p:nvGrpSpPr>
          <p:cNvPr id="8" name="Group 7"/>
          <p:cNvGrpSpPr/>
          <p:nvPr/>
        </p:nvGrpSpPr>
        <p:grpSpPr>
          <a:xfrm>
            <a:off x="457200" y="3369534"/>
            <a:ext cx="1101170" cy="1310863"/>
            <a:chOff x="457200" y="3369534"/>
            <a:chExt cx="1101170" cy="1310863"/>
          </a:xfrm>
        </p:grpSpPr>
        <p:grpSp>
          <p:nvGrpSpPr>
            <p:cNvPr id="92" name="Google Shape;602;p21"/>
            <p:cNvGrpSpPr/>
            <p:nvPr/>
          </p:nvGrpSpPr>
          <p:grpSpPr>
            <a:xfrm>
              <a:off x="457200" y="3369534"/>
              <a:ext cx="1101170" cy="1003086"/>
              <a:chOff x="3277844" y="2519899"/>
              <a:chExt cx="2557100" cy="2445333"/>
            </a:xfrm>
          </p:grpSpPr>
          <p:sp>
            <p:nvSpPr>
              <p:cNvPr id="93" name="Google Shape;603;p21"/>
              <p:cNvSpPr/>
              <p:nvPr/>
            </p:nvSpPr>
            <p:spPr>
              <a:xfrm>
                <a:off x="3389209" y="2519899"/>
                <a:ext cx="2445736" cy="2445333"/>
              </a:xfrm>
              <a:custGeom>
                <a:avLst/>
                <a:gdLst/>
                <a:ahLst/>
                <a:cxnLst/>
                <a:rect l="l" t="t" r="r" b="b"/>
                <a:pathLst>
                  <a:path w="78952" h="78939" extrusionOk="0">
                    <a:moveTo>
                      <a:pt x="39470" y="0"/>
                    </a:moveTo>
                    <a:cubicBezTo>
                      <a:pt x="17682" y="0"/>
                      <a:pt x="1" y="17669"/>
                      <a:pt x="1" y="39470"/>
                    </a:cubicBezTo>
                    <a:cubicBezTo>
                      <a:pt x="1" y="61270"/>
                      <a:pt x="17682" y="78939"/>
                      <a:pt x="39470" y="78939"/>
                    </a:cubicBezTo>
                    <a:cubicBezTo>
                      <a:pt x="61271" y="78939"/>
                      <a:pt x="78951" y="61270"/>
                      <a:pt x="78951" y="39470"/>
                    </a:cubicBezTo>
                    <a:cubicBezTo>
                      <a:pt x="78951" y="17669"/>
                      <a:pt x="61271" y="0"/>
                      <a:pt x="394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04;p21"/>
              <p:cNvSpPr/>
              <p:nvPr/>
            </p:nvSpPr>
            <p:spPr>
              <a:xfrm>
                <a:off x="4074121" y="2720881"/>
                <a:ext cx="1101343" cy="1310100"/>
              </a:xfrm>
              <a:custGeom>
                <a:avLst/>
                <a:gdLst/>
                <a:ahLst/>
                <a:cxnLst/>
                <a:rect l="l" t="t" r="r" b="b"/>
                <a:pathLst>
                  <a:path w="35553" h="42292" extrusionOk="0">
                    <a:moveTo>
                      <a:pt x="22080" y="0"/>
                    </a:moveTo>
                    <a:cubicBezTo>
                      <a:pt x="19805" y="0"/>
                      <a:pt x="17661" y="921"/>
                      <a:pt x="17039" y="1240"/>
                    </a:cubicBezTo>
                    <a:cubicBezTo>
                      <a:pt x="17039" y="1240"/>
                      <a:pt x="16131" y="679"/>
                      <a:pt x="14656" y="679"/>
                    </a:cubicBezTo>
                    <a:cubicBezTo>
                      <a:pt x="13670" y="679"/>
                      <a:pt x="12430" y="929"/>
                      <a:pt x="11038" y="1763"/>
                    </a:cubicBezTo>
                    <a:cubicBezTo>
                      <a:pt x="7573" y="3859"/>
                      <a:pt x="7192" y="9026"/>
                      <a:pt x="6597" y="11372"/>
                    </a:cubicBezTo>
                    <a:cubicBezTo>
                      <a:pt x="6002" y="13729"/>
                      <a:pt x="2930" y="13955"/>
                      <a:pt x="2549" y="17765"/>
                    </a:cubicBezTo>
                    <a:cubicBezTo>
                      <a:pt x="2156" y="21575"/>
                      <a:pt x="4966" y="22945"/>
                      <a:pt x="4240" y="26135"/>
                    </a:cubicBezTo>
                    <a:cubicBezTo>
                      <a:pt x="3525" y="29338"/>
                      <a:pt x="1" y="32541"/>
                      <a:pt x="3859" y="36851"/>
                    </a:cubicBezTo>
                    <a:cubicBezTo>
                      <a:pt x="6555" y="39881"/>
                      <a:pt x="14268" y="42291"/>
                      <a:pt x="20492" y="42291"/>
                    </a:cubicBezTo>
                    <a:cubicBezTo>
                      <a:pt x="23145" y="42291"/>
                      <a:pt x="25527" y="41854"/>
                      <a:pt x="27135" y="40840"/>
                    </a:cubicBezTo>
                    <a:cubicBezTo>
                      <a:pt x="32493" y="37446"/>
                      <a:pt x="34315" y="34767"/>
                      <a:pt x="33600" y="31493"/>
                    </a:cubicBezTo>
                    <a:cubicBezTo>
                      <a:pt x="32886" y="28219"/>
                      <a:pt x="33993" y="26516"/>
                      <a:pt x="34315" y="25290"/>
                    </a:cubicBezTo>
                    <a:cubicBezTo>
                      <a:pt x="34553" y="24409"/>
                      <a:pt x="35553" y="21766"/>
                      <a:pt x="33207" y="19087"/>
                    </a:cubicBezTo>
                    <a:cubicBezTo>
                      <a:pt x="30850" y="16408"/>
                      <a:pt x="29814" y="15694"/>
                      <a:pt x="29814" y="12277"/>
                    </a:cubicBezTo>
                    <a:cubicBezTo>
                      <a:pt x="29814" y="8883"/>
                      <a:pt x="29350" y="4573"/>
                      <a:pt x="26278" y="1561"/>
                    </a:cubicBezTo>
                    <a:cubicBezTo>
                      <a:pt x="25073" y="384"/>
                      <a:pt x="23549" y="0"/>
                      <a:pt x="220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05;p21"/>
              <p:cNvSpPr/>
              <p:nvPr/>
            </p:nvSpPr>
            <p:spPr>
              <a:xfrm>
                <a:off x="5223386" y="3455388"/>
                <a:ext cx="471385" cy="1014885"/>
              </a:xfrm>
              <a:custGeom>
                <a:avLst/>
                <a:gdLst/>
                <a:ahLst/>
                <a:cxnLst/>
                <a:rect l="l" t="t" r="r" b="b"/>
                <a:pathLst>
                  <a:path w="15217" h="32762" extrusionOk="0">
                    <a:moveTo>
                      <a:pt x="9689" y="1"/>
                    </a:moveTo>
                    <a:cubicBezTo>
                      <a:pt x="7408" y="1"/>
                      <a:pt x="4691" y="2197"/>
                      <a:pt x="2906" y="9294"/>
                    </a:cubicBezTo>
                    <a:cubicBezTo>
                      <a:pt x="1" y="20843"/>
                      <a:pt x="822" y="32762"/>
                      <a:pt x="822" y="32762"/>
                    </a:cubicBezTo>
                    <a:cubicBezTo>
                      <a:pt x="10538" y="23618"/>
                      <a:pt x="15217" y="4865"/>
                      <a:pt x="13133" y="1924"/>
                    </a:cubicBezTo>
                    <a:cubicBezTo>
                      <a:pt x="12381" y="864"/>
                      <a:pt x="11121" y="1"/>
                      <a:pt x="96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06;p21"/>
              <p:cNvSpPr/>
              <p:nvPr/>
            </p:nvSpPr>
            <p:spPr>
              <a:xfrm>
                <a:off x="5248850" y="3461522"/>
                <a:ext cx="312036" cy="1008751"/>
              </a:xfrm>
              <a:custGeom>
                <a:avLst/>
                <a:gdLst/>
                <a:ahLst/>
                <a:cxnLst/>
                <a:rect l="l" t="t" r="r" b="b"/>
                <a:pathLst>
                  <a:path w="10073" h="32564" fill="none" extrusionOk="0">
                    <a:moveTo>
                      <a:pt x="10073" y="0"/>
                    </a:moveTo>
                    <a:lnTo>
                      <a:pt x="0" y="32564"/>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07;p21"/>
              <p:cNvSpPr/>
              <p:nvPr/>
            </p:nvSpPr>
            <p:spPr>
              <a:xfrm>
                <a:off x="5373875" y="3575829"/>
                <a:ext cx="85591" cy="212846"/>
              </a:xfrm>
              <a:custGeom>
                <a:avLst/>
                <a:gdLst/>
                <a:ahLst/>
                <a:cxnLst/>
                <a:rect l="l" t="t" r="r" b="b"/>
                <a:pathLst>
                  <a:path w="2763" h="6871" fill="none" extrusionOk="0">
                    <a:moveTo>
                      <a:pt x="1" y="1"/>
                    </a:moveTo>
                    <a:lnTo>
                      <a:pt x="2763" y="687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08;p21"/>
              <p:cNvSpPr/>
              <p:nvPr/>
            </p:nvSpPr>
            <p:spPr>
              <a:xfrm>
                <a:off x="5416655" y="3817794"/>
                <a:ext cx="191100" cy="110311"/>
              </a:xfrm>
              <a:custGeom>
                <a:avLst/>
                <a:gdLst/>
                <a:ahLst/>
                <a:cxnLst/>
                <a:rect l="l" t="t" r="r" b="b"/>
                <a:pathLst>
                  <a:path w="6169" h="3561" fill="none" extrusionOk="0">
                    <a:moveTo>
                      <a:pt x="1" y="3560"/>
                    </a:moveTo>
                    <a:lnTo>
                      <a:pt x="6168"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09;p21"/>
              <p:cNvSpPr/>
              <p:nvPr/>
            </p:nvSpPr>
            <p:spPr>
              <a:xfrm>
                <a:off x="5282399" y="3890808"/>
                <a:ext cx="83020" cy="201787"/>
              </a:xfrm>
              <a:custGeom>
                <a:avLst/>
                <a:gdLst/>
                <a:ahLst/>
                <a:cxnLst/>
                <a:rect l="l" t="t" r="r" b="b"/>
                <a:pathLst>
                  <a:path w="2680" h="6514" fill="none" extrusionOk="0">
                    <a:moveTo>
                      <a:pt x="1" y="1"/>
                    </a:moveTo>
                    <a:lnTo>
                      <a:pt x="2680" y="6514"/>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610;p21"/>
              <p:cNvSpPr/>
              <p:nvPr/>
            </p:nvSpPr>
            <p:spPr>
              <a:xfrm>
                <a:off x="5244792" y="3605722"/>
                <a:ext cx="531512" cy="1038645"/>
              </a:xfrm>
              <a:custGeom>
                <a:avLst/>
                <a:gdLst/>
                <a:ahLst/>
                <a:cxnLst/>
                <a:rect l="l" t="t" r="r" b="b"/>
                <a:pathLst>
                  <a:path w="17158" h="33529" extrusionOk="0">
                    <a:moveTo>
                      <a:pt x="15752" y="0"/>
                    </a:moveTo>
                    <a:cubicBezTo>
                      <a:pt x="15752" y="0"/>
                      <a:pt x="15062" y="524"/>
                      <a:pt x="13835" y="1405"/>
                    </a:cubicBezTo>
                    <a:cubicBezTo>
                      <a:pt x="12621" y="2274"/>
                      <a:pt x="12169" y="5334"/>
                      <a:pt x="10514" y="5942"/>
                    </a:cubicBezTo>
                    <a:cubicBezTo>
                      <a:pt x="8859" y="6549"/>
                      <a:pt x="7037" y="8466"/>
                      <a:pt x="6858" y="10478"/>
                    </a:cubicBezTo>
                    <a:cubicBezTo>
                      <a:pt x="6680" y="12478"/>
                      <a:pt x="4096" y="13740"/>
                      <a:pt x="3536" y="14466"/>
                    </a:cubicBezTo>
                    <a:cubicBezTo>
                      <a:pt x="2977" y="15216"/>
                      <a:pt x="4108" y="18503"/>
                      <a:pt x="2215" y="21372"/>
                    </a:cubicBezTo>
                    <a:cubicBezTo>
                      <a:pt x="0" y="24741"/>
                      <a:pt x="3191" y="33528"/>
                      <a:pt x="3191" y="33528"/>
                    </a:cubicBezTo>
                    <a:cubicBezTo>
                      <a:pt x="3191" y="33528"/>
                      <a:pt x="10335" y="29052"/>
                      <a:pt x="11918" y="27027"/>
                    </a:cubicBezTo>
                    <a:cubicBezTo>
                      <a:pt x="13490" y="25015"/>
                      <a:pt x="12180" y="23979"/>
                      <a:pt x="12002" y="21622"/>
                    </a:cubicBezTo>
                    <a:cubicBezTo>
                      <a:pt x="11823" y="19277"/>
                      <a:pt x="15490" y="19110"/>
                      <a:pt x="15395" y="16776"/>
                    </a:cubicBezTo>
                    <a:cubicBezTo>
                      <a:pt x="15324" y="14443"/>
                      <a:pt x="14181" y="12919"/>
                      <a:pt x="15050" y="12038"/>
                    </a:cubicBezTo>
                    <a:cubicBezTo>
                      <a:pt x="15931" y="11168"/>
                      <a:pt x="17157" y="8466"/>
                      <a:pt x="15752" y="6370"/>
                    </a:cubicBezTo>
                    <a:cubicBezTo>
                      <a:pt x="14359" y="4275"/>
                      <a:pt x="15752" y="1"/>
                      <a:pt x="15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11;p21"/>
              <p:cNvSpPr/>
              <p:nvPr/>
            </p:nvSpPr>
            <p:spPr>
              <a:xfrm>
                <a:off x="5343641" y="3606094"/>
                <a:ext cx="388768" cy="1038273"/>
              </a:xfrm>
              <a:custGeom>
                <a:avLst/>
                <a:gdLst/>
                <a:ahLst/>
                <a:cxnLst/>
                <a:rect l="l" t="t" r="r" b="b"/>
                <a:pathLst>
                  <a:path w="12550" h="33517" fill="none" extrusionOk="0">
                    <a:moveTo>
                      <a:pt x="0" y="33516"/>
                    </a:moveTo>
                    <a:cubicBezTo>
                      <a:pt x="0" y="33516"/>
                      <a:pt x="4322" y="19050"/>
                      <a:pt x="12549" y="0"/>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12;p21"/>
              <p:cNvSpPr/>
              <p:nvPr/>
            </p:nvSpPr>
            <p:spPr>
              <a:xfrm>
                <a:off x="5334410" y="4224962"/>
                <a:ext cx="78218" cy="207332"/>
              </a:xfrm>
              <a:custGeom>
                <a:avLst/>
                <a:gdLst/>
                <a:ahLst/>
                <a:cxnLst/>
                <a:rect l="l" t="t" r="r" b="b"/>
                <a:pathLst>
                  <a:path w="2525" h="6693" fill="none" extrusionOk="0">
                    <a:moveTo>
                      <a:pt x="1" y="1"/>
                    </a:moveTo>
                    <a:lnTo>
                      <a:pt x="2525" y="6692"/>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613;p21"/>
              <p:cNvSpPr/>
              <p:nvPr/>
            </p:nvSpPr>
            <p:spPr>
              <a:xfrm>
                <a:off x="5468294" y="4210589"/>
                <a:ext cx="185555" cy="63845"/>
              </a:xfrm>
              <a:custGeom>
                <a:avLst/>
                <a:gdLst/>
                <a:ahLst/>
                <a:cxnLst/>
                <a:rect l="l" t="t" r="r" b="b"/>
                <a:pathLst>
                  <a:path w="5990" h="2061" fill="none" extrusionOk="0">
                    <a:moveTo>
                      <a:pt x="1" y="2060"/>
                    </a:moveTo>
                    <a:lnTo>
                      <a:pt x="5989" y="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614;p21"/>
              <p:cNvSpPr/>
              <p:nvPr/>
            </p:nvSpPr>
            <p:spPr>
              <a:xfrm>
                <a:off x="5474552" y="3875319"/>
                <a:ext cx="53901" cy="234624"/>
              </a:xfrm>
              <a:custGeom>
                <a:avLst/>
                <a:gdLst/>
                <a:ahLst/>
                <a:cxnLst/>
                <a:rect l="l" t="t" r="r" b="b"/>
                <a:pathLst>
                  <a:path w="1740" h="7574" fill="none" extrusionOk="0">
                    <a:moveTo>
                      <a:pt x="1" y="1"/>
                    </a:moveTo>
                    <a:lnTo>
                      <a:pt x="1739" y="7573"/>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615;p21"/>
              <p:cNvSpPr/>
              <p:nvPr/>
            </p:nvSpPr>
            <p:spPr>
              <a:xfrm>
                <a:off x="5613982" y="3803420"/>
                <a:ext cx="118427" cy="87419"/>
              </a:xfrm>
              <a:custGeom>
                <a:avLst/>
                <a:gdLst/>
                <a:ahLst/>
                <a:cxnLst/>
                <a:rect l="l" t="t" r="r" b="b"/>
                <a:pathLst>
                  <a:path w="3823" h="2822" fill="none" extrusionOk="0">
                    <a:moveTo>
                      <a:pt x="0" y="2822"/>
                    </a:moveTo>
                    <a:lnTo>
                      <a:pt x="3822"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616;p21"/>
              <p:cNvSpPr/>
              <p:nvPr/>
            </p:nvSpPr>
            <p:spPr>
              <a:xfrm>
                <a:off x="3277844" y="3758782"/>
                <a:ext cx="531884" cy="962657"/>
              </a:xfrm>
              <a:custGeom>
                <a:avLst/>
                <a:gdLst/>
                <a:ahLst/>
                <a:cxnLst/>
                <a:rect l="l" t="t" r="r" b="b"/>
                <a:pathLst>
                  <a:path w="17170" h="31076" extrusionOk="0">
                    <a:moveTo>
                      <a:pt x="3394" y="0"/>
                    </a:moveTo>
                    <a:cubicBezTo>
                      <a:pt x="3394" y="0"/>
                      <a:pt x="2786" y="5192"/>
                      <a:pt x="1381" y="8692"/>
                    </a:cubicBezTo>
                    <a:cubicBezTo>
                      <a:pt x="0" y="12192"/>
                      <a:pt x="1905" y="13812"/>
                      <a:pt x="3394" y="15824"/>
                    </a:cubicBezTo>
                    <a:cubicBezTo>
                      <a:pt x="4882" y="17836"/>
                      <a:pt x="4358" y="20432"/>
                      <a:pt x="5489" y="24599"/>
                    </a:cubicBezTo>
                    <a:cubicBezTo>
                      <a:pt x="6620" y="28766"/>
                      <a:pt x="14216" y="31076"/>
                      <a:pt x="14216" y="31076"/>
                    </a:cubicBezTo>
                    <a:cubicBezTo>
                      <a:pt x="14216" y="31076"/>
                      <a:pt x="16657" y="26551"/>
                      <a:pt x="16919" y="24622"/>
                    </a:cubicBezTo>
                    <a:cubicBezTo>
                      <a:pt x="17169" y="22682"/>
                      <a:pt x="15955" y="17753"/>
                      <a:pt x="15431" y="15550"/>
                    </a:cubicBezTo>
                    <a:cubicBezTo>
                      <a:pt x="14895" y="13347"/>
                      <a:pt x="11930" y="12180"/>
                      <a:pt x="11502" y="11478"/>
                    </a:cubicBezTo>
                    <a:cubicBezTo>
                      <a:pt x="11073" y="10776"/>
                      <a:pt x="12288" y="6144"/>
                      <a:pt x="8454" y="5108"/>
                    </a:cubicBezTo>
                    <a:cubicBezTo>
                      <a:pt x="4608" y="4049"/>
                      <a:pt x="3394" y="0"/>
                      <a:pt x="3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17;p21"/>
              <p:cNvSpPr/>
              <p:nvPr/>
            </p:nvSpPr>
            <p:spPr>
              <a:xfrm>
                <a:off x="3383323" y="3758782"/>
                <a:ext cx="334929" cy="962657"/>
              </a:xfrm>
              <a:custGeom>
                <a:avLst/>
                <a:gdLst/>
                <a:ahLst/>
                <a:cxnLst/>
                <a:rect l="l" t="t" r="r" b="b"/>
                <a:pathLst>
                  <a:path w="10812" h="31076" fill="none" extrusionOk="0">
                    <a:moveTo>
                      <a:pt x="0" y="0"/>
                    </a:moveTo>
                    <a:cubicBezTo>
                      <a:pt x="0" y="0"/>
                      <a:pt x="6287" y="20955"/>
                      <a:pt x="10811" y="31076"/>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18;p21"/>
              <p:cNvSpPr/>
              <p:nvPr/>
            </p:nvSpPr>
            <p:spPr>
              <a:xfrm>
                <a:off x="3306963" y="4112111"/>
                <a:ext cx="226507" cy="116568"/>
              </a:xfrm>
              <a:custGeom>
                <a:avLst/>
                <a:gdLst/>
                <a:ahLst/>
                <a:cxnLst/>
                <a:rect l="l" t="t" r="r" b="b"/>
                <a:pathLst>
                  <a:path w="7312" h="3763" fill="none" extrusionOk="0">
                    <a:moveTo>
                      <a:pt x="1" y="1"/>
                    </a:moveTo>
                    <a:cubicBezTo>
                      <a:pt x="1" y="1"/>
                      <a:pt x="3692" y="2584"/>
                      <a:pt x="7311" y="3763"/>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619;p21"/>
              <p:cNvSpPr/>
              <p:nvPr/>
            </p:nvSpPr>
            <p:spPr>
              <a:xfrm>
                <a:off x="3503918" y="3928817"/>
                <a:ext cx="65703" cy="211731"/>
              </a:xfrm>
              <a:custGeom>
                <a:avLst/>
                <a:gdLst/>
                <a:ahLst/>
                <a:cxnLst/>
                <a:rect l="l" t="t" r="r" b="b"/>
                <a:pathLst>
                  <a:path w="2121" h="6835" fill="none" extrusionOk="0">
                    <a:moveTo>
                      <a:pt x="1" y="6834"/>
                    </a:moveTo>
                    <a:cubicBezTo>
                      <a:pt x="1" y="6834"/>
                      <a:pt x="989" y="3191"/>
                      <a:pt x="2120" y="0"/>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620;p21"/>
              <p:cNvSpPr/>
              <p:nvPr/>
            </p:nvSpPr>
            <p:spPr>
              <a:xfrm>
                <a:off x="3427218" y="4415288"/>
                <a:ext cx="200672" cy="81533"/>
              </a:xfrm>
              <a:custGeom>
                <a:avLst/>
                <a:gdLst/>
                <a:ahLst/>
                <a:cxnLst/>
                <a:rect l="l" t="t" r="r" b="b"/>
                <a:pathLst>
                  <a:path w="6478" h="2632" fill="none" extrusionOk="0">
                    <a:moveTo>
                      <a:pt x="0" y="0"/>
                    </a:moveTo>
                    <a:cubicBezTo>
                      <a:pt x="0" y="0"/>
                      <a:pt x="4775" y="2537"/>
                      <a:pt x="6477" y="2632"/>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621;p21"/>
              <p:cNvSpPr/>
              <p:nvPr/>
            </p:nvSpPr>
            <p:spPr>
              <a:xfrm>
                <a:off x="3598338" y="4180355"/>
                <a:ext cx="120286" cy="234964"/>
              </a:xfrm>
              <a:custGeom>
                <a:avLst/>
                <a:gdLst/>
                <a:ahLst/>
                <a:cxnLst/>
                <a:rect l="l" t="t" r="r" b="b"/>
                <a:pathLst>
                  <a:path w="3883" h="7585" fill="none" extrusionOk="0">
                    <a:moveTo>
                      <a:pt x="1" y="7584"/>
                    </a:moveTo>
                    <a:cubicBezTo>
                      <a:pt x="1" y="7584"/>
                      <a:pt x="2656" y="3429"/>
                      <a:pt x="3882" y="0"/>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622;p21"/>
              <p:cNvSpPr/>
              <p:nvPr/>
            </p:nvSpPr>
            <p:spPr>
              <a:xfrm>
                <a:off x="4343378" y="2851110"/>
                <a:ext cx="506048" cy="711305"/>
              </a:xfrm>
              <a:custGeom>
                <a:avLst/>
                <a:gdLst/>
                <a:ahLst/>
                <a:cxnLst/>
                <a:rect l="l" t="t" r="r" b="b"/>
                <a:pathLst>
                  <a:path w="16336" h="22962" extrusionOk="0">
                    <a:moveTo>
                      <a:pt x="8037" y="0"/>
                    </a:moveTo>
                    <a:cubicBezTo>
                      <a:pt x="8037" y="0"/>
                      <a:pt x="7323" y="3977"/>
                      <a:pt x="465" y="8680"/>
                    </a:cubicBezTo>
                    <a:cubicBezTo>
                      <a:pt x="465" y="8680"/>
                      <a:pt x="0" y="14550"/>
                      <a:pt x="977" y="16788"/>
                    </a:cubicBezTo>
                    <a:cubicBezTo>
                      <a:pt x="1965" y="19014"/>
                      <a:pt x="5227" y="22408"/>
                      <a:pt x="8502" y="22932"/>
                    </a:cubicBezTo>
                    <a:cubicBezTo>
                      <a:pt x="8627" y="22952"/>
                      <a:pt x="8753" y="22961"/>
                      <a:pt x="8882" y="22961"/>
                    </a:cubicBezTo>
                    <a:cubicBezTo>
                      <a:pt x="12117" y="22961"/>
                      <a:pt x="16336" y="16859"/>
                      <a:pt x="16336" y="16859"/>
                    </a:cubicBezTo>
                    <a:cubicBezTo>
                      <a:pt x="16336" y="16859"/>
                      <a:pt x="16014" y="13919"/>
                      <a:pt x="15681" y="10787"/>
                    </a:cubicBezTo>
                    <a:lnTo>
                      <a:pt x="15360" y="7644"/>
                    </a:lnTo>
                    <a:cubicBezTo>
                      <a:pt x="15360" y="7644"/>
                      <a:pt x="13062" y="6013"/>
                      <a:pt x="11561" y="3655"/>
                    </a:cubicBezTo>
                    <a:cubicBezTo>
                      <a:pt x="10061" y="1310"/>
                      <a:pt x="8037" y="0"/>
                      <a:pt x="8037" y="0"/>
                    </a:cubicBezTo>
                    <a:close/>
                  </a:path>
                </a:pathLst>
              </a:custGeom>
              <a:solidFill>
                <a:srgbClr val="F2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623;p21"/>
              <p:cNvSpPr/>
              <p:nvPr/>
            </p:nvSpPr>
            <p:spPr>
              <a:xfrm>
                <a:off x="4273306" y="3173183"/>
                <a:ext cx="90764" cy="165544"/>
              </a:xfrm>
              <a:custGeom>
                <a:avLst/>
                <a:gdLst/>
                <a:ahLst/>
                <a:cxnLst/>
                <a:rect l="l" t="t" r="r" b="b"/>
                <a:pathLst>
                  <a:path w="2930" h="5344" extrusionOk="0">
                    <a:moveTo>
                      <a:pt x="1563" y="0"/>
                    </a:moveTo>
                    <a:cubicBezTo>
                      <a:pt x="1472" y="0"/>
                      <a:pt x="1376" y="14"/>
                      <a:pt x="1274" y="45"/>
                    </a:cubicBezTo>
                    <a:cubicBezTo>
                      <a:pt x="429" y="319"/>
                      <a:pt x="0" y="4891"/>
                      <a:pt x="2929" y="5343"/>
                    </a:cubicBezTo>
                    <a:cubicBezTo>
                      <a:pt x="2643" y="4010"/>
                      <a:pt x="2584" y="2212"/>
                      <a:pt x="2620" y="759"/>
                    </a:cubicBezTo>
                    <a:cubicBezTo>
                      <a:pt x="2620" y="759"/>
                      <a:pt x="2240" y="0"/>
                      <a:pt x="1563" y="0"/>
                    </a:cubicBezTo>
                    <a:close/>
                  </a:path>
                </a:pathLst>
              </a:custGeom>
              <a:solidFill>
                <a:srgbClr val="F2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624;p21"/>
              <p:cNvSpPr/>
              <p:nvPr/>
            </p:nvSpPr>
            <p:spPr>
              <a:xfrm>
                <a:off x="4445541" y="3144312"/>
                <a:ext cx="71217" cy="95937"/>
              </a:xfrm>
              <a:custGeom>
                <a:avLst/>
                <a:gdLst/>
                <a:ahLst/>
                <a:cxnLst/>
                <a:rect l="l" t="t" r="r" b="b"/>
                <a:pathLst>
                  <a:path w="2299" h="3097" extrusionOk="0">
                    <a:moveTo>
                      <a:pt x="1155" y="1"/>
                    </a:moveTo>
                    <a:cubicBezTo>
                      <a:pt x="512" y="1"/>
                      <a:pt x="0" y="691"/>
                      <a:pt x="0" y="1548"/>
                    </a:cubicBezTo>
                    <a:cubicBezTo>
                      <a:pt x="0" y="2406"/>
                      <a:pt x="512" y="3096"/>
                      <a:pt x="1155" y="3096"/>
                    </a:cubicBezTo>
                    <a:cubicBezTo>
                      <a:pt x="1786" y="3096"/>
                      <a:pt x="2298" y="2406"/>
                      <a:pt x="2298" y="1548"/>
                    </a:cubicBezTo>
                    <a:cubicBezTo>
                      <a:pt x="2298" y="691"/>
                      <a:pt x="1786" y="1"/>
                      <a:pt x="11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625;p21"/>
              <p:cNvSpPr/>
              <p:nvPr/>
            </p:nvSpPr>
            <p:spPr>
              <a:xfrm>
                <a:off x="4680103" y="3144312"/>
                <a:ext cx="71217" cy="95937"/>
              </a:xfrm>
              <a:custGeom>
                <a:avLst/>
                <a:gdLst/>
                <a:ahLst/>
                <a:cxnLst/>
                <a:rect l="l" t="t" r="r" b="b"/>
                <a:pathLst>
                  <a:path w="2299" h="3097" extrusionOk="0">
                    <a:moveTo>
                      <a:pt x="1156" y="1"/>
                    </a:moveTo>
                    <a:cubicBezTo>
                      <a:pt x="525" y="1"/>
                      <a:pt x="1" y="691"/>
                      <a:pt x="1" y="1548"/>
                    </a:cubicBezTo>
                    <a:cubicBezTo>
                      <a:pt x="1" y="2406"/>
                      <a:pt x="525" y="3096"/>
                      <a:pt x="1156" y="3096"/>
                    </a:cubicBezTo>
                    <a:cubicBezTo>
                      <a:pt x="1787" y="3096"/>
                      <a:pt x="2299" y="2406"/>
                      <a:pt x="2299" y="1548"/>
                    </a:cubicBezTo>
                    <a:cubicBezTo>
                      <a:pt x="2299" y="691"/>
                      <a:pt x="1787" y="1"/>
                      <a:pt x="11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626;p21"/>
              <p:cNvSpPr/>
              <p:nvPr/>
            </p:nvSpPr>
            <p:spPr>
              <a:xfrm>
                <a:off x="4548820" y="3107449"/>
                <a:ext cx="47241" cy="201013"/>
              </a:xfrm>
              <a:custGeom>
                <a:avLst/>
                <a:gdLst/>
                <a:ahLst/>
                <a:cxnLst/>
                <a:rect l="l" t="t" r="r" b="b"/>
                <a:pathLst>
                  <a:path w="1525" h="6489" extrusionOk="0">
                    <a:moveTo>
                      <a:pt x="1310" y="0"/>
                    </a:moveTo>
                    <a:cubicBezTo>
                      <a:pt x="1215" y="0"/>
                      <a:pt x="1119" y="83"/>
                      <a:pt x="1119" y="191"/>
                    </a:cubicBezTo>
                    <a:cubicBezTo>
                      <a:pt x="1119" y="226"/>
                      <a:pt x="1072" y="2643"/>
                      <a:pt x="417" y="3798"/>
                    </a:cubicBezTo>
                    <a:cubicBezTo>
                      <a:pt x="84" y="4405"/>
                      <a:pt x="0" y="5013"/>
                      <a:pt x="215" y="5536"/>
                    </a:cubicBezTo>
                    <a:cubicBezTo>
                      <a:pt x="393" y="5977"/>
                      <a:pt x="798" y="6334"/>
                      <a:pt x="1250" y="6477"/>
                    </a:cubicBezTo>
                    <a:cubicBezTo>
                      <a:pt x="1274" y="6489"/>
                      <a:pt x="1298" y="6489"/>
                      <a:pt x="1310" y="6489"/>
                    </a:cubicBezTo>
                    <a:cubicBezTo>
                      <a:pt x="1393" y="6489"/>
                      <a:pt x="1477" y="6429"/>
                      <a:pt x="1489" y="6334"/>
                    </a:cubicBezTo>
                    <a:cubicBezTo>
                      <a:pt x="1524" y="6239"/>
                      <a:pt x="1465" y="6120"/>
                      <a:pt x="1358" y="6084"/>
                    </a:cubicBezTo>
                    <a:cubicBezTo>
                      <a:pt x="1012" y="5977"/>
                      <a:pt x="715" y="5727"/>
                      <a:pt x="584" y="5382"/>
                    </a:cubicBezTo>
                    <a:cubicBezTo>
                      <a:pt x="465" y="5108"/>
                      <a:pt x="405" y="4632"/>
                      <a:pt x="762" y="4001"/>
                    </a:cubicBezTo>
                    <a:cubicBezTo>
                      <a:pt x="1465" y="2750"/>
                      <a:pt x="1512" y="310"/>
                      <a:pt x="1512" y="202"/>
                    </a:cubicBezTo>
                    <a:cubicBezTo>
                      <a:pt x="1512" y="83"/>
                      <a:pt x="1417" y="0"/>
                      <a:pt x="13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627;p21"/>
              <p:cNvSpPr/>
              <p:nvPr/>
            </p:nvSpPr>
            <p:spPr>
              <a:xfrm>
                <a:off x="4485378" y="3359575"/>
                <a:ext cx="31380" cy="18617"/>
              </a:xfrm>
              <a:custGeom>
                <a:avLst/>
                <a:gdLst/>
                <a:ahLst/>
                <a:cxnLst/>
                <a:rect l="l" t="t" r="r" b="b"/>
                <a:pathLst>
                  <a:path w="1013" h="601" extrusionOk="0">
                    <a:moveTo>
                      <a:pt x="221" y="0"/>
                    </a:moveTo>
                    <a:cubicBezTo>
                      <a:pt x="140" y="0"/>
                      <a:pt x="66" y="54"/>
                      <a:pt x="48" y="136"/>
                    </a:cubicBezTo>
                    <a:cubicBezTo>
                      <a:pt x="0" y="243"/>
                      <a:pt x="60" y="362"/>
                      <a:pt x="167" y="386"/>
                    </a:cubicBezTo>
                    <a:lnTo>
                      <a:pt x="715" y="576"/>
                    </a:lnTo>
                    <a:cubicBezTo>
                      <a:pt x="727" y="600"/>
                      <a:pt x="762" y="600"/>
                      <a:pt x="774" y="600"/>
                    </a:cubicBezTo>
                    <a:cubicBezTo>
                      <a:pt x="858" y="600"/>
                      <a:pt x="941" y="553"/>
                      <a:pt x="965" y="457"/>
                    </a:cubicBezTo>
                    <a:cubicBezTo>
                      <a:pt x="1012" y="362"/>
                      <a:pt x="953" y="243"/>
                      <a:pt x="846" y="207"/>
                    </a:cubicBezTo>
                    <a:lnTo>
                      <a:pt x="298" y="17"/>
                    </a:lnTo>
                    <a:cubicBezTo>
                      <a:pt x="273" y="5"/>
                      <a:pt x="246" y="0"/>
                      <a:pt x="2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628;p21"/>
              <p:cNvSpPr/>
              <p:nvPr/>
            </p:nvSpPr>
            <p:spPr>
              <a:xfrm>
                <a:off x="4520786" y="3359141"/>
                <a:ext cx="174837" cy="27167"/>
              </a:xfrm>
              <a:custGeom>
                <a:avLst/>
                <a:gdLst/>
                <a:ahLst/>
                <a:cxnLst/>
                <a:rect l="l" t="t" r="r" b="b"/>
                <a:pathLst>
                  <a:path w="5644" h="877" extrusionOk="0">
                    <a:moveTo>
                      <a:pt x="5414" y="0"/>
                    </a:moveTo>
                    <a:cubicBezTo>
                      <a:pt x="5387" y="0"/>
                      <a:pt x="5360" y="6"/>
                      <a:pt x="5334" y="19"/>
                    </a:cubicBezTo>
                    <a:cubicBezTo>
                      <a:pt x="4484" y="369"/>
                      <a:pt x="3326" y="462"/>
                      <a:pt x="2328" y="462"/>
                    </a:cubicBezTo>
                    <a:cubicBezTo>
                      <a:pt x="1188" y="462"/>
                      <a:pt x="258" y="340"/>
                      <a:pt x="238" y="340"/>
                    </a:cubicBezTo>
                    <a:cubicBezTo>
                      <a:pt x="232" y="340"/>
                      <a:pt x="225" y="339"/>
                      <a:pt x="218" y="339"/>
                    </a:cubicBezTo>
                    <a:cubicBezTo>
                      <a:pt x="119" y="339"/>
                      <a:pt x="35" y="419"/>
                      <a:pt x="12" y="519"/>
                    </a:cubicBezTo>
                    <a:cubicBezTo>
                      <a:pt x="0" y="626"/>
                      <a:pt x="96" y="733"/>
                      <a:pt x="191" y="745"/>
                    </a:cubicBezTo>
                    <a:cubicBezTo>
                      <a:pt x="274" y="757"/>
                      <a:pt x="1191" y="876"/>
                      <a:pt x="2322" y="876"/>
                    </a:cubicBezTo>
                    <a:cubicBezTo>
                      <a:pt x="3346" y="876"/>
                      <a:pt x="4572" y="769"/>
                      <a:pt x="5489" y="388"/>
                    </a:cubicBezTo>
                    <a:cubicBezTo>
                      <a:pt x="5596" y="340"/>
                      <a:pt x="5644" y="221"/>
                      <a:pt x="5596" y="114"/>
                    </a:cubicBezTo>
                    <a:cubicBezTo>
                      <a:pt x="5561" y="44"/>
                      <a:pt x="5488" y="0"/>
                      <a:pt x="54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629;p21"/>
              <p:cNvSpPr/>
              <p:nvPr/>
            </p:nvSpPr>
            <p:spPr>
              <a:xfrm>
                <a:off x="4409762" y="3055747"/>
                <a:ext cx="125056" cy="26641"/>
              </a:xfrm>
              <a:custGeom>
                <a:avLst/>
                <a:gdLst/>
                <a:ahLst/>
                <a:cxnLst/>
                <a:rect l="l" t="t" r="r" b="b"/>
                <a:pathLst>
                  <a:path w="4037" h="860" extrusionOk="0">
                    <a:moveTo>
                      <a:pt x="2197" y="1"/>
                    </a:moveTo>
                    <a:cubicBezTo>
                      <a:pt x="1597" y="1"/>
                      <a:pt x="883" y="114"/>
                      <a:pt x="132" y="478"/>
                    </a:cubicBezTo>
                    <a:cubicBezTo>
                      <a:pt x="48" y="526"/>
                      <a:pt x="1" y="645"/>
                      <a:pt x="48" y="740"/>
                    </a:cubicBezTo>
                    <a:cubicBezTo>
                      <a:pt x="72" y="824"/>
                      <a:pt x="143" y="859"/>
                      <a:pt x="227" y="859"/>
                    </a:cubicBezTo>
                    <a:cubicBezTo>
                      <a:pt x="251" y="859"/>
                      <a:pt x="286" y="847"/>
                      <a:pt x="310" y="847"/>
                    </a:cubicBezTo>
                    <a:cubicBezTo>
                      <a:pt x="994" y="519"/>
                      <a:pt x="1652" y="418"/>
                      <a:pt x="2204" y="418"/>
                    </a:cubicBezTo>
                    <a:cubicBezTo>
                      <a:pt x="3093" y="418"/>
                      <a:pt x="3708" y="681"/>
                      <a:pt x="3715" y="681"/>
                    </a:cubicBezTo>
                    <a:cubicBezTo>
                      <a:pt x="3744" y="694"/>
                      <a:pt x="3774" y="699"/>
                      <a:pt x="3802" y="699"/>
                    </a:cubicBezTo>
                    <a:cubicBezTo>
                      <a:pt x="3881" y="699"/>
                      <a:pt x="3954" y="655"/>
                      <a:pt x="3989" y="586"/>
                    </a:cubicBezTo>
                    <a:cubicBezTo>
                      <a:pt x="4037" y="478"/>
                      <a:pt x="3989" y="359"/>
                      <a:pt x="3882" y="312"/>
                    </a:cubicBezTo>
                    <a:cubicBezTo>
                      <a:pt x="3838" y="297"/>
                      <a:pt x="3167" y="1"/>
                      <a:pt x="21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630;p21"/>
              <p:cNvSpPr/>
              <p:nvPr/>
            </p:nvSpPr>
            <p:spPr>
              <a:xfrm>
                <a:off x="4662043" y="3051782"/>
                <a:ext cx="140917" cy="23357"/>
              </a:xfrm>
              <a:custGeom>
                <a:avLst/>
                <a:gdLst/>
                <a:ahLst/>
                <a:cxnLst/>
                <a:rect l="l" t="t" r="r" b="b"/>
                <a:pathLst>
                  <a:path w="4549" h="754" extrusionOk="0">
                    <a:moveTo>
                      <a:pt x="2336" y="0"/>
                    </a:moveTo>
                    <a:cubicBezTo>
                      <a:pt x="1119" y="0"/>
                      <a:pt x="218" y="345"/>
                      <a:pt x="155" y="368"/>
                    </a:cubicBezTo>
                    <a:cubicBezTo>
                      <a:pt x="60" y="392"/>
                      <a:pt x="0" y="511"/>
                      <a:pt x="36" y="618"/>
                    </a:cubicBezTo>
                    <a:cubicBezTo>
                      <a:pt x="63" y="700"/>
                      <a:pt x="139" y="754"/>
                      <a:pt x="221" y="754"/>
                    </a:cubicBezTo>
                    <a:cubicBezTo>
                      <a:pt x="246" y="754"/>
                      <a:pt x="273" y="749"/>
                      <a:pt x="298" y="737"/>
                    </a:cubicBezTo>
                    <a:cubicBezTo>
                      <a:pt x="314" y="729"/>
                      <a:pt x="1175" y="407"/>
                      <a:pt x="2334" y="407"/>
                    </a:cubicBezTo>
                    <a:cubicBezTo>
                      <a:pt x="2920" y="407"/>
                      <a:pt x="3583" y="489"/>
                      <a:pt x="4251" y="737"/>
                    </a:cubicBezTo>
                    <a:cubicBezTo>
                      <a:pt x="4287" y="749"/>
                      <a:pt x="4299" y="749"/>
                      <a:pt x="4322" y="749"/>
                    </a:cubicBezTo>
                    <a:cubicBezTo>
                      <a:pt x="4418" y="749"/>
                      <a:pt x="4489" y="714"/>
                      <a:pt x="4513" y="618"/>
                    </a:cubicBezTo>
                    <a:cubicBezTo>
                      <a:pt x="4549" y="511"/>
                      <a:pt x="4501" y="416"/>
                      <a:pt x="4406" y="368"/>
                    </a:cubicBezTo>
                    <a:cubicBezTo>
                      <a:pt x="3680" y="92"/>
                      <a:pt x="2966" y="0"/>
                      <a:pt x="23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631;p21"/>
              <p:cNvSpPr/>
              <p:nvPr/>
            </p:nvSpPr>
            <p:spPr>
              <a:xfrm>
                <a:off x="4113586" y="3193411"/>
                <a:ext cx="78218" cy="494958"/>
              </a:xfrm>
              <a:custGeom>
                <a:avLst/>
                <a:gdLst/>
                <a:ahLst/>
                <a:cxnLst/>
                <a:rect l="l" t="t" r="r" b="b"/>
                <a:pathLst>
                  <a:path w="2525" h="15978" extrusionOk="0">
                    <a:moveTo>
                      <a:pt x="2288" y="1"/>
                    </a:moveTo>
                    <a:cubicBezTo>
                      <a:pt x="2246" y="1"/>
                      <a:pt x="2204" y="16"/>
                      <a:pt x="2168" y="47"/>
                    </a:cubicBezTo>
                    <a:cubicBezTo>
                      <a:pt x="2084" y="130"/>
                      <a:pt x="144" y="1773"/>
                      <a:pt x="48" y="4964"/>
                    </a:cubicBezTo>
                    <a:cubicBezTo>
                      <a:pt x="1" y="6643"/>
                      <a:pt x="465" y="7595"/>
                      <a:pt x="930" y="8500"/>
                    </a:cubicBezTo>
                    <a:cubicBezTo>
                      <a:pt x="1346" y="9357"/>
                      <a:pt x="1751" y="10155"/>
                      <a:pt x="1787" y="11560"/>
                    </a:cubicBezTo>
                    <a:cubicBezTo>
                      <a:pt x="1882" y="14441"/>
                      <a:pt x="1108" y="15644"/>
                      <a:pt x="1108" y="15668"/>
                    </a:cubicBezTo>
                    <a:cubicBezTo>
                      <a:pt x="1049" y="15751"/>
                      <a:pt x="1072" y="15882"/>
                      <a:pt x="1168" y="15942"/>
                    </a:cubicBezTo>
                    <a:cubicBezTo>
                      <a:pt x="1191" y="15965"/>
                      <a:pt x="1227" y="15977"/>
                      <a:pt x="1275" y="15977"/>
                    </a:cubicBezTo>
                    <a:cubicBezTo>
                      <a:pt x="1334" y="15977"/>
                      <a:pt x="1406" y="15942"/>
                      <a:pt x="1430" y="15882"/>
                    </a:cubicBezTo>
                    <a:cubicBezTo>
                      <a:pt x="1465" y="15823"/>
                      <a:pt x="2287" y="14572"/>
                      <a:pt x="2192" y="11536"/>
                    </a:cubicBezTo>
                    <a:cubicBezTo>
                      <a:pt x="2144" y="10048"/>
                      <a:pt x="1715" y="9179"/>
                      <a:pt x="1287" y="8322"/>
                    </a:cubicBezTo>
                    <a:cubicBezTo>
                      <a:pt x="834" y="7417"/>
                      <a:pt x="406" y="6560"/>
                      <a:pt x="453" y="4976"/>
                    </a:cubicBezTo>
                    <a:cubicBezTo>
                      <a:pt x="525" y="1976"/>
                      <a:pt x="2406" y="380"/>
                      <a:pt x="2418" y="368"/>
                    </a:cubicBezTo>
                    <a:cubicBezTo>
                      <a:pt x="2501" y="285"/>
                      <a:pt x="2525" y="166"/>
                      <a:pt x="2442" y="83"/>
                    </a:cubicBezTo>
                    <a:cubicBezTo>
                      <a:pt x="2401" y="28"/>
                      <a:pt x="2344" y="1"/>
                      <a:pt x="22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632;p21"/>
              <p:cNvSpPr/>
              <p:nvPr/>
            </p:nvSpPr>
            <p:spPr>
              <a:xfrm>
                <a:off x="5088758" y="3380825"/>
                <a:ext cx="73819" cy="384617"/>
              </a:xfrm>
              <a:custGeom>
                <a:avLst/>
                <a:gdLst/>
                <a:ahLst/>
                <a:cxnLst/>
                <a:rect l="l" t="t" r="r" b="b"/>
                <a:pathLst>
                  <a:path w="2383" h="12416" extrusionOk="0">
                    <a:moveTo>
                      <a:pt x="1020" y="1"/>
                    </a:moveTo>
                    <a:cubicBezTo>
                      <a:pt x="981" y="1"/>
                      <a:pt x="941" y="11"/>
                      <a:pt x="906" y="33"/>
                    </a:cubicBezTo>
                    <a:cubicBezTo>
                      <a:pt x="823" y="93"/>
                      <a:pt x="787" y="224"/>
                      <a:pt x="846" y="307"/>
                    </a:cubicBezTo>
                    <a:cubicBezTo>
                      <a:pt x="870" y="343"/>
                      <a:pt x="1977" y="2129"/>
                      <a:pt x="1977" y="4093"/>
                    </a:cubicBezTo>
                    <a:cubicBezTo>
                      <a:pt x="1977" y="6022"/>
                      <a:pt x="1656" y="7510"/>
                      <a:pt x="834" y="9237"/>
                    </a:cubicBezTo>
                    <a:cubicBezTo>
                      <a:pt x="49" y="10927"/>
                      <a:pt x="13" y="12154"/>
                      <a:pt x="13" y="12201"/>
                    </a:cubicBezTo>
                    <a:cubicBezTo>
                      <a:pt x="1" y="12320"/>
                      <a:pt x="96" y="12416"/>
                      <a:pt x="215" y="12416"/>
                    </a:cubicBezTo>
                    <a:cubicBezTo>
                      <a:pt x="311" y="12416"/>
                      <a:pt x="406" y="12320"/>
                      <a:pt x="418" y="12190"/>
                    </a:cubicBezTo>
                    <a:cubicBezTo>
                      <a:pt x="418" y="12178"/>
                      <a:pt x="453" y="10987"/>
                      <a:pt x="1204" y="9392"/>
                    </a:cubicBezTo>
                    <a:cubicBezTo>
                      <a:pt x="2037" y="7606"/>
                      <a:pt x="2382" y="6070"/>
                      <a:pt x="2382" y="4081"/>
                    </a:cubicBezTo>
                    <a:cubicBezTo>
                      <a:pt x="2382" y="1998"/>
                      <a:pt x="1239" y="164"/>
                      <a:pt x="1192" y="93"/>
                    </a:cubicBezTo>
                    <a:cubicBezTo>
                      <a:pt x="1154" y="32"/>
                      <a:pt x="1088" y="1"/>
                      <a:pt x="10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633;p21"/>
              <p:cNvSpPr/>
              <p:nvPr/>
            </p:nvSpPr>
            <p:spPr>
              <a:xfrm>
                <a:off x="4584971" y="2844295"/>
                <a:ext cx="240478" cy="249152"/>
              </a:xfrm>
              <a:custGeom>
                <a:avLst/>
                <a:gdLst/>
                <a:ahLst/>
                <a:cxnLst/>
                <a:rect l="l" t="t" r="r" b="b"/>
                <a:pathLst>
                  <a:path w="7763" h="8043" extrusionOk="0">
                    <a:moveTo>
                      <a:pt x="234" y="1"/>
                    </a:moveTo>
                    <a:cubicBezTo>
                      <a:pt x="198" y="1"/>
                      <a:pt x="163" y="10"/>
                      <a:pt x="131" y="30"/>
                    </a:cubicBezTo>
                    <a:cubicBezTo>
                      <a:pt x="48" y="65"/>
                      <a:pt x="0" y="208"/>
                      <a:pt x="60" y="292"/>
                    </a:cubicBezTo>
                    <a:cubicBezTo>
                      <a:pt x="71" y="327"/>
                      <a:pt x="1334" y="2590"/>
                      <a:pt x="2560" y="4149"/>
                    </a:cubicBezTo>
                    <a:cubicBezTo>
                      <a:pt x="4358" y="6471"/>
                      <a:pt x="7346" y="7971"/>
                      <a:pt x="7465" y="8031"/>
                    </a:cubicBezTo>
                    <a:cubicBezTo>
                      <a:pt x="7501" y="8043"/>
                      <a:pt x="7525" y="8043"/>
                      <a:pt x="7561" y="8043"/>
                    </a:cubicBezTo>
                    <a:cubicBezTo>
                      <a:pt x="7632" y="8043"/>
                      <a:pt x="7703" y="8007"/>
                      <a:pt x="7727" y="7924"/>
                    </a:cubicBezTo>
                    <a:cubicBezTo>
                      <a:pt x="7763" y="7828"/>
                      <a:pt x="7739" y="7709"/>
                      <a:pt x="7632" y="7662"/>
                    </a:cubicBezTo>
                    <a:cubicBezTo>
                      <a:pt x="7608" y="7650"/>
                      <a:pt x="4608" y="6138"/>
                      <a:pt x="2869" y="3899"/>
                    </a:cubicBezTo>
                    <a:cubicBezTo>
                      <a:pt x="1667" y="2351"/>
                      <a:pt x="417" y="125"/>
                      <a:pt x="405" y="101"/>
                    </a:cubicBezTo>
                    <a:cubicBezTo>
                      <a:pt x="373" y="38"/>
                      <a:pt x="304" y="1"/>
                      <a:pt x="2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634;p21"/>
              <p:cNvSpPr/>
              <p:nvPr/>
            </p:nvSpPr>
            <p:spPr>
              <a:xfrm>
                <a:off x="4193632" y="3457464"/>
                <a:ext cx="812540" cy="570637"/>
              </a:xfrm>
              <a:custGeom>
                <a:avLst/>
                <a:gdLst/>
                <a:ahLst/>
                <a:cxnLst/>
                <a:rect l="l" t="t" r="r" b="b"/>
                <a:pathLst>
                  <a:path w="26230" h="18421" extrusionOk="0">
                    <a:moveTo>
                      <a:pt x="18955" y="0"/>
                    </a:moveTo>
                    <a:lnTo>
                      <a:pt x="18955" y="0"/>
                    </a:lnTo>
                    <a:cubicBezTo>
                      <a:pt x="17457" y="1620"/>
                      <a:pt x="15442" y="3374"/>
                      <a:pt x="13710" y="3374"/>
                    </a:cubicBezTo>
                    <a:cubicBezTo>
                      <a:pt x="13584" y="3374"/>
                      <a:pt x="13459" y="3365"/>
                      <a:pt x="13336" y="3346"/>
                    </a:cubicBezTo>
                    <a:cubicBezTo>
                      <a:pt x="12062" y="3131"/>
                      <a:pt x="10799" y="2512"/>
                      <a:pt x="9668" y="1679"/>
                    </a:cubicBezTo>
                    <a:lnTo>
                      <a:pt x="9668" y="1679"/>
                    </a:lnTo>
                    <a:cubicBezTo>
                      <a:pt x="9716" y="3774"/>
                      <a:pt x="9716" y="8072"/>
                      <a:pt x="8990" y="9727"/>
                    </a:cubicBezTo>
                    <a:cubicBezTo>
                      <a:pt x="8013" y="11966"/>
                      <a:pt x="1" y="13097"/>
                      <a:pt x="1" y="13097"/>
                    </a:cubicBezTo>
                    <a:cubicBezTo>
                      <a:pt x="1" y="13097"/>
                      <a:pt x="5954" y="17716"/>
                      <a:pt x="13728" y="18371"/>
                    </a:cubicBezTo>
                    <a:cubicBezTo>
                      <a:pt x="14135" y="18405"/>
                      <a:pt x="14533" y="18421"/>
                      <a:pt x="14923" y="18421"/>
                    </a:cubicBezTo>
                    <a:cubicBezTo>
                      <a:pt x="21995" y="18421"/>
                      <a:pt x="26230" y="13180"/>
                      <a:pt x="26230" y="13180"/>
                    </a:cubicBezTo>
                    <a:cubicBezTo>
                      <a:pt x="26230" y="13180"/>
                      <a:pt x="20277" y="12930"/>
                      <a:pt x="18812" y="9727"/>
                    </a:cubicBezTo>
                    <a:cubicBezTo>
                      <a:pt x="18098" y="8180"/>
                      <a:pt x="18634" y="2691"/>
                      <a:pt x="18955" y="0"/>
                    </a:cubicBezTo>
                    <a:close/>
                  </a:path>
                </a:pathLst>
              </a:custGeom>
              <a:solidFill>
                <a:srgbClr val="F2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635;p21"/>
              <p:cNvSpPr/>
              <p:nvPr/>
            </p:nvSpPr>
            <p:spPr>
              <a:xfrm>
                <a:off x="3513521" y="3570624"/>
                <a:ext cx="437093" cy="912938"/>
              </a:xfrm>
              <a:custGeom>
                <a:avLst/>
                <a:gdLst/>
                <a:ahLst/>
                <a:cxnLst/>
                <a:rect l="l" t="t" r="r" b="b"/>
                <a:pathLst>
                  <a:path w="14110" h="29471" extrusionOk="0">
                    <a:moveTo>
                      <a:pt x="6358" y="0"/>
                    </a:moveTo>
                    <a:cubicBezTo>
                      <a:pt x="6137" y="0"/>
                      <a:pt x="5903" y="24"/>
                      <a:pt x="5656" y="74"/>
                    </a:cubicBezTo>
                    <a:cubicBezTo>
                      <a:pt x="1917" y="836"/>
                      <a:pt x="0" y="9599"/>
                      <a:pt x="2263" y="16314"/>
                    </a:cubicBezTo>
                    <a:cubicBezTo>
                      <a:pt x="4525" y="23029"/>
                      <a:pt x="10442" y="27815"/>
                      <a:pt x="10442" y="27815"/>
                    </a:cubicBezTo>
                    <a:cubicBezTo>
                      <a:pt x="12371" y="29220"/>
                      <a:pt x="14109" y="29470"/>
                      <a:pt x="14109" y="29470"/>
                    </a:cubicBezTo>
                    <a:lnTo>
                      <a:pt x="12704" y="27256"/>
                    </a:lnTo>
                    <a:cubicBezTo>
                      <a:pt x="11323" y="25041"/>
                      <a:pt x="10883" y="13349"/>
                      <a:pt x="10442" y="8920"/>
                    </a:cubicBezTo>
                    <a:cubicBezTo>
                      <a:pt x="10042" y="4772"/>
                      <a:pt x="9486" y="0"/>
                      <a:pt x="63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636;p21"/>
              <p:cNvSpPr/>
              <p:nvPr/>
            </p:nvSpPr>
            <p:spPr>
              <a:xfrm>
                <a:off x="3602396" y="3573629"/>
                <a:ext cx="348218" cy="910305"/>
              </a:xfrm>
              <a:custGeom>
                <a:avLst/>
                <a:gdLst/>
                <a:ahLst/>
                <a:cxnLst/>
                <a:rect l="l" t="t" r="r" b="b"/>
                <a:pathLst>
                  <a:path w="11241" h="29386" fill="none" extrusionOk="0">
                    <a:moveTo>
                      <a:pt x="2787" y="0"/>
                    </a:moveTo>
                    <a:cubicBezTo>
                      <a:pt x="2787" y="0"/>
                      <a:pt x="1" y="19717"/>
                      <a:pt x="11240" y="29385"/>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637;p21"/>
              <p:cNvSpPr/>
              <p:nvPr/>
            </p:nvSpPr>
            <p:spPr>
              <a:xfrm>
                <a:off x="3563302" y="3770956"/>
                <a:ext cx="129858" cy="178183"/>
              </a:xfrm>
              <a:custGeom>
                <a:avLst/>
                <a:gdLst/>
                <a:ahLst/>
                <a:cxnLst/>
                <a:rect l="l" t="t" r="r" b="b"/>
                <a:pathLst>
                  <a:path w="4192" h="5752" fill="none" extrusionOk="0">
                    <a:moveTo>
                      <a:pt x="1" y="0"/>
                    </a:moveTo>
                    <a:lnTo>
                      <a:pt x="4192" y="575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638;p21"/>
              <p:cNvSpPr/>
              <p:nvPr/>
            </p:nvSpPr>
            <p:spPr>
              <a:xfrm>
                <a:off x="3718221" y="3846944"/>
                <a:ext cx="118799" cy="232362"/>
              </a:xfrm>
              <a:custGeom>
                <a:avLst/>
                <a:gdLst/>
                <a:ahLst/>
                <a:cxnLst/>
                <a:rect l="l" t="t" r="r" b="b"/>
                <a:pathLst>
                  <a:path w="3835" h="7501" fill="none" extrusionOk="0">
                    <a:moveTo>
                      <a:pt x="0" y="7501"/>
                    </a:moveTo>
                    <a:lnTo>
                      <a:pt x="3834"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639;p21"/>
              <p:cNvSpPr/>
              <p:nvPr/>
            </p:nvSpPr>
            <p:spPr>
              <a:xfrm>
                <a:off x="3615685" y="4154519"/>
                <a:ext cx="174125" cy="119914"/>
              </a:xfrm>
              <a:custGeom>
                <a:avLst/>
                <a:gdLst/>
                <a:ahLst/>
                <a:cxnLst/>
                <a:rect l="l" t="t" r="r" b="b"/>
                <a:pathLst>
                  <a:path w="5621" h="3871" fill="none" extrusionOk="0">
                    <a:moveTo>
                      <a:pt x="0" y="1"/>
                    </a:moveTo>
                    <a:lnTo>
                      <a:pt x="5620" y="387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640;p21"/>
              <p:cNvSpPr/>
              <p:nvPr/>
            </p:nvSpPr>
            <p:spPr>
              <a:xfrm>
                <a:off x="3620858" y="3862959"/>
                <a:ext cx="1947060" cy="1050013"/>
              </a:xfrm>
              <a:custGeom>
                <a:avLst/>
                <a:gdLst/>
                <a:ahLst/>
                <a:cxnLst/>
                <a:rect l="l" t="t" r="r" b="b"/>
                <a:pathLst>
                  <a:path w="62854" h="33896" extrusionOk="0">
                    <a:moveTo>
                      <a:pt x="18242" y="1"/>
                    </a:moveTo>
                    <a:cubicBezTo>
                      <a:pt x="17215" y="1"/>
                      <a:pt x="13256" y="259"/>
                      <a:pt x="10990" y="4091"/>
                    </a:cubicBezTo>
                    <a:cubicBezTo>
                      <a:pt x="8370" y="8544"/>
                      <a:pt x="3322" y="19962"/>
                      <a:pt x="1655" y="25796"/>
                    </a:cubicBezTo>
                    <a:cubicBezTo>
                      <a:pt x="0" y="31630"/>
                      <a:pt x="4965" y="33547"/>
                      <a:pt x="12275" y="33547"/>
                    </a:cubicBezTo>
                    <a:cubicBezTo>
                      <a:pt x="17157" y="33547"/>
                      <a:pt x="32617" y="33896"/>
                      <a:pt x="43647" y="33896"/>
                    </a:cubicBezTo>
                    <a:cubicBezTo>
                      <a:pt x="49162" y="33896"/>
                      <a:pt x="53570" y="33809"/>
                      <a:pt x="54995" y="33547"/>
                    </a:cubicBezTo>
                    <a:cubicBezTo>
                      <a:pt x="59269" y="32761"/>
                      <a:pt x="62139" y="32939"/>
                      <a:pt x="62496" y="28665"/>
                    </a:cubicBezTo>
                    <a:cubicBezTo>
                      <a:pt x="62853" y="24415"/>
                      <a:pt x="54650" y="6531"/>
                      <a:pt x="53793" y="4436"/>
                    </a:cubicBezTo>
                    <a:cubicBezTo>
                      <a:pt x="52942" y="2413"/>
                      <a:pt x="49263" y="69"/>
                      <a:pt x="45164" y="69"/>
                    </a:cubicBezTo>
                    <a:cubicBezTo>
                      <a:pt x="45017" y="69"/>
                      <a:pt x="44869" y="72"/>
                      <a:pt x="44720" y="78"/>
                    </a:cubicBezTo>
                    <a:cubicBezTo>
                      <a:pt x="44720" y="78"/>
                      <a:pt x="40495" y="5319"/>
                      <a:pt x="33415" y="5319"/>
                    </a:cubicBezTo>
                    <a:cubicBezTo>
                      <a:pt x="33025" y="5319"/>
                      <a:pt x="32626" y="5303"/>
                      <a:pt x="32218" y="5269"/>
                    </a:cubicBezTo>
                    <a:cubicBezTo>
                      <a:pt x="24444" y="4626"/>
                      <a:pt x="18491" y="7"/>
                      <a:pt x="18491" y="7"/>
                    </a:cubicBezTo>
                    <a:cubicBezTo>
                      <a:pt x="18491" y="7"/>
                      <a:pt x="18402" y="1"/>
                      <a:pt x="182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641;p21"/>
              <p:cNvSpPr/>
              <p:nvPr/>
            </p:nvSpPr>
            <p:spPr>
              <a:xfrm>
                <a:off x="4026199" y="4373251"/>
                <a:ext cx="1136379" cy="279882"/>
              </a:xfrm>
              <a:custGeom>
                <a:avLst/>
                <a:gdLst/>
                <a:ahLst/>
                <a:cxnLst/>
                <a:rect l="l" t="t" r="r" b="b"/>
                <a:pathLst>
                  <a:path w="36684" h="9035" extrusionOk="0">
                    <a:moveTo>
                      <a:pt x="0" y="0"/>
                    </a:moveTo>
                    <a:lnTo>
                      <a:pt x="976" y="7108"/>
                    </a:lnTo>
                    <a:lnTo>
                      <a:pt x="3608" y="7823"/>
                    </a:lnTo>
                    <a:cubicBezTo>
                      <a:pt x="3608" y="7823"/>
                      <a:pt x="14348" y="9034"/>
                      <a:pt x="21478" y="9034"/>
                    </a:cubicBezTo>
                    <a:cubicBezTo>
                      <a:pt x="23316" y="9034"/>
                      <a:pt x="24914" y="8954"/>
                      <a:pt x="26027" y="8751"/>
                    </a:cubicBezTo>
                    <a:cubicBezTo>
                      <a:pt x="31444" y="7775"/>
                      <a:pt x="36278" y="6251"/>
                      <a:pt x="36278" y="6251"/>
                    </a:cubicBezTo>
                    <a:lnTo>
                      <a:pt x="36683" y="1357"/>
                    </a:lnTo>
                    <a:lnTo>
                      <a:pt x="36683" y="1357"/>
                    </a:lnTo>
                    <a:cubicBezTo>
                      <a:pt x="36683" y="1358"/>
                      <a:pt x="31563" y="8017"/>
                      <a:pt x="20765" y="8017"/>
                    </a:cubicBezTo>
                    <a:cubicBezTo>
                      <a:pt x="20167" y="8017"/>
                      <a:pt x="19552" y="7997"/>
                      <a:pt x="18919" y="7954"/>
                    </a:cubicBezTo>
                    <a:cubicBezTo>
                      <a:pt x="6823" y="7132"/>
                      <a:pt x="0" y="1"/>
                      <a:pt x="0" y="0"/>
                    </a:cubicBezTo>
                    <a:close/>
                  </a:path>
                </a:pathLst>
              </a:custGeom>
              <a:solidFill>
                <a:srgbClr val="5F5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642;p21"/>
              <p:cNvSpPr/>
              <p:nvPr/>
            </p:nvSpPr>
            <p:spPr>
              <a:xfrm>
                <a:off x="3779432" y="4555058"/>
                <a:ext cx="359649" cy="64588"/>
              </a:xfrm>
              <a:custGeom>
                <a:avLst/>
                <a:gdLst/>
                <a:ahLst/>
                <a:cxnLst/>
                <a:rect l="l" t="t" r="r" b="b"/>
                <a:pathLst>
                  <a:path w="11610" h="2085" extrusionOk="0">
                    <a:moveTo>
                      <a:pt x="4621" y="0"/>
                    </a:moveTo>
                    <a:cubicBezTo>
                      <a:pt x="2066" y="0"/>
                      <a:pt x="174" y="1672"/>
                      <a:pt x="96" y="1739"/>
                    </a:cubicBezTo>
                    <a:cubicBezTo>
                      <a:pt x="13" y="1811"/>
                      <a:pt x="1" y="1930"/>
                      <a:pt x="72" y="2025"/>
                    </a:cubicBezTo>
                    <a:cubicBezTo>
                      <a:pt x="117" y="2064"/>
                      <a:pt x="173" y="2085"/>
                      <a:pt x="228" y="2085"/>
                    </a:cubicBezTo>
                    <a:cubicBezTo>
                      <a:pt x="274" y="2085"/>
                      <a:pt x="320" y="2070"/>
                      <a:pt x="358" y="2037"/>
                    </a:cubicBezTo>
                    <a:cubicBezTo>
                      <a:pt x="369" y="2015"/>
                      <a:pt x="2208" y="394"/>
                      <a:pt x="4613" y="394"/>
                    </a:cubicBezTo>
                    <a:cubicBezTo>
                      <a:pt x="4776" y="394"/>
                      <a:pt x="4941" y="402"/>
                      <a:pt x="5109" y="418"/>
                    </a:cubicBezTo>
                    <a:cubicBezTo>
                      <a:pt x="7787" y="668"/>
                      <a:pt x="11264" y="2049"/>
                      <a:pt x="11300" y="2073"/>
                    </a:cubicBezTo>
                    <a:cubicBezTo>
                      <a:pt x="11324" y="2085"/>
                      <a:pt x="11347" y="2085"/>
                      <a:pt x="11371" y="2085"/>
                    </a:cubicBezTo>
                    <a:cubicBezTo>
                      <a:pt x="11467" y="2085"/>
                      <a:pt x="11538" y="2025"/>
                      <a:pt x="11562" y="1977"/>
                    </a:cubicBezTo>
                    <a:cubicBezTo>
                      <a:pt x="11609" y="1870"/>
                      <a:pt x="11562" y="1751"/>
                      <a:pt x="11467" y="1715"/>
                    </a:cubicBezTo>
                    <a:cubicBezTo>
                      <a:pt x="11419" y="1692"/>
                      <a:pt x="7895" y="299"/>
                      <a:pt x="5156" y="25"/>
                    </a:cubicBezTo>
                    <a:cubicBezTo>
                      <a:pt x="4975" y="8"/>
                      <a:pt x="4796" y="0"/>
                      <a:pt x="46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643;p21"/>
              <p:cNvSpPr/>
              <p:nvPr/>
            </p:nvSpPr>
            <p:spPr>
              <a:xfrm>
                <a:off x="3882339" y="4489975"/>
                <a:ext cx="99624" cy="83206"/>
              </a:xfrm>
              <a:custGeom>
                <a:avLst/>
                <a:gdLst/>
                <a:ahLst/>
                <a:cxnLst/>
                <a:rect l="l" t="t" r="r" b="b"/>
                <a:pathLst>
                  <a:path w="3216" h="2686" extrusionOk="0">
                    <a:moveTo>
                      <a:pt x="240" y="1"/>
                    </a:moveTo>
                    <a:cubicBezTo>
                      <a:pt x="169" y="1"/>
                      <a:pt x="99" y="35"/>
                      <a:pt x="60" y="90"/>
                    </a:cubicBezTo>
                    <a:cubicBezTo>
                      <a:pt x="1" y="185"/>
                      <a:pt x="24" y="316"/>
                      <a:pt x="120" y="376"/>
                    </a:cubicBezTo>
                    <a:cubicBezTo>
                      <a:pt x="132" y="387"/>
                      <a:pt x="1679" y="1447"/>
                      <a:pt x="2870" y="2614"/>
                    </a:cubicBezTo>
                    <a:cubicBezTo>
                      <a:pt x="2906" y="2662"/>
                      <a:pt x="2965" y="2685"/>
                      <a:pt x="3001" y="2685"/>
                    </a:cubicBezTo>
                    <a:cubicBezTo>
                      <a:pt x="3061" y="2685"/>
                      <a:pt x="3108" y="2662"/>
                      <a:pt x="3144" y="2602"/>
                    </a:cubicBezTo>
                    <a:cubicBezTo>
                      <a:pt x="3215" y="2531"/>
                      <a:pt x="3215" y="2400"/>
                      <a:pt x="3144" y="2316"/>
                    </a:cubicBezTo>
                    <a:cubicBezTo>
                      <a:pt x="1929" y="1114"/>
                      <a:pt x="358" y="42"/>
                      <a:pt x="346" y="30"/>
                    </a:cubicBezTo>
                    <a:cubicBezTo>
                      <a:pt x="313" y="10"/>
                      <a:pt x="277" y="1"/>
                      <a:pt x="2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644;p21"/>
              <p:cNvSpPr/>
              <p:nvPr/>
            </p:nvSpPr>
            <p:spPr>
              <a:xfrm>
                <a:off x="4016968" y="4346642"/>
                <a:ext cx="45754" cy="246829"/>
              </a:xfrm>
              <a:custGeom>
                <a:avLst/>
                <a:gdLst/>
                <a:ahLst/>
                <a:cxnLst/>
                <a:rect l="l" t="t" r="r" b="b"/>
                <a:pathLst>
                  <a:path w="1477" h="7968" extrusionOk="0">
                    <a:moveTo>
                      <a:pt x="202" y="1"/>
                    </a:moveTo>
                    <a:cubicBezTo>
                      <a:pt x="195" y="1"/>
                      <a:pt x="187" y="1"/>
                      <a:pt x="179" y="2"/>
                    </a:cubicBezTo>
                    <a:cubicBezTo>
                      <a:pt x="72" y="14"/>
                      <a:pt x="0" y="121"/>
                      <a:pt x="12" y="228"/>
                    </a:cubicBezTo>
                    <a:lnTo>
                      <a:pt x="1072" y="7789"/>
                    </a:lnTo>
                    <a:cubicBezTo>
                      <a:pt x="1084" y="7884"/>
                      <a:pt x="1155" y="7967"/>
                      <a:pt x="1262" y="7967"/>
                    </a:cubicBezTo>
                    <a:cubicBezTo>
                      <a:pt x="1262" y="7967"/>
                      <a:pt x="1274" y="7967"/>
                      <a:pt x="1298" y="7943"/>
                    </a:cubicBezTo>
                    <a:cubicBezTo>
                      <a:pt x="1393" y="7931"/>
                      <a:pt x="1477" y="7824"/>
                      <a:pt x="1453" y="7729"/>
                    </a:cubicBezTo>
                    <a:lnTo>
                      <a:pt x="405" y="169"/>
                    </a:lnTo>
                    <a:cubicBezTo>
                      <a:pt x="383" y="69"/>
                      <a:pt x="300" y="1"/>
                      <a:pt x="2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645;p21"/>
              <p:cNvSpPr/>
              <p:nvPr/>
            </p:nvSpPr>
            <p:spPr>
              <a:xfrm>
                <a:off x="5086559" y="4542234"/>
                <a:ext cx="291777" cy="51237"/>
              </a:xfrm>
              <a:custGeom>
                <a:avLst/>
                <a:gdLst/>
                <a:ahLst/>
                <a:cxnLst/>
                <a:rect l="l" t="t" r="r" b="b"/>
                <a:pathLst>
                  <a:path w="9419" h="1654" extrusionOk="0">
                    <a:moveTo>
                      <a:pt x="5405" y="0"/>
                    </a:moveTo>
                    <a:cubicBezTo>
                      <a:pt x="2775" y="0"/>
                      <a:pt x="288" y="1182"/>
                      <a:pt x="132" y="1260"/>
                    </a:cubicBezTo>
                    <a:cubicBezTo>
                      <a:pt x="48" y="1308"/>
                      <a:pt x="1" y="1427"/>
                      <a:pt x="48" y="1534"/>
                    </a:cubicBezTo>
                    <a:cubicBezTo>
                      <a:pt x="72" y="1606"/>
                      <a:pt x="143" y="1653"/>
                      <a:pt x="227" y="1653"/>
                    </a:cubicBezTo>
                    <a:cubicBezTo>
                      <a:pt x="251" y="1653"/>
                      <a:pt x="286" y="1629"/>
                      <a:pt x="310" y="1629"/>
                    </a:cubicBezTo>
                    <a:cubicBezTo>
                      <a:pt x="350" y="1614"/>
                      <a:pt x="2849" y="421"/>
                      <a:pt x="5434" y="421"/>
                    </a:cubicBezTo>
                    <a:cubicBezTo>
                      <a:pt x="6724" y="421"/>
                      <a:pt x="8035" y="718"/>
                      <a:pt x="9073" y="1606"/>
                    </a:cubicBezTo>
                    <a:cubicBezTo>
                      <a:pt x="9115" y="1632"/>
                      <a:pt x="9162" y="1647"/>
                      <a:pt x="9207" y="1647"/>
                    </a:cubicBezTo>
                    <a:cubicBezTo>
                      <a:pt x="9264" y="1647"/>
                      <a:pt x="9319" y="1623"/>
                      <a:pt x="9359" y="1570"/>
                    </a:cubicBezTo>
                    <a:cubicBezTo>
                      <a:pt x="9418" y="1487"/>
                      <a:pt x="9418" y="1367"/>
                      <a:pt x="9335" y="1296"/>
                    </a:cubicBezTo>
                    <a:cubicBezTo>
                      <a:pt x="8195" y="323"/>
                      <a:pt x="6780" y="0"/>
                      <a:pt x="54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646;p21"/>
              <p:cNvSpPr/>
              <p:nvPr/>
            </p:nvSpPr>
            <p:spPr>
              <a:xfrm>
                <a:off x="5143743" y="4372880"/>
                <a:ext cx="22149" cy="194012"/>
              </a:xfrm>
              <a:custGeom>
                <a:avLst/>
                <a:gdLst/>
                <a:ahLst/>
                <a:cxnLst/>
                <a:rect l="l" t="t" r="r" b="b"/>
                <a:pathLst>
                  <a:path w="715" h="6263" extrusionOk="0">
                    <a:moveTo>
                      <a:pt x="500" y="0"/>
                    </a:moveTo>
                    <a:cubicBezTo>
                      <a:pt x="405" y="0"/>
                      <a:pt x="310" y="96"/>
                      <a:pt x="310" y="191"/>
                    </a:cubicBezTo>
                    <a:lnTo>
                      <a:pt x="12" y="6061"/>
                    </a:lnTo>
                    <a:cubicBezTo>
                      <a:pt x="0" y="6168"/>
                      <a:pt x="83" y="6263"/>
                      <a:pt x="202" y="6263"/>
                    </a:cubicBezTo>
                    <a:cubicBezTo>
                      <a:pt x="310" y="6263"/>
                      <a:pt x="405" y="6180"/>
                      <a:pt x="417" y="6072"/>
                    </a:cubicBezTo>
                    <a:lnTo>
                      <a:pt x="714" y="215"/>
                    </a:lnTo>
                    <a:cubicBezTo>
                      <a:pt x="714" y="107"/>
                      <a:pt x="619" y="0"/>
                      <a:pt x="5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647;p21"/>
              <p:cNvSpPr/>
              <p:nvPr/>
            </p:nvSpPr>
            <p:spPr>
              <a:xfrm>
                <a:off x="5186895" y="4451810"/>
                <a:ext cx="132801" cy="103279"/>
              </a:xfrm>
              <a:custGeom>
                <a:avLst/>
                <a:gdLst/>
                <a:ahLst/>
                <a:cxnLst/>
                <a:rect l="l" t="t" r="r" b="b"/>
                <a:pathLst>
                  <a:path w="4287" h="3334" extrusionOk="0">
                    <a:moveTo>
                      <a:pt x="4077" y="1"/>
                    </a:moveTo>
                    <a:cubicBezTo>
                      <a:pt x="4055" y="1"/>
                      <a:pt x="4033" y="4"/>
                      <a:pt x="4012" y="12"/>
                    </a:cubicBezTo>
                    <a:cubicBezTo>
                      <a:pt x="2012" y="679"/>
                      <a:pt x="143" y="2917"/>
                      <a:pt x="60" y="3001"/>
                    </a:cubicBezTo>
                    <a:cubicBezTo>
                      <a:pt x="0" y="3096"/>
                      <a:pt x="0" y="3215"/>
                      <a:pt x="95" y="3286"/>
                    </a:cubicBezTo>
                    <a:cubicBezTo>
                      <a:pt x="143" y="3322"/>
                      <a:pt x="179" y="3334"/>
                      <a:pt x="226" y="3334"/>
                    </a:cubicBezTo>
                    <a:cubicBezTo>
                      <a:pt x="286" y="3334"/>
                      <a:pt x="333" y="3298"/>
                      <a:pt x="357" y="3251"/>
                    </a:cubicBezTo>
                    <a:cubicBezTo>
                      <a:pt x="381" y="3239"/>
                      <a:pt x="2238" y="1024"/>
                      <a:pt x="4132" y="393"/>
                    </a:cubicBezTo>
                    <a:cubicBezTo>
                      <a:pt x="4251" y="369"/>
                      <a:pt x="4286" y="250"/>
                      <a:pt x="4262" y="143"/>
                    </a:cubicBezTo>
                    <a:cubicBezTo>
                      <a:pt x="4235" y="50"/>
                      <a:pt x="4156" y="1"/>
                      <a:pt x="40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648;p21"/>
              <p:cNvSpPr/>
              <p:nvPr/>
            </p:nvSpPr>
            <p:spPr>
              <a:xfrm>
                <a:off x="4493123" y="3457464"/>
                <a:ext cx="287719" cy="137881"/>
              </a:xfrm>
              <a:custGeom>
                <a:avLst/>
                <a:gdLst/>
                <a:ahLst/>
                <a:cxnLst/>
                <a:rect l="l" t="t" r="r" b="b"/>
                <a:pathLst>
                  <a:path w="9288" h="4451" extrusionOk="0">
                    <a:moveTo>
                      <a:pt x="9287" y="0"/>
                    </a:moveTo>
                    <a:lnTo>
                      <a:pt x="9287" y="0"/>
                    </a:lnTo>
                    <a:cubicBezTo>
                      <a:pt x="7789" y="1620"/>
                      <a:pt x="5774" y="3374"/>
                      <a:pt x="4042" y="3374"/>
                    </a:cubicBezTo>
                    <a:cubicBezTo>
                      <a:pt x="3916" y="3374"/>
                      <a:pt x="3791" y="3365"/>
                      <a:pt x="3668" y="3346"/>
                    </a:cubicBezTo>
                    <a:cubicBezTo>
                      <a:pt x="2394" y="3131"/>
                      <a:pt x="1131" y="2512"/>
                      <a:pt x="0" y="1679"/>
                    </a:cubicBezTo>
                    <a:lnTo>
                      <a:pt x="0" y="1679"/>
                    </a:lnTo>
                    <a:cubicBezTo>
                      <a:pt x="1" y="1679"/>
                      <a:pt x="3310" y="4451"/>
                      <a:pt x="6910" y="4451"/>
                    </a:cubicBezTo>
                    <a:cubicBezTo>
                      <a:pt x="7564" y="4451"/>
                      <a:pt x="8228" y="4359"/>
                      <a:pt x="8882" y="4143"/>
                    </a:cubicBezTo>
                    <a:cubicBezTo>
                      <a:pt x="8990" y="2596"/>
                      <a:pt x="9156" y="1084"/>
                      <a:pt x="92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649;p21"/>
              <p:cNvSpPr/>
              <p:nvPr/>
            </p:nvSpPr>
            <p:spPr>
              <a:xfrm>
                <a:off x="4363668" y="3255335"/>
                <a:ext cx="92963" cy="60871"/>
              </a:xfrm>
              <a:custGeom>
                <a:avLst/>
                <a:gdLst/>
                <a:ahLst/>
                <a:cxnLst/>
                <a:rect l="l" t="t" r="r" b="b"/>
                <a:pathLst>
                  <a:path w="3001" h="1965" extrusionOk="0">
                    <a:moveTo>
                      <a:pt x="1500" y="0"/>
                    </a:moveTo>
                    <a:cubicBezTo>
                      <a:pt x="667" y="0"/>
                      <a:pt x="0" y="441"/>
                      <a:pt x="0" y="977"/>
                    </a:cubicBezTo>
                    <a:cubicBezTo>
                      <a:pt x="0" y="1524"/>
                      <a:pt x="667" y="1965"/>
                      <a:pt x="1500" y="1965"/>
                    </a:cubicBezTo>
                    <a:cubicBezTo>
                      <a:pt x="2334" y="1965"/>
                      <a:pt x="3001" y="1524"/>
                      <a:pt x="3001" y="977"/>
                    </a:cubicBezTo>
                    <a:cubicBezTo>
                      <a:pt x="3001" y="441"/>
                      <a:pt x="2334" y="0"/>
                      <a:pt x="1500" y="0"/>
                    </a:cubicBezTo>
                    <a:close/>
                  </a:path>
                </a:pathLst>
              </a:custGeom>
              <a:solidFill>
                <a:srgbClr val="DF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650;p21"/>
              <p:cNvSpPr/>
              <p:nvPr/>
            </p:nvSpPr>
            <p:spPr>
              <a:xfrm>
                <a:off x="3620858" y="4566520"/>
                <a:ext cx="1937828" cy="347010"/>
              </a:xfrm>
              <a:custGeom>
                <a:avLst/>
                <a:gdLst/>
                <a:ahLst/>
                <a:cxnLst/>
                <a:rect l="l" t="t" r="r" b="b"/>
                <a:pathLst>
                  <a:path w="62556" h="11202" extrusionOk="0">
                    <a:moveTo>
                      <a:pt x="2655" y="0"/>
                    </a:moveTo>
                    <a:cubicBezTo>
                      <a:pt x="2250" y="1131"/>
                      <a:pt x="1905" y="2179"/>
                      <a:pt x="1655" y="3096"/>
                    </a:cubicBezTo>
                    <a:cubicBezTo>
                      <a:pt x="0" y="8930"/>
                      <a:pt x="4965" y="10847"/>
                      <a:pt x="12275" y="10847"/>
                    </a:cubicBezTo>
                    <a:cubicBezTo>
                      <a:pt x="17157" y="10847"/>
                      <a:pt x="32617" y="11201"/>
                      <a:pt x="43647" y="11201"/>
                    </a:cubicBezTo>
                    <a:cubicBezTo>
                      <a:pt x="49162" y="11201"/>
                      <a:pt x="53570" y="11113"/>
                      <a:pt x="54995" y="10847"/>
                    </a:cubicBezTo>
                    <a:cubicBezTo>
                      <a:pt x="59269" y="10061"/>
                      <a:pt x="62139" y="10239"/>
                      <a:pt x="62496" y="5965"/>
                    </a:cubicBezTo>
                    <a:cubicBezTo>
                      <a:pt x="62556" y="5179"/>
                      <a:pt x="62329" y="3929"/>
                      <a:pt x="61913" y="2417"/>
                    </a:cubicBezTo>
                    <a:cubicBezTo>
                      <a:pt x="61091" y="4513"/>
                      <a:pt x="59448" y="7382"/>
                      <a:pt x="56317" y="8227"/>
                    </a:cubicBezTo>
                    <a:cubicBezTo>
                      <a:pt x="53729" y="8939"/>
                      <a:pt x="42122" y="9400"/>
                      <a:pt x="30686" y="9400"/>
                    </a:cubicBezTo>
                    <a:cubicBezTo>
                      <a:pt x="19551" y="9400"/>
                      <a:pt x="8577" y="8963"/>
                      <a:pt x="6251" y="7894"/>
                    </a:cubicBezTo>
                    <a:cubicBezTo>
                      <a:pt x="3846" y="6775"/>
                      <a:pt x="2953" y="3215"/>
                      <a:pt x="26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651;p21"/>
              <p:cNvSpPr/>
              <p:nvPr/>
            </p:nvSpPr>
            <p:spPr>
              <a:xfrm>
                <a:off x="4734345" y="3255335"/>
                <a:ext cx="92963" cy="60871"/>
              </a:xfrm>
              <a:custGeom>
                <a:avLst/>
                <a:gdLst/>
                <a:ahLst/>
                <a:cxnLst/>
                <a:rect l="l" t="t" r="r" b="b"/>
                <a:pathLst>
                  <a:path w="3001" h="1965" extrusionOk="0">
                    <a:moveTo>
                      <a:pt x="1500" y="0"/>
                    </a:moveTo>
                    <a:cubicBezTo>
                      <a:pt x="667" y="0"/>
                      <a:pt x="0" y="441"/>
                      <a:pt x="0" y="977"/>
                    </a:cubicBezTo>
                    <a:cubicBezTo>
                      <a:pt x="0" y="1524"/>
                      <a:pt x="667" y="1965"/>
                      <a:pt x="1500" y="1965"/>
                    </a:cubicBezTo>
                    <a:cubicBezTo>
                      <a:pt x="2334" y="1965"/>
                      <a:pt x="3000" y="1524"/>
                      <a:pt x="3000" y="977"/>
                    </a:cubicBezTo>
                    <a:cubicBezTo>
                      <a:pt x="3000" y="441"/>
                      <a:pt x="2334" y="0"/>
                      <a:pt x="1500" y="0"/>
                    </a:cubicBezTo>
                    <a:close/>
                  </a:path>
                </a:pathLst>
              </a:custGeom>
              <a:solidFill>
                <a:srgbClr val="DF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652;p21"/>
              <p:cNvSpPr/>
              <p:nvPr/>
            </p:nvSpPr>
            <p:spPr>
              <a:xfrm>
                <a:off x="4093327" y="4335614"/>
                <a:ext cx="1037158" cy="618187"/>
              </a:xfrm>
              <a:custGeom>
                <a:avLst/>
                <a:gdLst/>
                <a:ahLst/>
                <a:cxnLst/>
                <a:rect l="l" t="t" r="r" b="b"/>
                <a:pathLst>
                  <a:path w="33481" h="19956" extrusionOk="0">
                    <a:moveTo>
                      <a:pt x="0" y="1"/>
                    </a:moveTo>
                    <a:lnTo>
                      <a:pt x="2750" y="19956"/>
                    </a:lnTo>
                    <a:lnTo>
                      <a:pt x="30563" y="19956"/>
                    </a:lnTo>
                    <a:lnTo>
                      <a:pt x="33480" y="1"/>
                    </a:lnTo>
                    <a:close/>
                  </a:path>
                </a:pathLst>
              </a:custGeom>
              <a:solidFill>
                <a:srgbClr val="EAE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653;p21"/>
              <p:cNvSpPr/>
              <p:nvPr/>
            </p:nvSpPr>
            <p:spPr>
              <a:xfrm>
                <a:off x="4093327" y="4302437"/>
                <a:ext cx="1037158" cy="33208"/>
              </a:xfrm>
              <a:custGeom>
                <a:avLst/>
                <a:gdLst/>
                <a:ahLst/>
                <a:cxnLst/>
                <a:rect l="l" t="t" r="r" b="b"/>
                <a:pathLst>
                  <a:path w="33481" h="1072" extrusionOk="0">
                    <a:moveTo>
                      <a:pt x="619" y="0"/>
                    </a:moveTo>
                    <a:lnTo>
                      <a:pt x="0" y="1072"/>
                    </a:lnTo>
                    <a:lnTo>
                      <a:pt x="33480" y="1072"/>
                    </a:lnTo>
                    <a:lnTo>
                      <a:pt x="3307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654;p21"/>
              <p:cNvSpPr/>
              <p:nvPr/>
            </p:nvSpPr>
            <p:spPr>
              <a:xfrm>
                <a:off x="4507496" y="4570578"/>
                <a:ext cx="184440" cy="184440"/>
              </a:xfrm>
              <a:custGeom>
                <a:avLst/>
                <a:gdLst/>
                <a:ahLst/>
                <a:cxnLst/>
                <a:rect l="l" t="t" r="r" b="b"/>
                <a:pathLst>
                  <a:path w="5954" h="5954" extrusionOk="0">
                    <a:moveTo>
                      <a:pt x="2977" y="0"/>
                    </a:moveTo>
                    <a:cubicBezTo>
                      <a:pt x="1334" y="0"/>
                      <a:pt x="1" y="1334"/>
                      <a:pt x="1" y="2977"/>
                    </a:cubicBezTo>
                    <a:cubicBezTo>
                      <a:pt x="1" y="4620"/>
                      <a:pt x="1334" y="5953"/>
                      <a:pt x="2977" y="5953"/>
                    </a:cubicBezTo>
                    <a:cubicBezTo>
                      <a:pt x="4620" y="5953"/>
                      <a:pt x="5954" y="4620"/>
                      <a:pt x="5954" y="2977"/>
                    </a:cubicBezTo>
                    <a:cubicBezTo>
                      <a:pt x="5954" y="1334"/>
                      <a:pt x="4620" y="0"/>
                      <a:pt x="29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p:cNvSpPr txBox="1"/>
            <p:nvPr/>
          </p:nvSpPr>
          <p:spPr>
            <a:xfrm>
              <a:off x="564733" y="4372620"/>
              <a:ext cx="937902" cy="307777"/>
            </a:xfrm>
            <a:prstGeom prst="rect">
              <a:avLst/>
            </a:prstGeom>
            <a:noFill/>
          </p:spPr>
          <p:txBody>
            <a:bodyPr wrap="square" rtlCol="0">
              <a:spAutoFit/>
            </a:bodyPr>
            <a:lstStyle/>
            <a:p>
              <a:pPr algn="ctr"/>
              <a:r>
                <a:rPr lang="en-US"/>
                <a:t>Alice</a:t>
              </a:r>
            </a:p>
          </p:txBody>
        </p:sp>
      </p:grpSp>
      <p:grpSp>
        <p:nvGrpSpPr>
          <p:cNvPr id="9" name="Group 8"/>
          <p:cNvGrpSpPr/>
          <p:nvPr/>
        </p:nvGrpSpPr>
        <p:grpSpPr>
          <a:xfrm>
            <a:off x="7278261" y="3170165"/>
            <a:ext cx="1410940" cy="1504461"/>
            <a:chOff x="7278261" y="3170165"/>
            <a:chExt cx="1410940" cy="1504461"/>
          </a:xfrm>
        </p:grpSpPr>
        <p:grpSp>
          <p:nvGrpSpPr>
            <p:cNvPr id="145" name="Google Shape;2335;p32"/>
            <p:cNvGrpSpPr/>
            <p:nvPr/>
          </p:nvGrpSpPr>
          <p:grpSpPr>
            <a:xfrm>
              <a:off x="7278261" y="3170165"/>
              <a:ext cx="1410940" cy="1158212"/>
              <a:chOff x="2874288" y="1572950"/>
              <a:chExt cx="3360871" cy="2758870"/>
            </a:xfrm>
          </p:grpSpPr>
          <p:sp>
            <p:nvSpPr>
              <p:cNvPr id="146" name="Google Shape;2336;p32"/>
              <p:cNvSpPr/>
              <p:nvPr/>
            </p:nvSpPr>
            <p:spPr>
              <a:xfrm>
                <a:off x="2874288" y="1848875"/>
                <a:ext cx="3360871" cy="2282562"/>
              </a:xfrm>
              <a:custGeom>
                <a:avLst/>
                <a:gdLst/>
                <a:ahLst/>
                <a:cxnLst/>
                <a:rect l="l" t="t" r="r" b="b"/>
                <a:pathLst>
                  <a:path w="84833" h="57615" extrusionOk="0">
                    <a:moveTo>
                      <a:pt x="84833" y="57615"/>
                    </a:moveTo>
                    <a:lnTo>
                      <a:pt x="84833" y="42422"/>
                    </a:lnTo>
                    <a:cubicBezTo>
                      <a:pt x="84833" y="18991"/>
                      <a:pt x="65842" y="1"/>
                      <a:pt x="42423" y="1"/>
                    </a:cubicBezTo>
                    <a:lnTo>
                      <a:pt x="42423" y="1"/>
                    </a:lnTo>
                    <a:cubicBezTo>
                      <a:pt x="18991" y="1"/>
                      <a:pt x="1" y="18991"/>
                      <a:pt x="1" y="42422"/>
                    </a:cubicBezTo>
                    <a:lnTo>
                      <a:pt x="1" y="57615"/>
                    </a:ln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337;p32"/>
              <p:cNvSpPr/>
              <p:nvPr/>
            </p:nvSpPr>
            <p:spPr>
              <a:xfrm>
                <a:off x="2874288" y="3930851"/>
                <a:ext cx="3360871" cy="400969"/>
              </a:xfrm>
              <a:custGeom>
                <a:avLst/>
                <a:gdLst/>
                <a:ahLst/>
                <a:cxnLst/>
                <a:rect l="l" t="t" r="r" b="b"/>
                <a:pathLst>
                  <a:path w="84833" h="10121" extrusionOk="0">
                    <a:moveTo>
                      <a:pt x="84833" y="5061"/>
                    </a:moveTo>
                    <a:cubicBezTo>
                      <a:pt x="84833" y="7847"/>
                      <a:pt x="65842" y="10121"/>
                      <a:pt x="42423" y="10121"/>
                    </a:cubicBezTo>
                    <a:cubicBezTo>
                      <a:pt x="18991" y="10121"/>
                      <a:pt x="1" y="7847"/>
                      <a:pt x="1" y="5061"/>
                    </a:cubicBezTo>
                    <a:cubicBezTo>
                      <a:pt x="1" y="2263"/>
                      <a:pt x="18991" y="1"/>
                      <a:pt x="42423" y="1"/>
                    </a:cubicBezTo>
                    <a:cubicBezTo>
                      <a:pt x="65842" y="1"/>
                      <a:pt x="84833" y="2263"/>
                      <a:pt x="84833" y="5061"/>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338;p32"/>
              <p:cNvSpPr/>
              <p:nvPr/>
            </p:nvSpPr>
            <p:spPr>
              <a:xfrm>
                <a:off x="2874288" y="2124800"/>
                <a:ext cx="2059001" cy="2195800"/>
              </a:xfrm>
              <a:custGeom>
                <a:avLst/>
                <a:gdLst/>
                <a:ahLst/>
                <a:cxnLst/>
                <a:rect l="l" t="t" r="r" b="b"/>
                <a:pathLst>
                  <a:path w="51972" h="55425" extrusionOk="0">
                    <a:moveTo>
                      <a:pt x="18896" y="1"/>
                    </a:moveTo>
                    <a:lnTo>
                      <a:pt x="1" y="50650"/>
                    </a:lnTo>
                    <a:lnTo>
                      <a:pt x="28397" y="55424"/>
                    </a:lnTo>
                    <a:lnTo>
                      <a:pt x="18670" y="47757"/>
                    </a:lnTo>
                    <a:lnTo>
                      <a:pt x="51971" y="36100"/>
                    </a:lnTo>
                    <a:lnTo>
                      <a:pt x="38517" y="1"/>
                    </a:ln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339;p32"/>
              <p:cNvSpPr/>
              <p:nvPr/>
            </p:nvSpPr>
            <p:spPr>
              <a:xfrm>
                <a:off x="3261059" y="2124800"/>
                <a:ext cx="1500037" cy="1918913"/>
              </a:xfrm>
              <a:custGeom>
                <a:avLst/>
                <a:gdLst/>
                <a:ahLst/>
                <a:cxnLst/>
                <a:rect l="l" t="t" r="r" b="b"/>
                <a:pathLst>
                  <a:path w="37863" h="48436" extrusionOk="0">
                    <a:moveTo>
                      <a:pt x="25754" y="1"/>
                    </a:moveTo>
                    <a:lnTo>
                      <a:pt x="18932" y="1"/>
                    </a:lnTo>
                    <a:lnTo>
                      <a:pt x="12133" y="1"/>
                    </a:lnTo>
                    <a:lnTo>
                      <a:pt x="1" y="48435"/>
                    </a:lnTo>
                    <a:lnTo>
                      <a:pt x="18932" y="48435"/>
                    </a:lnTo>
                    <a:lnTo>
                      <a:pt x="37863" y="48435"/>
                    </a:lnTo>
                    <a:close/>
                  </a:path>
                </a:pathLst>
              </a:custGeom>
              <a:solidFill>
                <a:srgbClr val="FFFFFF">
                  <a:alpha val="35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340;p32"/>
              <p:cNvSpPr/>
              <p:nvPr/>
            </p:nvSpPr>
            <p:spPr>
              <a:xfrm>
                <a:off x="3976128" y="1963959"/>
                <a:ext cx="69846" cy="2014193"/>
              </a:xfrm>
              <a:custGeom>
                <a:avLst/>
                <a:gdLst/>
                <a:ahLst/>
                <a:cxnLst/>
                <a:rect l="l" t="t" r="r" b="b"/>
                <a:pathLst>
                  <a:path w="1763" h="50841" extrusionOk="0">
                    <a:moveTo>
                      <a:pt x="1" y="1"/>
                    </a:moveTo>
                    <a:lnTo>
                      <a:pt x="1763" y="1"/>
                    </a:lnTo>
                    <a:lnTo>
                      <a:pt x="1763" y="50840"/>
                    </a:lnTo>
                    <a:lnTo>
                      <a:pt x="1" y="5084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341;p32"/>
              <p:cNvSpPr/>
              <p:nvPr/>
            </p:nvSpPr>
            <p:spPr>
              <a:xfrm>
                <a:off x="4378468" y="2284254"/>
                <a:ext cx="1268433" cy="1108022"/>
              </a:xfrm>
              <a:custGeom>
                <a:avLst/>
                <a:gdLst/>
                <a:ahLst/>
                <a:cxnLst/>
                <a:rect l="l" t="t" r="r" b="b"/>
                <a:pathLst>
                  <a:path w="32017" h="27968" extrusionOk="0">
                    <a:moveTo>
                      <a:pt x="32016" y="0"/>
                    </a:moveTo>
                    <a:lnTo>
                      <a:pt x="10311" y="0"/>
                    </a:lnTo>
                    <a:lnTo>
                      <a:pt x="8133" y="0"/>
                    </a:lnTo>
                    <a:lnTo>
                      <a:pt x="7192" y="0"/>
                    </a:lnTo>
                    <a:cubicBezTo>
                      <a:pt x="4858" y="0"/>
                      <a:pt x="2894" y="1750"/>
                      <a:pt x="2632" y="4072"/>
                    </a:cubicBezTo>
                    <a:lnTo>
                      <a:pt x="1" y="27968"/>
                    </a:lnTo>
                    <a:lnTo>
                      <a:pt x="12478" y="27968"/>
                    </a:lnTo>
                    <a:lnTo>
                      <a:pt x="12478" y="23836"/>
                    </a:lnTo>
                    <a:lnTo>
                      <a:pt x="32005" y="23836"/>
                    </a:lnTo>
                    <a:lnTo>
                      <a:pt x="32005" y="0"/>
                    </a:ln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342;p32"/>
              <p:cNvSpPr/>
              <p:nvPr/>
            </p:nvSpPr>
            <p:spPr>
              <a:xfrm>
                <a:off x="5297282" y="2284254"/>
                <a:ext cx="493911" cy="1108498"/>
              </a:xfrm>
              <a:custGeom>
                <a:avLst/>
                <a:gdLst/>
                <a:ahLst/>
                <a:cxnLst/>
                <a:rect l="l" t="t" r="r" b="b"/>
                <a:pathLst>
                  <a:path w="12467" h="27980" extrusionOk="0">
                    <a:moveTo>
                      <a:pt x="12467" y="27980"/>
                    </a:moveTo>
                    <a:lnTo>
                      <a:pt x="1" y="27980"/>
                    </a:lnTo>
                    <a:lnTo>
                      <a:pt x="2632" y="4072"/>
                    </a:lnTo>
                    <a:cubicBezTo>
                      <a:pt x="2882" y="1750"/>
                      <a:pt x="4847" y="0"/>
                      <a:pt x="7180" y="0"/>
                    </a:cubicBezTo>
                    <a:lnTo>
                      <a:pt x="10300" y="0"/>
                    </a:lnTo>
                    <a:cubicBezTo>
                      <a:pt x="11502" y="0"/>
                      <a:pt x="12467" y="964"/>
                      <a:pt x="12467" y="2167"/>
                    </a:cubicBez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343;p32"/>
              <p:cNvSpPr/>
              <p:nvPr/>
            </p:nvSpPr>
            <p:spPr>
              <a:xfrm>
                <a:off x="3779910" y="2935144"/>
                <a:ext cx="786843" cy="1108537"/>
              </a:xfrm>
              <a:custGeom>
                <a:avLst/>
                <a:gdLst/>
                <a:ahLst/>
                <a:cxnLst/>
                <a:rect l="l" t="t" r="r" b="b"/>
                <a:pathLst>
                  <a:path w="19861" h="27981" extrusionOk="0">
                    <a:moveTo>
                      <a:pt x="1" y="1"/>
                    </a:moveTo>
                    <a:lnTo>
                      <a:pt x="1" y="27980"/>
                    </a:lnTo>
                    <a:lnTo>
                      <a:pt x="18312" y="27980"/>
                    </a:lnTo>
                    <a:cubicBezTo>
                      <a:pt x="19158" y="27980"/>
                      <a:pt x="19860" y="27290"/>
                      <a:pt x="19836" y="26432"/>
                    </a:cubicBezTo>
                    <a:lnTo>
                      <a:pt x="19836" y="1525"/>
                    </a:lnTo>
                    <a:cubicBezTo>
                      <a:pt x="19836" y="679"/>
                      <a:pt x="19158" y="1"/>
                      <a:pt x="18312" y="1"/>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344;p32"/>
              <p:cNvSpPr/>
              <p:nvPr/>
            </p:nvSpPr>
            <p:spPr>
              <a:xfrm>
                <a:off x="3593596" y="2935144"/>
                <a:ext cx="372682" cy="1108537"/>
              </a:xfrm>
              <a:custGeom>
                <a:avLst/>
                <a:gdLst/>
                <a:ahLst/>
                <a:cxnLst/>
                <a:rect l="l" t="t" r="r" b="b"/>
                <a:pathLst>
                  <a:path w="9407" h="27981" extrusionOk="0">
                    <a:moveTo>
                      <a:pt x="9407" y="27980"/>
                    </a:moveTo>
                    <a:lnTo>
                      <a:pt x="1167" y="27980"/>
                    </a:lnTo>
                    <a:cubicBezTo>
                      <a:pt x="524" y="27980"/>
                      <a:pt x="1" y="27456"/>
                      <a:pt x="1" y="26813"/>
                    </a:cubicBezTo>
                    <a:lnTo>
                      <a:pt x="1" y="2763"/>
                    </a:lnTo>
                    <a:cubicBezTo>
                      <a:pt x="1" y="1227"/>
                      <a:pt x="1239" y="1"/>
                      <a:pt x="2775" y="1"/>
                    </a:cubicBezTo>
                    <a:lnTo>
                      <a:pt x="6632" y="1"/>
                    </a:lnTo>
                    <a:cubicBezTo>
                      <a:pt x="8156" y="1"/>
                      <a:pt x="9395" y="1227"/>
                      <a:pt x="9395" y="2763"/>
                    </a:cubicBezTo>
                    <a:lnTo>
                      <a:pt x="9395" y="27980"/>
                    </a:ln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345;p32"/>
              <p:cNvSpPr/>
              <p:nvPr/>
            </p:nvSpPr>
            <p:spPr>
              <a:xfrm>
                <a:off x="3966224" y="3360619"/>
                <a:ext cx="1150492" cy="332074"/>
              </a:xfrm>
              <a:custGeom>
                <a:avLst/>
                <a:gdLst/>
                <a:ahLst/>
                <a:cxnLst/>
                <a:rect l="l" t="t" r="r" b="b"/>
                <a:pathLst>
                  <a:path w="29040" h="8382" extrusionOk="0">
                    <a:moveTo>
                      <a:pt x="1" y="0"/>
                    </a:moveTo>
                    <a:lnTo>
                      <a:pt x="29040" y="0"/>
                    </a:lnTo>
                    <a:lnTo>
                      <a:pt x="29040" y="8382"/>
                    </a:lnTo>
                    <a:lnTo>
                      <a:pt x="1" y="8382"/>
                    </a:ln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346;p32"/>
              <p:cNvSpPr/>
              <p:nvPr/>
            </p:nvSpPr>
            <p:spPr>
              <a:xfrm>
                <a:off x="3966224" y="3692680"/>
                <a:ext cx="1150492" cy="350496"/>
              </a:xfrm>
              <a:custGeom>
                <a:avLst/>
                <a:gdLst/>
                <a:ahLst/>
                <a:cxnLst/>
                <a:rect l="l" t="t" r="r" b="b"/>
                <a:pathLst>
                  <a:path w="29040" h="8847" extrusionOk="0">
                    <a:moveTo>
                      <a:pt x="1" y="0"/>
                    </a:moveTo>
                    <a:lnTo>
                      <a:pt x="29040" y="0"/>
                    </a:lnTo>
                    <a:lnTo>
                      <a:pt x="29040" y="8846"/>
                    </a:lnTo>
                    <a:lnTo>
                      <a:pt x="1" y="8846"/>
                    </a:ln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347;p32"/>
              <p:cNvSpPr/>
              <p:nvPr/>
            </p:nvSpPr>
            <p:spPr>
              <a:xfrm>
                <a:off x="4909124" y="3211069"/>
                <a:ext cx="259455" cy="149596"/>
              </a:xfrm>
              <a:custGeom>
                <a:avLst/>
                <a:gdLst/>
                <a:ahLst/>
                <a:cxnLst/>
                <a:rect l="l" t="t" r="r" b="b"/>
                <a:pathLst>
                  <a:path w="6549" h="3776" extrusionOk="0">
                    <a:moveTo>
                      <a:pt x="0" y="1"/>
                    </a:moveTo>
                    <a:lnTo>
                      <a:pt x="0" y="3775"/>
                    </a:lnTo>
                    <a:lnTo>
                      <a:pt x="6549" y="3775"/>
                    </a:lnTo>
                    <a:lnTo>
                      <a:pt x="6549" y="1"/>
                    </a:lnTo>
                    <a:close/>
                  </a:path>
                </a:pathLst>
              </a:custGeom>
              <a:solidFill>
                <a:srgbClr val="763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348;p32"/>
              <p:cNvSpPr/>
              <p:nvPr/>
            </p:nvSpPr>
            <p:spPr>
              <a:xfrm>
                <a:off x="4553452" y="2567548"/>
                <a:ext cx="320347" cy="384924"/>
              </a:xfrm>
              <a:custGeom>
                <a:avLst/>
                <a:gdLst/>
                <a:ahLst/>
                <a:cxnLst/>
                <a:rect l="l" t="t" r="r" b="b"/>
                <a:pathLst>
                  <a:path w="8086" h="9716" extrusionOk="0">
                    <a:moveTo>
                      <a:pt x="5476" y="0"/>
                    </a:moveTo>
                    <a:cubicBezTo>
                      <a:pt x="4671" y="0"/>
                      <a:pt x="3891" y="428"/>
                      <a:pt x="3477" y="1183"/>
                    </a:cubicBezTo>
                    <a:lnTo>
                      <a:pt x="608" y="6315"/>
                    </a:lnTo>
                    <a:cubicBezTo>
                      <a:pt x="1" y="7410"/>
                      <a:pt x="406" y="8815"/>
                      <a:pt x="1501" y="9422"/>
                    </a:cubicBezTo>
                    <a:cubicBezTo>
                      <a:pt x="1856" y="9621"/>
                      <a:pt x="2241" y="9715"/>
                      <a:pt x="2621" y="9715"/>
                    </a:cubicBezTo>
                    <a:cubicBezTo>
                      <a:pt x="3427" y="9715"/>
                      <a:pt x="4208" y="9290"/>
                      <a:pt x="4620" y="8530"/>
                    </a:cubicBezTo>
                    <a:lnTo>
                      <a:pt x="7478" y="3398"/>
                    </a:lnTo>
                    <a:cubicBezTo>
                      <a:pt x="8085" y="2291"/>
                      <a:pt x="7680" y="898"/>
                      <a:pt x="6585" y="290"/>
                    </a:cubicBezTo>
                    <a:cubicBezTo>
                      <a:pt x="6233" y="93"/>
                      <a:pt x="5851" y="0"/>
                      <a:pt x="5476" y="0"/>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349;p32"/>
              <p:cNvSpPr/>
              <p:nvPr/>
            </p:nvSpPr>
            <p:spPr>
              <a:xfrm>
                <a:off x="4265285" y="2811582"/>
                <a:ext cx="553338" cy="155697"/>
              </a:xfrm>
              <a:custGeom>
                <a:avLst/>
                <a:gdLst/>
                <a:ahLst/>
                <a:cxnLst/>
                <a:rect l="l" t="t" r="r" b="b"/>
                <a:pathLst>
                  <a:path w="13967" h="3930" extrusionOk="0">
                    <a:moveTo>
                      <a:pt x="13966" y="1965"/>
                    </a:moveTo>
                    <a:lnTo>
                      <a:pt x="13966" y="1965"/>
                    </a:lnTo>
                    <a:cubicBezTo>
                      <a:pt x="13966" y="3048"/>
                      <a:pt x="13085" y="3929"/>
                      <a:pt x="12002" y="3929"/>
                    </a:cubicBezTo>
                    <a:lnTo>
                      <a:pt x="1965" y="3929"/>
                    </a:lnTo>
                    <a:cubicBezTo>
                      <a:pt x="881" y="3929"/>
                      <a:pt x="0" y="3060"/>
                      <a:pt x="0" y="1965"/>
                    </a:cubicBezTo>
                    <a:lnTo>
                      <a:pt x="0" y="1965"/>
                    </a:lnTo>
                    <a:cubicBezTo>
                      <a:pt x="0" y="881"/>
                      <a:pt x="881" y="0"/>
                      <a:pt x="1965" y="0"/>
                    </a:cubicBezTo>
                    <a:lnTo>
                      <a:pt x="12002" y="0"/>
                    </a:lnTo>
                    <a:cubicBezTo>
                      <a:pt x="13073" y="0"/>
                      <a:pt x="13966" y="881"/>
                      <a:pt x="13966" y="1965"/>
                    </a:cubicBezTo>
                    <a:close/>
                  </a:path>
                </a:pathLst>
              </a:custGeom>
              <a:solidFill>
                <a:srgbClr val="BCBA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350;p32"/>
              <p:cNvSpPr/>
              <p:nvPr/>
            </p:nvSpPr>
            <p:spPr>
              <a:xfrm>
                <a:off x="4179913" y="2811582"/>
                <a:ext cx="216985" cy="207120"/>
              </a:xfrm>
              <a:custGeom>
                <a:avLst/>
                <a:gdLst/>
                <a:ahLst/>
                <a:cxnLst/>
                <a:rect l="l" t="t" r="r" b="b"/>
                <a:pathLst>
                  <a:path w="5477" h="5228" extrusionOk="0">
                    <a:moveTo>
                      <a:pt x="1465" y="0"/>
                    </a:moveTo>
                    <a:cubicBezTo>
                      <a:pt x="655" y="0"/>
                      <a:pt x="0" y="655"/>
                      <a:pt x="0" y="1477"/>
                    </a:cubicBezTo>
                    <a:lnTo>
                      <a:pt x="0" y="4525"/>
                    </a:lnTo>
                    <a:cubicBezTo>
                      <a:pt x="0" y="4917"/>
                      <a:pt x="310" y="5227"/>
                      <a:pt x="703" y="5227"/>
                    </a:cubicBezTo>
                    <a:lnTo>
                      <a:pt x="4774" y="5227"/>
                    </a:lnTo>
                    <a:cubicBezTo>
                      <a:pt x="5167" y="5227"/>
                      <a:pt x="5477" y="4917"/>
                      <a:pt x="5477" y="4525"/>
                    </a:cubicBezTo>
                    <a:lnTo>
                      <a:pt x="5477" y="703"/>
                    </a:lnTo>
                    <a:cubicBezTo>
                      <a:pt x="5477" y="310"/>
                      <a:pt x="5167" y="0"/>
                      <a:pt x="4774" y="0"/>
                    </a:cubicBez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351;p32"/>
              <p:cNvSpPr/>
              <p:nvPr/>
            </p:nvSpPr>
            <p:spPr>
              <a:xfrm>
                <a:off x="4226580"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352;p32"/>
              <p:cNvSpPr/>
              <p:nvPr/>
            </p:nvSpPr>
            <p:spPr>
              <a:xfrm>
                <a:off x="4277051"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353;p32"/>
              <p:cNvSpPr/>
              <p:nvPr/>
            </p:nvSpPr>
            <p:spPr>
              <a:xfrm>
                <a:off x="4328473"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354;p32"/>
              <p:cNvSpPr/>
              <p:nvPr/>
            </p:nvSpPr>
            <p:spPr>
              <a:xfrm>
                <a:off x="3932273" y="3071264"/>
                <a:ext cx="809465" cy="289604"/>
              </a:xfrm>
              <a:custGeom>
                <a:avLst/>
                <a:gdLst/>
                <a:ahLst/>
                <a:cxnLst/>
                <a:rect l="l" t="t" r="r" b="b"/>
                <a:pathLst>
                  <a:path w="20432" h="7310" extrusionOk="0">
                    <a:moveTo>
                      <a:pt x="3384" y="1"/>
                    </a:moveTo>
                    <a:cubicBezTo>
                      <a:pt x="1651" y="1"/>
                      <a:pt x="200" y="1350"/>
                      <a:pt x="107" y="3101"/>
                    </a:cubicBezTo>
                    <a:cubicBezTo>
                      <a:pt x="0" y="4911"/>
                      <a:pt x="1381" y="6459"/>
                      <a:pt x="3203" y="6554"/>
                    </a:cubicBezTo>
                    <a:lnTo>
                      <a:pt x="16871" y="7304"/>
                    </a:lnTo>
                    <a:cubicBezTo>
                      <a:pt x="16937" y="7308"/>
                      <a:pt x="17002" y="7310"/>
                      <a:pt x="17067" y="7310"/>
                    </a:cubicBezTo>
                    <a:cubicBezTo>
                      <a:pt x="18802" y="7310"/>
                      <a:pt x="20244" y="5942"/>
                      <a:pt x="20324" y="4208"/>
                    </a:cubicBezTo>
                    <a:cubicBezTo>
                      <a:pt x="20431" y="2411"/>
                      <a:pt x="19050" y="863"/>
                      <a:pt x="17229" y="756"/>
                    </a:cubicBezTo>
                    <a:lnTo>
                      <a:pt x="3560" y="6"/>
                    </a:lnTo>
                    <a:cubicBezTo>
                      <a:pt x="3501" y="2"/>
                      <a:pt x="3442" y="1"/>
                      <a:pt x="3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355;p32"/>
              <p:cNvSpPr/>
              <p:nvPr/>
            </p:nvSpPr>
            <p:spPr>
              <a:xfrm>
                <a:off x="4693534" y="2398863"/>
                <a:ext cx="475053" cy="812278"/>
              </a:xfrm>
              <a:custGeom>
                <a:avLst/>
                <a:gdLst/>
                <a:ahLst/>
                <a:cxnLst/>
                <a:rect l="l" t="t" r="r" b="b"/>
                <a:pathLst>
                  <a:path w="11991" h="20503" extrusionOk="0">
                    <a:moveTo>
                      <a:pt x="11991" y="20503"/>
                    </a:moveTo>
                    <a:lnTo>
                      <a:pt x="1" y="20503"/>
                    </a:lnTo>
                    <a:lnTo>
                      <a:pt x="1" y="3501"/>
                    </a:lnTo>
                    <a:cubicBezTo>
                      <a:pt x="1" y="1512"/>
                      <a:pt x="1846" y="0"/>
                      <a:pt x="3787" y="417"/>
                    </a:cubicBezTo>
                    <a:lnTo>
                      <a:pt x="3787" y="417"/>
                    </a:lnTo>
                    <a:cubicBezTo>
                      <a:pt x="8573" y="1429"/>
                      <a:pt x="11991" y="5644"/>
                      <a:pt x="11991" y="10525"/>
                    </a:cubicBez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356;p32"/>
              <p:cNvSpPr/>
              <p:nvPr/>
            </p:nvSpPr>
            <p:spPr>
              <a:xfrm>
                <a:off x="4646391" y="2344035"/>
                <a:ext cx="308066" cy="287187"/>
              </a:xfrm>
              <a:custGeom>
                <a:avLst/>
                <a:gdLst/>
                <a:ahLst/>
                <a:cxnLst/>
                <a:rect l="l" t="t" r="r" b="b"/>
                <a:pathLst>
                  <a:path w="7776" h="7249" extrusionOk="0">
                    <a:moveTo>
                      <a:pt x="2922" y="0"/>
                    </a:moveTo>
                    <a:cubicBezTo>
                      <a:pt x="2242" y="0"/>
                      <a:pt x="1560" y="259"/>
                      <a:pt x="1036" y="777"/>
                    </a:cubicBezTo>
                    <a:cubicBezTo>
                      <a:pt x="0" y="1825"/>
                      <a:pt x="0" y="3504"/>
                      <a:pt x="1036" y="4539"/>
                    </a:cubicBezTo>
                    <a:lnTo>
                      <a:pt x="2977" y="6480"/>
                    </a:lnTo>
                    <a:cubicBezTo>
                      <a:pt x="3489" y="6992"/>
                      <a:pt x="4168" y="7248"/>
                      <a:pt x="4849" y="7248"/>
                    </a:cubicBezTo>
                    <a:cubicBezTo>
                      <a:pt x="5531" y="7248"/>
                      <a:pt x="6215" y="6992"/>
                      <a:pt x="6739" y="6480"/>
                    </a:cubicBezTo>
                    <a:cubicBezTo>
                      <a:pt x="7775" y="5432"/>
                      <a:pt x="7775" y="3754"/>
                      <a:pt x="6739" y="2718"/>
                    </a:cubicBezTo>
                    <a:lnTo>
                      <a:pt x="4799" y="777"/>
                    </a:lnTo>
                    <a:cubicBezTo>
                      <a:pt x="4281" y="259"/>
                      <a:pt x="3602" y="0"/>
                      <a:pt x="2922" y="0"/>
                    </a:cubicBez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357;p32"/>
              <p:cNvSpPr/>
              <p:nvPr/>
            </p:nvSpPr>
            <p:spPr>
              <a:xfrm>
                <a:off x="4562445" y="2263495"/>
                <a:ext cx="354260" cy="337303"/>
              </a:xfrm>
              <a:custGeom>
                <a:avLst/>
                <a:gdLst/>
                <a:ahLst/>
                <a:cxnLst/>
                <a:rect l="l" t="t" r="r" b="b"/>
                <a:pathLst>
                  <a:path w="8942" h="8514" extrusionOk="0">
                    <a:moveTo>
                      <a:pt x="6537" y="8513"/>
                    </a:moveTo>
                    <a:lnTo>
                      <a:pt x="2084" y="8513"/>
                    </a:lnTo>
                    <a:cubicBezTo>
                      <a:pt x="929" y="8513"/>
                      <a:pt x="0" y="7573"/>
                      <a:pt x="0" y="6430"/>
                    </a:cubicBezTo>
                    <a:lnTo>
                      <a:pt x="0" y="0"/>
                    </a:lnTo>
                    <a:lnTo>
                      <a:pt x="8942" y="0"/>
                    </a:lnTo>
                    <a:lnTo>
                      <a:pt x="8942" y="6132"/>
                    </a:lnTo>
                    <a:cubicBezTo>
                      <a:pt x="8930" y="7442"/>
                      <a:pt x="7858" y="8513"/>
                      <a:pt x="6537" y="8513"/>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358;p32"/>
              <p:cNvSpPr/>
              <p:nvPr/>
            </p:nvSpPr>
            <p:spPr>
              <a:xfrm>
                <a:off x="4475171" y="2088472"/>
                <a:ext cx="483056" cy="364679"/>
              </a:xfrm>
              <a:custGeom>
                <a:avLst/>
                <a:gdLst/>
                <a:ahLst/>
                <a:cxnLst/>
                <a:rect l="l" t="t" r="r" b="b"/>
                <a:pathLst>
                  <a:path w="12193" h="9205" extrusionOk="0">
                    <a:moveTo>
                      <a:pt x="10776" y="2751"/>
                    </a:moveTo>
                    <a:lnTo>
                      <a:pt x="10192" y="2180"/>
                    </a:lnTo>
                    <a:cubicBezTo>
                      <a:pt x="9811" y="1799"/>
                      <a:pt x="9275" y="1584"/>
                      <a:pt x="8740" y="1584"/>
                    </a:cubicBezTo>
                    <a:lnTo>
                      <a:pt x="8085" y="1584"/>
                    </a:lnTo>
                    <a:cubicBezTo>
                      <a:pt x="7847" y="989"/>
                      <a:pt x="7251" y="561"/>
                      <a:pt x="6561" y="561"/>
                    </a:cubicBezTo>
                    <a:cubicBezTo>
                      <a:pt x="6311" y="561"/>
                      <a:pt x="6084" y="620"/>
                      <a:pt x="5858" y="715"/>
                    </a:cubicBezTo>
                    <a:cubicBezTo>
                      <a:pt x="5561" y="275"/>
                      <a:pt x="5072" y="1"/>
                      <a:pt x="4513" y="1"/>
                    </a:cubicBezTo>
                    <a:cubicBezTo>
                      <a:pt x="4108" y="1"/>
                      <a:pt x="3739" y="144"/>
                      <a:pt x="3441" y="382"/>
                    </a:cubicBezTo>
                    <a:cubicBezTo>
                      <a:pt x="3084" y="132"/>
                      <a:pt x="2644" y="1"/>
                      <a:pt x="2191" y="1"/>
                    </a:cubicBezTo>
                    <a:cubicBezTo>
                      <a:pt x="977" y="1"/>
                      <a:pt x="0" y="977"/>
                      <a:pt x="0" y="2180"/>
                    </a:cubicBezTo>
                    <a:cubicBezTo>
                      <a:pt x="0" y="3394"/>
                      <a:pt x="977" y="4371"/>
                      <a:pt x="2191" y="4371"/>
                    </a:cubicBezTo>
                    <a:lnTo>
                      <a:pt x="8990" y="4371"/>
                    </a:lnTo>
                    <a:lnTo>
                      <a:pt x="8990" y="7585"/>
                    </a:lnTo>
                    <a:cubicBezTo>
                      <a:pt x="8990" y="7978"/>
                      <a:pt x="9216" y="8311"/>
                      <a:pt x="9549" y="8478"/>
                    </a:cubicBezTo>
                    <a:lnTo>
                      <a:pt x="11121" y="9204"/>
                    </a:lnTo>
                    <a:lnTo>
                      <a:pt x="11121" y="9193"/>
                    </a:lnTo>
                    <a:cubicBezTo>
                      <a:pt x="11811" y="7811"/>
                      <a:pt x="12169" y="6276"/>
                      <a:pt x="12169" y="4728"/>
                    </a:cubicBezTo>
                    <a:cubicBezTo>
                      <a:pt x="12192" y="3835"/>
                      <a:pt x="11621" y="3049"/>
                      <a:pt x="10776" y="2751"/>
                    </a:cubicBez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359;p32"/>
              <p:cNvSpPr/>
              <p:nvPr/>
            </p:nvSpPr>
            <p:spPr>
              <a:xfrm>
                <a:off x="3962460" y="2766776"/>
                <a:ext cx="536342" cy="336828"/>
              </a:xfrm>
              <a:custGeom>
                <a:avLst/>
                <a:gdLst/>
                <a:ahLst/>
                <a:cxnLst/>
                <a:rect l="l" t="t" r="r" b="b"/>
                <a:pathLst>
                  <a:path w="13538" h="8502" extrusionOk="0">
                    <a:moveTo>
                      <a:pt x="738" y="0"/>
                    </a:moveTo>
                    <a:cubicBezTo>
                      <a:pt x="250" y="0"/>
                      <a:pt x="0" y="393"/>
                      <a:pt x="155" y="881"/>
                    </a:cubicBezTo>
                    <a:lnTo>
                      <a:pt x="2774" y="8501"/>
                    </a:lnTo>
                    <a:lnTo>
                      <a:pt x="13538" y="8501"/>
                    </a:lnTo>
                    <a:lnTo>
                      <a:pt x="10918" y="881"/>
                    </a:lnTo>
                    <a:cubicBezTo>
                      <a:pt x="10752" y="393"/>
                      <a:pt x="10228" y="0"/>
                      <a:pt x="9740" y="0"/>
                    </a:cubicBez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360;p32"/>
              <p:cNvSpPr/>
              <p:nvPr/>
            </p:nvSpPr>
            <p:spPr>
              <a:xfrm>
                <a:off x="4474220" y="3067699"/>
                <a:ext cx="258068" cy="35893"/>
              </a:xfrm>
              <a:custGeom>
                <a:avLst/>
                <a:gdLst/>
                <a:ahLst/>
                <a:cxnLst/>
                <a:rect l="l" t="t" r="r" b="b"/>
                <a:pathLst>
                  <a:path w="6514" h="906" extrusionOk="0">
                    <a:moveTo>
                      <a:pt x="1" y="0"/>
                    </a:moveTo>
                    <a:lnTo>
                      <a:pt x="1" y="905"/>
                    </a:lnTo>
                    <a:lnTo>
                      <a:pt x="6513" y="905"/>
                    </a:lnTo>
                    <a:lnTo>
                      <a:pt x="6513" y="0"/>
                    </a:ln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361;p32"/>
              <p:cNvSpPr/>
              <p:nvPr/>
            </p:nvSpPr>
            <p:spPr>
              <a:xfrm>
                <a:off x="3937463" y="2766776"/>
                <a:ext cx="536817" cy="336828"/>
              </a:xfrm>
              <a:custGeom>
                <a:avLst/>
                <a:gdLst/>
                <a:ahLst/>
                <a:cxnLst/>
                <a:rect l="l" t="t" r="r" b="b"/>
                <a:pathLst>
                  <a:path w="13550" h="8502" extrusionOk="0">
                    <a:moveTo>
                      <a:pt x="13550" y="8501"/>
                    </a:moveTo>
                    <a:lnTo>
                      <a:pt x="2786" y="8501"/>
                    </a:lnTo>
                    <a:lnTo>
                      <a:pt x="167" y="881"/>
                    </a:lnTo>
                    <a:cubicBezTo>
                      <a:pt x="0" y="393"/>
                      <a:pt x="250" y="0"/>
                      <a:pt x="750" y="0"/>
                    </a:cubicBezTo>
                    <a:lnTo>
                      <a:pt x="9751" y="0"/>
                    </a:lnTo>
                    <a:cubicBezTo>
                      <a:pt x="10240" y="0"/>
                      <a:pt x="10763" y="393"/>
                      <a:pt x="10930" y="881"/>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362;p32"/>
              <p:cNvSpPr/>
              <p:nvPr/>
            </p:nvSpPr>
            <p:spPr>
              <a:xfrm>
                <a:off x="4125163" y="2915336"/>
                <a:ext cx="155697" cy="39657"/>
              </a:xfrm>
              <a:custGeom>
                <a:avLst/>
                <a:gdLst/>
                <a:ahLst/>
                <a:cxnLst/>
                <a:rect l="l" t="t" r="r" b="b"/>
                <a:pathLst>
                  <a:path w="3930" h="1001" extrusionOk="0">
                    <a:moveTo>
                      <a:pt x="1" y="1"/>
                    </a:moveTo>
                    <a:lnTo>
                      <a:pt x="334" y="1001"/>
                    </a:lnTo>
                    <a:lnTo>
                      <a:pt x="3930" y="1001"/>
                    </a:lnTo>
                    <a:lnTo>
                      <a:pt x="3585" y="1"/>
                    </a:ln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363;p32"/>
              <p:cNvSpPr/>
              <p:nvPr/>
            </p:nvSpPr>
            <p:spPr>
              <a:xfrm>
                <a:off x="3906800" y="3068650"/>
                <a:ext cx="639189" cy="437298"/>
              </a:xfrm>
              <a:custGeom>
                <a:avLst/>
                <a:gdLst/>
                <a:ahLst/>
                <a:cxnLst/>
                <a:rect l="l" t="t" r="r" b="b"/>
                <a:pathLst>
                  <a:path w="16134" h="11038" extrusionOk="0">
                    <a:moveTo>
                      <a:pt x="12573" y="10680"/>
                    </a:moveTo>
                    <a:lnTo>
                      <a:pt x="1239" y="5870"/>
                    </a:lnTo>
                    <a:cubicBezTo>
                      <a:pt x="405" y="5513"/>
                      <a:pt x="0" y="4548"/>
                      <a:pt x="358" y="3715"/>
                    </a:cubicBezTo>
                    <a:lnTo>
                      <a:pt x="1405" y="1238"/>
                    </a:lnTo>
                    <a:cubicBezTo>
                      <a:pt x="1751" y="405"/>
                      <a:pt x="2727" y="0"/>
                      <a:pt x="3560" y="357"/>
                    </a:cubicBezTo>
                    <a:lnTo>
                      <a:pt x="14895" y="5167"/>
                    </a:lnTo>
                    <a:cubicBezTo>
                      <a:pt x="15728" y="5525"/>
                      <a:pt x="16133" y="6489"/>
                      <a:pt x="15776" y="7322"/>
                    </a:cubicBezTo>
                    <a:lnTo>
                      <a:pt x="14740" y="9799"/>
                    </a:lnTo>
                    <a:cubicBezTo>
                      <a:pt x="14395" y="10644"/>
                      <a:pt x="13431" y="11037"/>
                      <a:pt x="12573" y="10680"/>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364;p32"/>
              <p:cNvSpPr/>
              <p:nvPr/>
            </p:nvSpPr>
            <p:spPr>
              <a:xfrm>
                <a:off x="4554878" y="3095628"/>
                <a:ext cx="630235" cy="383260"/>
              </a:xfrm>
              <a:custGeom>
                <a:avLst/>
                <a:gdLst/>
                <a:ahLst/>
                <a:cxnLst/>
                <a:rect l="l" t="t" r="r" b="b"/>
                <a:pathLst>
                  <a:path w="15908" h="9674" extrusionOk="0">
                    <a:moveTo>
                      <a:pt x="3712" y="1"/>
                    </a:moveTo>
                    <a:cubicBezTo>
                      <a:pt x="2377" y="1"/>
                      <a:pt x="1113" y="822"/>
                      <a:pt x="620" y="2153"/>
                    </a:cubicBezTo>
                    <a:cubicBezTo>
                      <a:pt x="1" y="3843"/>
                      <a:pt x="870" y="5737"/>
                      <a:pt x="2572" y="6368"/>
                    </a:cubicBezTo>
                    <a:lnTo>
                      <a:pt x="11073" y="9475"/>
                    </a:lnTo>
                    <a:cubicBezTo>
                      <a:pt x="11443" y="9610"/>
                      <a:pt x="11822" y="9673"/>
                      <a:pt x="12195" y="9673"/>
                    </a:cubicBezTo>
                    <a:cubicBezTo>
                      <a:pt x="13538" y="9673"/>
                      <a:pt x="14801" y="8846"/>
                      <a:pt x="15276" y="7522"/>
                    </a:cubicBezTo>
                    <a:cubicBezTo>
                      <a:pt x="15907" y="5832"/>
                      <a:pt x="15026" y="3939"/>
                      <a:pt x="13336" y="3308"/>
                    </a:cubicBezTo>
                    <a:lnTo>
                      <a:pt x="4834" y="200"/>
                    </a:lnTo>
                    <a:cubicBezTo>
                      <a:pt x="4465" y="65"/>
                      <a:pt x="4086" y="1"/>
                      <a:pt x="3712" y="1"/>
                    </a:cubicBezTo>
                    <a:close/>
                  </a:path>
                </a:pathLst>
              </a:custGeom>
              <a:solidFill>
                <a:srgbClr val="9D4E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365;p32"/>
              <p:cNvSpPr/>
              <p:nvPr/>
            </p:nvSpPr>
            <p:spPr>
              <a:xfrm>
                <a:off x="4944026" y="2631409"/>
                <a:ext cx="181646" cy="414637"/>
              </a:xfrm>
              <a:custGeom>
                <a:avLst/>
                <a:gdLst/>
                <a:ahLst/>
                <a:cxnLst/>
                <a:rect l="l" t="t" r="r" b="b"/>
                <a:pathLst>
                  <a:path w="4585" h="10466" extrusionOk="0">
                    <a:moveTo>
                      <a:pt x="2286" y="0"/>
                    </a:moveTo>
                    <a:cubicBezTo>
                      <a:pt x="1024" y="0"/>
                      <a:pt x="0" y="1024"/>
                      <a:pt x="0" y="2286"/>
                    </a:cubicBezTo>
                    <a:lnTo>
                      <a:pt x="0" y="8168"/>
                    </a:lnTo>
                    <a:cubicBezTo>
                      <a:pt x="0" y="9430"/>
                      <a:pt x="1024" y="10466"/>
                      <a:pt x="2286" y="10466"/>
                    </a:cubicBezTo>
                    <a:cubicBezTo>
                      <a:pt x="3548" y="10466"/>
                      <a:pt x="4584" y="9430"/>
                      <a:pt x="4584" y="8168"/>
                    </a:cubicBezTo>
                    <a:lnTo>
                      <a:pt x="4584" y="2286"/>
                    </a:lnTo>
                    <a:cubicBezTo>
                      <a:pt x="4584" y="1024"/>
                      <a:pt x="3548" y="0"/>
                      <a:pt x="2286" y="0"/>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366;p32"/>
              <p:cNvSpPr/>
              <p:nvPr/>
            </p:nvSpPr>
            <p:spPr>
              <a:xfrm>
                <a:off x="4257719" y="3222875"/>
                <a:ext cx="470775" cy="379298"/>
              </a:xfrm>
              <a:custGeom>
                <a:avLst/>
                <a:gdLst/>
                <a:ahLst/>
                <a:cxnLst/>
                <a:rect l="l" t="t" r="r" b="b"/>
                <a:pathLst>
                  <a:path w="11883" h="9574" extrusionOk="0">
                    <a:moveTo>
                      <a:pt x="1" y="6465"/>
                    </a:moveTo>
                    <a:lnTo>
                      <a:pt x="5942" y="9085"/>
                    </a:lnTo>
                    <a:cubicBezTo>
                      <a:pt x="7037" y="9573"/>
                      <a:pt x="8311" y="9073"/>
                      <a:pt x="8787" y="7989"/>
                    </a:cubicBezTo>
                    <a:lnTo>
                      <a:pt x="11466" y="1941"/>
                    </a:lnTo>
                    <a:cubicBezTo>
                      <a:pt x="11883" y="1012"/>
                      <a:pt x="11085" y="0"/>
                      <a:pt x="10085" y="179"/>
                    </a:cubicBezTo>
                    <a:lnTo>
                      <a:pt x="3989" y="1286"/>
                    </a:lnTo>
                    <a:lnTo>
                      <a:pt x="2572" y="667"/>
                    </a:ln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367;p32"/>
              <p:cNvSpPr/>
              <p:nvPr/>
            </p:nvSpPr>
            <p:spPr>
              <a:xfrm>
                <a:off x="4428464" y="3229134"/>
                <a:ext cx="298280" cy="361391"/>
              </a:xfrm>
              <a:custGeom>
                <a:avLst/>
                <a:gdLst/>
                <a:ahLst/>
                <a:cxnLst/>
                <a:rect l="l" t="t" r="r" b="b"/>
                <a:pathLst>
                  <a:path w="7529" h="9122" extrusionOk="0">
                    <a:moveTo>
                      <a:pt x="1" y="8212"/>
                    </a:moveTo>
                    <a:lnTo>
                      <a:pt x="1" y="8212"/>
                    </a:lnTo>
                    <a:cubicBezTo>
                      <a:pt x="9" y="8216"/>
                      <a:pt x="17" y="8220"/>
                      <a:pt x="25" y="8223"/>
                    </a:cubicBezTo>
                    <a:lnTo>
                      <a:pt x="25" y="8223"/>
                    </a:lnTo>
                    <a:lnTo>
                      <a:pt x="1" y="8212"/>
                    </a:lnTo>
                    <a:close/>
                    <a:moveTo>
                      <a:pt x="5994" y="0"/>
                    </a:moveTo>
                    <a:cubicBezTo>
                      <a:pt x="5919" y="0"/>
                      <a:pt x="5842" y="7"/>
                      <a:pt x="5763" y="21"/>
                    </a:cubicBezTo>
                    <a:lnTo>
                      <a:pt x="5549" y="57"/>
                    </a:lnTo>
                    <a:cubicBezTo>
                      <a:pt x="5680" y="378"/>
                      <a:pt x="5692" y="735"/>
                      <a:pt x="5537" y="1069"/>
                    </a:cubicBezTo>
                    <a:lnTo>
                      <a:pt x="2858" y="7117"/>
                    </a:lnTo>
                    <a:cubicBezTo>
                      <a:pt x="2507" y="7917"/>
                      <a:pt x="1721" y="8405"/>
                      <a:pt x="888" y="8405"/>
                    </a:cubicBezTo>
                    <a:cubicBezTo>
                      <a:pt x="601" y="8405"/>
                      <a:pt x="308" y="8347"/>
                      <a:pt x="25" y="8223"/>
                    </a:cubicBezTo>
                    <a:lnTo>
                      <a:pt x="25" y="8223"/>
                    </a:lnTo>
                    <a:lnTo>
                      <a:pt x="1608" y="8927"/>
                    </a:lnTo>
                    <a:cubicBezTo>
                      <a:pt x="1897" y="9059"/>
                      <a:pt x="2199" y="9121"/>
                      <a:pt x="2496" y="9121"/>
                    </a:cubicBezTo>
                    <a:cubicBezTo>
                      <a:pt x="3321" y="9121"/>
                      <a:pt x="4106" y="8638"/>
                      <a:pt x="4465" y="7831"/>
                    </a:cubicBezTo>
                    <a:lnTo>
                      <a:pt x="7144" y="1783"/>
                    </a:lnTo>
                    <a:cubicBezTo>
                      <a:pt x="7528" y="927"/>
                      <a:pt x="6881" y="0"/>
                      <a:pt x="59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368;p32"/>
              <p:cNvSpPr/>
              <p:nvPr/>
            </p:nvSpPr>
            <p:spPr>
              <a:xfrm>
                <a:off x="4572349" y="2864390"/>
                <a:ext cx="553338" cy="181646"/>
              </a:xfrm>
              <a:custGeom>
                <a:avLst/>
                <a:gdLst/>
                <a:ahLst/>
                <a:cxnLst/>
                <a:rect l="l" t="t" r="r" b="b"/>
                <a:pathLst>
                  <a:path w="13967" h="4585" extrusionOk="0">
                    <a:moveTo>
                      <a:pt x="13966" y="2287"/>
                    </a:moveTo>
                    <a:lnTo>
                      <a:pt x="13966" y="2287"/>
                    </a:lnTo>
                    <a:cubicBezTo>
                      <a:pt x="13966" y="3549"/>
                      <a:pt x="12930" y="4585"/>
                      <a:pt x="11668" y="4585"/>
                    </a:cubicBezTo>
                    <a:lnTo>
                      <a:pt x="2298" y="4585"/>
                    </a:lnTo>
                    <a:cubicBezTo>
                      <a:pt x="1024" y="4585"/>
                      <a:pt x="0" y="3549"/>
                      <a:pt x="0" y="2287"/>
                    </a:cubicBezTo>
                    <a:lnTo>
                      <a:pt x="0" y="2287"/>
                    </a:lnTo>
                    <a:cubicBezTo>
                      <a:pt x="0" y="1025"/>
                      <a:pt x="1024" y="1"/>
                      <a:pt x="2298" y="1"/>
                    </a:cubicBezTo>
                    <a:lnTo>
                      <a:pt x="11668" y="1"/>
                    </a:lnTo>
                    <a:cubicBezTo>
                      <a:pt x="12930" y="1"/>
                      <a:pt x="13966" y="1025"/>
                      <a:pt x="13966" y="2287"/>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369;p32"/>
              <p:cNvSpPr/>
              <p:nvPr/>
            </p:nvSpPr>
            <p:spPr>
              <a:xfrm>
                <a:off x="4486976" y="2864390"/>
                <a:ext cx="216985" cy="206645"/>
              </a:xfrm>
              <a:custGeom>
                <a:avLst/>
                <a:gdLst/>
                <a:ahLst/>
                <a:cxnLst/>
                <a:rect l="l" t="t" r="r" b="b"/>
                <a:pathLst>
                  <a:path w="5477" h="5216" extrusionOk="0">
                    <a:moveTo>
                      <a:pt x="5477" y="691"/>
                    </a:moveTo>
                    <a:lnTo>
                      <a:pt x="5477" y="4525"/>
                    </a:lnTo>
                    <a:cubicBezTo>
                      <a:pt x="5477" y="4906"/>
                      <a:pt x="5167" y="5216"/>
                      <a:pt x="4774" y="5216"/>
                    </a:cubicBezTo>
                    <a:lnTo>
                      <a:pt x="702" y="5216"/>
                    </a:lnTo>
                    <a:cubicBezTo>
                      <a:pt x="310" y="5216"/>
                      <a:pt x="0" y="4906"/>
                      <a:pt x="0" y="4525"/>
                    </a:cubicBezTo>
                    <a:lnTo>
                      <a:pt x="0" y="1465"/>
                    </a:lnTo>
                    <a:cubicBezTo>
                      <a:pt x="0" y="656"/>
                      <a:pt x="655" y="1"/>
                      <a:pt x="1476" y="1"/>
                    </a:cubicBezTo>
                    <a:lnTo>
                      <a:pt x="4774" y="1"/>
                    </a:lnTo>
                    <a:cubicBezTo>
                      <a:pt x="5167" y="1"/>
                      <a:pt x="5477" y="310"/>
                      <a:pt x="5477" y="691"/>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370;p32"/>
              <p:cNvSpPr/>
              <p:nvPr/>
            </p:nvSpPr>
            <p:spPr>
              <a:xfrm>
                <a:off x="4533644" y="2967233"/>
                <a:ext cx="21750" cy="103798"/>
              </a:xfrm>
              <a:custGeom>
                <a:avLst/>
                <a:gdLst/>
                <a:ahLst/>
                <a:cxnLst/>
                <a:rect l="l" t="t" r="r" b="b"/>
                <a:pathLst>
                  <a:path w="549" h="2620" extrusionOk="0">
                    <a:moveTo>
                      <a:pt x="1" y="0"/>
                    </a:moveTo>
                    <a:lnTo>
                      <a:pt x="1"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371;p32"/>
              <p:cNvSpPr/>
              <p:nvPr/>
            </p:nvSpPr>
            <p:spPr>
              <a:xfrm>
                <a:off x="4584115" y="2967233"/>
                <a:ext cx="21750" cy="103798"/>
              </a:xfrm>
              <a:custGeom>
                <a:avLst/>
                <a:gdLst/>
                <a:ahLst/>
                <a:cxnLst/>
                <a:rect l="l" t="t" r="r" b="b"/>
                <a:pathLst>
                  <a:path w="549" h="2620" extrusionOk="0">
                    <a:moveTo>
                      <a:pt x="1" y="0"/>
                    </a:moveTo>
                    <a:lnTo>
                      <a:pt x="1"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372;p32"/>
              <p:cNvSpPr/>
              <p:nvPr/>
            </p:nvSpPr>
            <p:spPr>
              <a:xfrm>
                <a:off x="4635536" y="2967233"/>
                <a:ext cx="21750" cy="103798"/>
              </a:xfrm>
              <a:custGeom>
                <a:avLst/>
                <a:gdLst/>
                <a:ahLst/>
                <a:cxnLst/>
                <a:rect l="l" t="t" r="r" b="b"/>
                <a:pathLst>
                  <a:path w="549" h="2620" extrusionOk="0">
                    <a:moveTo>
                      <a:pt x="0" y="0"/>
                    </a:moveTo>
                    <a:lnTo>
                      <a:pt x="0"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373;p32"/>
              <p:cNvSpPr/>
              <p:nvPr/>
            </p:nvSpPr>
            <p:spPr>
              <a:xfrm>
                <a:off x="3910564" y="3222875"/>
                <a:ext cx="470775" cy="379298"/>
              </a:xfrm>
              <a:custGeom>
                <a:avLst/>
                <a:gdLst/>
                <a:ahLst/>
                <a:cxnLst/>
                <a:rect l="l" t="t" r="r" b="b"/>
                <a:pathLst>
                  <a:path w="11883" h="9574" extrusionOk="0">
                    <a:moveTo>
                      <a:pt x="11883" y="6465"/>
                    </a:moveTo>
                    <a:lnTo>
                      <a:pt x="5954" y="9085"/>
                    </a:lnTo>
                    <a:cubicBezTo>
                      <a:pt x="4846" y="9573"/>
                      <a:pt x="3572" y="9073"/>
                      <a:pt x="3096" y="7989"/>
                    </a:cubicBezTo>
                    <a:lnTo>
                      <a:pt x="417" y="1941"/>
                    </a:lnTo>
                    <a:cubicBezTo>
                      <a:pt x="1" y="1012"/>
                      <a:pt x="798" y="0"/>
                      <a:pt x="1798" y="179"/>
                    </a:cubicBezTo>
                    <a:lnTo>
                      <a:pt x="7894" y="1286"/>
                    </a:lnTo>
                    <a:lnTo>
                      <a:pt x="9311" y="667"/>
                    </a:ln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374;p32"/>
              <p:cNvSpPr/>
              <p:nvPr/>
            </p:nvSpPr>
            <p:spPr>
              <a:xfrm>
                <a:off x="3912346" y="3229134"/>
                <a:ext cx="298241" cy="361391"/>
              </a:xfrm>
              <a:custGeom>
                <a:avLst/>
                <a:gdLst/>
                <a:ahLst/>
                <a:cxnLst/>
                <a:rect l="l" t="t" r="r" b="b"/>
                <a:pathLst>
                  <a:path w="7528" h="9122" extrusionOk="0">
                    <a:moveTo>
                      <a:pt x="7528" y="8212"/>
                    </a:moveTo>
                    <a:lnTo>
                      <a:pt x="7504" y="8223"/>
                    </a:lnTo>
                    <a:lnTo>
                      <a:pt x="7504" y="8223"/>
                    </a:lnTo>
                    <a:cubicBezTo>
                      <a:pt x="7512" y="8220"/>
                      <a:pt x="7520" y="8216"/>
                      <a:pt x="7528" y="8212"/>
                    </a:cubicBezTo>
                    <a:close/>
                    <a:moveTo>
                      <a:pt x="1535" y="0"/>
                    </a:moveTo>
                    <a:cubicBezTo>
                      <a:pt x="648" y="0"/>
                      <a:pt x="0" y="927"/>
                      <a:pt x="384" y="1783"/>
                    </a:cubicBezTo>
                    <a:lnTo>
                      <a:pt x="3063" y="7831"/>
                    </a:lnTo>
                    <a:cubicBezTo>
                      <a:pt x="3422" y="8638"/>
                      <a:pt x="4214" y="9121"/>
                      <a:pt x="5038" y="9121"/>
                    </a:cubicBezTo>
                    <a:cubicBezTo>
                      <a:pt x="5334" y="9121"/>
                      <a:pt x="5634" y="9059"/>
                      <a:pt x="5921" y="8927"/>
                    </a:cubicBezTo>
                    <a:lnTo>
                      <a:pt x="7504" y="8223"/>
                    </a:lnTo>
                    <a:lnTo>
                      <a:pt x="7504" y="8223"/>
                    </a:lnTo>
                    <a:cubicBezTo>
                      <a:pt x="7221" y="8347"/>
                      <a:pt x="6928" y="8405"/>
                      <a:pt x="6641" y="8405"/>
                    </a:cubicBezTo>
                    <a:cubicBezTo>
                      <a:pt x="5808" y="8405"/>
                      <a:pt x="5022" y="7917"/>
                      <a:pt x="4670" y="7117"/>
                    </a:cubicBezTo>
                    <a:lnTo>
                      <a:pt x="1992" y="1069"/>
                    </a:lnTo>
                    <a:cubicBezTo>
                      <a:pt x="1837" y="735"/>
                      <a:pt x="1861" y="378"/>
                      <a:pt x="1968" y="57"/>
                    </a:cubicBezTo>
                    <a:lnTo>
                      <a:pt x="1765" y="21"/>
                    </a:lnTo>
                    <a:cubicBezTo>
                      <a:pt x="1687" y="7"/>
                      <a:pt x="1610" y="0"/>
                      <a:pt x="15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375;p32"/>
              <p:cNvSpPr/>
              <p:nvPr/>
            </p:nvSpPr>
            <p:spPr>
              <a:xfrm>
                <a:off x="4227531" y="3077603"/>
                <a:ext cx="584477" cy="418440"/>
              </a:xfrm>
              <a:custGeom>
                <a:avLst/>
                <a:gdLst/>
                <a:ahLst/>
                <a:cxnLst/>
                <a:rect l="l" t="t" r="r" b="b"/>
                <a:pathLst>
                  <a:path w="14753" h="10562" extrusionOk="0">
                    <a:moveTo>
                      <a:pt x="1775" y="9704"/>
                    </a:moveTo>
                    <a:cubicBezTo>
                      <a:pt x="2025" y="10287"/>
                      <a:pt x="2691" y="10561"/>
                      <a:pt x="3287" y="10311"/>
                    </a:cubicBezTo>
                    <a:lnTo>
                      <a:pt x="12621" y="6311"/>
                    </a:lnTo>
                    <a:cubicBezTo>
                      <a:pt x="14062" y="5703"/>
                      <a:pt x="14752" y="4025"/>
                      <a:pt x="14145" y="2572"/>
                    </a:cubicBezTo>
                    <a:lnTo>
                      <a:pt x="13943" y="2132"/>
                    </a:lnTo>
                    <a:cubicBezTo>
                      <a:pt x="13336" y="691"/>
                      <a:pt x="11657" y="0"/>
                      <a:pt x="10216" y="608"/>
                    </a:cubicBezTo>
                    <a:lnTo>
                      <a:pt x="870" y="4596"/>
                    </a:lnTo>
                    <a:cubicBezTo>
                      <a:pt x="286" y="4858"/>
                      <a:pt x="1" y="5525"/>
                      <a:pt x="251" y="6108"/>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376;p32"/>
              <p:cNvSpPr/>
              <p:nvPr/>
            </p:nvSpPr>
            <p:spPr>
              <a:xfrm>
                <a:off x="4147824" y="3452132"/>
                <a:ext cx="99559" cy="75788"/>
              </a:xfrm>
              <a:custGeom>
                <a:avLst/>
                <a:gdLst/>
                <a:ahLst/>
                <a:cxnLst/>
                <a:rect l="l" t="t" r="r" b="b"/>
                <a:pathLst>
                  <a:path w="2513" h="1913" extrusionOk="0">
                    <a:moveTo>
                      <a:pt x="1420" y="0"/>
                    </a:moveTo>
                    <a:cubicBezTo>
                      <a:pt x="1257" y="0"/>
                      <a:pt x="1086" y="31"/>
                      <a:pt x="917" y="95"/>
                    </a:cubicBezTo>
                    <a:cubicBezTo>
                      <a:pt x="334" y="333"/>
                      <a:pt x="0" y="905"/>
                      <a:pt x="191" y="1381"/>
                    </a:cubicBezTo>
                    <a:cubicBezTo>
                      <a:pt x="326" y="1718"/>
                      <a:pt x="681" y="1912"/>
                      <a:pt x="1085" y="1912"/>
                    </a:cubicBezTo>
                    <a:cubicBezTo>
                      <a:pt x="1251" y="1912"/>
                      <a:pt x="1426" y="1879"/>
                      <a:pt x="1596" y="1810"/>
                    </a:cubicBezTo>
                    <a:cubicBezTo>
                      <a:pt x="2191" y="1583"/>
                      <a:pt x="2513" y="1012"/>
                      <a:pt x="2322" y="536"/>
                    </a:cubicBezTo>
                    <a:cubicBezTo>
                      <a:pt x="2186" y="195"/>
                      <a:pt x="1830" y="0"/>
                      <a:pt x="1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377;p32"/>
              <p:cNvSpPr/>
              <p:nvPr/>
            </p:nvSpPr>
            <p:spPr>
              <a:xfrm>
                <a:off x="4587443" y="2346491"/>
                <a:ext cx="38706" cy="39182"/>
              </a:xfrm>
              <a:custGeom>
                <a:avLst/>
                <a:gdLst/>
                <a:ahLst/>
                <a:cxnLst/>
                <a:rect l="l" t="t" r="r" b="b"/>
                <a:pathLst>
                  <a:path w="977" h="989" extrusionOk="0">
                    <a:moveTo>
                      <a:pt x="488" y="1"/>
                    </a:moveTo>
                    <a:cubicBezTo>
                      <a:pt x="214" y="1"/>
                      <a:pt x="0" y="215"/>
                      <a:pt x="0" y="489"/>
                    </a:cubicBezTo>
                    <a:cubicBezTo>
                      <a:pt x="0" y="763"/>
                      <a:pt x="214" y="989"/>
                      <a:pt x="488" y="989"/>
                    </a:cubicBezTo>
                    <a:cubicBezTo>
                      <a:pt x="762" y="989"/>
                      <a:pt x="976" y="763"/>
                      <a:pt x="976" y="489"/>
                    </a:cubicBezTo>
                    <a:cubicBezTo>
                      <a:pt x="976" y="215"/>
                      <a:pt x="762" y="1"/>
                      <a:pt x="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378;p32"/>
              <p:cNvSpPr/>
              <p:nvPr/>
            </p:nvSpPr>
            <p:spPr>
              <a:xfrm>
                <a:off x="4703914" y="2346491"/>
                <a:ext cx="39221" cy="39182"/>
              </a:xfrm>
              <a:custGeom>
                <a:avLst/>
                <a:gdLst/>
                <a:ahLst/>
                <a:cxnLst/>
                <a:rect l="l" t="t" r="r" b="b"/>
                <a:pathLst>
                  <a:path w="990" h="989" extrusionOk="0">
                    <a:moveTo>
                      <a:pt x="489" y="1"/>
                    </a:moveTo>
                    <a:cubicBezTo>
                      <a:pt x="215" y="1"/>
                      <a:pt x="1" y="215"/>
                      <a:pt x="1" y="489"/>
                    </a:cubicBezTo>
                    <a:cubicBezTo>
                      <a:pt x="1" y="763"/>
                      <a:pt x="215" y="989"/>
                      <a:pt x="489" y="989"/>
                    </a:cubicBezTo>
                    <a:cubicBezTo>
                      <a:pt x="763" y="989"/>
                      <a:pt x="989" y="763"/>
                      <a:pt x="989" y="489"/>
                    </a:cubicBezTo>
                    <a:cubicBezTo>
                      <a:pt x="989" y="215"/>
                      <a:pt x="763" y="1"/>
                      <a:pt x="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379;p32"/>
              <p:cNvSpPr/>
              <p:nvPr/>
            </p:nvSpPr>
            <p:spPr>
              <a:xfrm>
                <a:off x="4626108" y="2453097"/>
                <a:ext cx="136839" cy="34467"/>
              </a:xfrm>
              <a:custGeom>
                <a:avLst/>
                <a:gdLst/>
                <a:ahLst/>
                <a:cxnLst/>
                <a:rect l="l" t="t" r="r" b="b"/>
                <a:pathLst>
                  <a:path w="3454" h="870" fill="none" extrusionOk="0">
                    <a:moveTo>
                      <a:pt x="0" y="179"/>
                    </a:moveTo>
                    <a:cubicBezTo>
                      <a:pt x="0" y="179"/>
                      <a:pt x="381" y="870"/>
                      <a:pt x="1548" y="870"/>
                    </a:cubicBezTo>
                    <a:cubicBezTo>
                      <a:pt x="2715" y="870"/>
                      <a:pt x="3453" y="0"/>
                      <a:pt x="3453" y="0"/>
                    </a:cubicBezTo>
                  </a:path>
                </a:pathLst>
              </a:custGeom>
              <a:solidFill>
                <a:schemeClr val="dk1"/>
              </a:solidFill>
              <a:ln w="7450"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380;p32"/>
              <p:cNvSpPr/>
              <p:nvPr/>
            </p:nvSpPr>
            <p:spPr>
              <a:xfrm>
                <a:off x="4875609" y="2370538"/>
                <a:ext cx="82127" cy="87317"/>
              </a:xfrm>
              <a:custGeom>
                <a:avLst/>
                <a:gdLst/>
                <a:ahLst/>
                <a:cxnLst/>
                <a:rect l="l" t="t" r="r" b="b"/>
                <a:pathLst>
                  <a:path w="2073" h="2204" extrusionOk="0">
                    <a:moveTo>
                      <a:pt x="1" y="1"/>
                    </a:moveTo>
                    <a:lnTo>
                      <a:pt x="1" y="2204"/>
                    </a:lnTo>
                    <a:lnTo>
                      <a:pt x="965" y="2204"/>
                    </a:lnTo>
                    <a:cubicBezTo>
                      <a:pt x="1572" y="2204"/>
                      <a:pt x="2072" y="1715"/>
                      <a:pt x="2072" y="1108"/>
                    </a:cubicBezTo>
                    <a:cubicBezTo>
                      <a:pt x="2072" y="501"/>
                      <a:pt x="1572" y="1"/>
                      <a:pt x="965" y="1"/>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381;p32"/>
              <p:cNvSpPr/>
              <p:nvPr/>
            </p:nvSpPr>
            <p:spPr>
              <a:xfrm>
                <a:off x="4931270" y="2935144"/>
                <a:ext cx="859937" cy="1108537"/>
              </a:xfrm>
              <a:custGeom>
                <a:avLst/>
                <a:gdLst/>
                <a:ahLst/>
                <a:cxnLst/>
                <a:rect l="l" t="t" r="r" b="b"/>
                <a:pathLst>
                  <a:path w="21706" h="27981" extrusionOk="0">
                    <a:moveTo>
                      <a:pt x="20098" y="27980"/>
                    </a:moveTo>
                    <a:lnTo>
                      <a:pt x="1" y="27980"/>
                    </a:lnTo>
                    <a:lnTo>
                      <a:pt x="1" y="1"/>
                    </a:lnTo>
                    <a:lnTo>
                      <a:pt x="20098" y="1"/>
                    </a:lnTo>
                    <a:cubicBezTo>
                      <a:pt x="20991" y="1"/>
                      <a:pt x="21706" y="715"/>
                      <a:pt x="21706" y="1608"/>
                    </a:cubicBezTo>
                    <a:lnTo>
                      <a:pt x="21706" y="26373"/>
                    </a:lnTo>
                    <a:cubicBezTo>
                      <a:pt x="21706" y="27266"/>
                      <a:pt x="20980" y="27980"/>
                      <a:pt x="20098" y="27980"/>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382;p32"/>
              <p:cNvSpPr/>
              <p:nvPr/>
            </p:nvSpPr>
            <p:spPr>
              <a:xfrm>
                <a:off x="4744480" y="2935144"/>
                <a:ext cx="372682" cy="1108537"/>
              </a:xfrm>
              <a:custGeom>
                <a:avLst/>
                <a:gdLst/>
                <a:ahLst/>
                <a:cxnLst/>
                <a:rect l="l" t="t" r="r" b="b"/>
                <a:pathLst>
                  <a:path w="9407" h="27981" extrusionOk="0">
                    <a:moveTo>
                      <a:pt x="7442" y="27980"/>
                    </a:moveTo>
                    <a:lnTo>
                      <a:pt x="1" y="27980"/>
                    </a:lnTo>
                    <a:lnTo>
                      <a:pt x="1" y="4704"/>
                    </a:lnTo>
                    <a:cubicBezTo>
                      <a:pt x="1" y="2108"/>
                      <a:pt x="2108" y="1"/>
                      <a:pt x="4704" y="1"/>
                    </a:cubicBezTo>
                    <a:lnTo>
                      <a:pt x="4704" y="1"/>
                    </a:lnTo>
                    <a:cubicBezTo>
                      <a:pt x="7299" y="1"/>
                      <a:pt x="9407" y="2096"/>
                      <a:pt x="9407" y="4704"/>
                    </a:cubicBezTo>
                    <a:lnTo>
                      <a:pt x="9407" y="26028"/>
                    </a:lnTo>
                    <a:cubicBezTo>
                      <a:pt x="9407" y="27099"/>
                      <a:pt x="8538" y="27980"/>
                      <a:pt x="7442" y="27980"/>
                    </a:cubicBez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383;p32"/>
              <p:cNvSpPr/>
              <p:nvPr/>
            </p:nvSpPr>
            <p:spPr>
              <a:xfrm>
                <a:off x="5583626" y="2780444"/>
                <a:ext cx="318406" cy="697189"/>
              </a:xfrm>
              <a:custGeom>
                <a:avLst/>
                <a:gdLst/>
                <a:ahLst/>
                <a:cxnLst/>
                <a:rect l="l" t="t" r="r" b="b"/>
                <a:pathLst>
                  <a:path w="8037" h="17598" extrusionOk="0">
                    <a:moveTo>
                      <a:pt x="0" y="8799"/>
                    </a:moveTo>
                    <a:cubicBezTo>
                      <a:pt x="0" y="12311"/>
                      <a:pt x="1560" y="15455"/>
                      <a:pt x="4024" y="17598"/>
                    </a:cubicBezTo>
                    <a:cubicBezTo>
                      <a:pt x="6489" y="15467"/>
                      <a:pt x="8037" y="12311"/>
                      <a:pt x="8037" y="8799"/>
                    </a:cubicBezTo>
                    <a:cubicBezTo>
                      <a:pt x="8037" y="5287"/>
                      <a:pt x="6477" y="2143"/>
                      <a:pt x="4024" y="0"/>
                    </a:cubicBezTo>
                    <a:cubicBezTo>
                      <a:pt x="1560" y="2143"/>
                      <a:pt x="0" y="5287"/>
                      <a:pt x="0" y="8799"/>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384;p32"/>
              <p:cNvSpPr/>
              <p:nvPr/>
            </p:nvSpPr>
            <p:spPr>
              <a:xfrm>
                <a:off x="5743517" y="2780444"/>
                <a:ext cx="158985" cy="696238"/>
              </a:xfrm>
              <a:custGeom>
                <a:avLst/>
                <a:gdLst/>
                <a:ahLst/>
                <a:cxnLst/>
                <a:rect l="l" t="t" r="r" b="b"/>
                <a:pathLst>
                  <a:path w="4013" h="17574" extrusionOk="0">
                    <a:moveTo>
                      <a:pt x="4013" y="8799"/>
                    </a:moveTo>
                    <a:cubicBezTo>
                      <a:pt x="4013" y="5287"/>
                      <a:pt x="2453" y="2143"/>
                      <a:pt x="0" y="0"/>
                    </a:cubicBezTo>
                    <a:lnTo>
                      <a:pt x="0" y="17574"/>
                    </a:lnTo>
                    <a:cubicBezTo>
                      <a:pt x="2453" y="15455"/>
                      <a:pt x="4013" y="12311"/>
                      <a:pt x="4013" y="8799"/>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385;p32"/>
              <p:cNvSpPr/>
              <p:nvPr/>
            </p:nvSpPr>
            <p:spPr>
              <a:xfrm>
                <a:off x="5421359" y="3154022"/>
                <a:ext cx="324547" cy="324547"/>
              </a:xfrm>
              <a:custGeom>
                <a:avLst/>
                <a:gdLst/>
                <a:ahLst/>
                <a:cxnLst/>
                <a:rect l="l" t="t" r="r" b="b"/>
                <a:pathLst>
                  <a:path w="8192" h="8192" extrusionOk="0">
                    <a:moveTo>
                      <a:pt x="2298" y="5906"/>
                    </a:moveTo>
                    <a:cubicBezTo>
                      <a:pt x="3870" y="7477"/>
                      <a:pt x="5989" y="8192"/>
                      <a:pt x="8037" y="8037"/>
                    </a:cubicBezTo>
                    <a:cubicBezTo>
                      <a:pt x="8192" y="5977"/>
                      <a:pt x="7477" y="3858"/>
                      <a:pt x="5894" y="2298"/>
                    </a:cubicBezTo>
                    <a:cubicBezTo>
                      <a:pt x="4322" y="714"/>
                      <a:pt x="2203" y="0"/>
                      <a:pt x="155" y="155"/>
                    </a:cubicBezTo>
                    <a:cubicBezTo>
                      <a:pt x="0" y="2227"/>
                      <a:pt x="715" y="4322"/>
                      <a:pt x="2298" y="5906"/>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386;p32"/>
              <p:cNvSpPr/>
              <p:nvPr/>
            </p:nvSpPr>
            <p:spPr>
              <a:xfrm>
                <a:off x="5427936" y="3154497"/>
                <a:ext cx="317970" cy="318406"/>
              </a:xfrm>
              <a:custGeom>
                <a:avLst/>
                <a:gdLst/>
                <a:ahLst/>
                <a:cxnLst/>
                <a:rect l="l" t="t" r="r" b="b"/>
                <a:pathLst>
                  <a:path w="8026" h="8037" extrusionOk="0">
                    <a:moveTo>
                      <a:pt x="5752" y="2286"/>
                    </a:moveTo>
                    <a:cubicBezTo>
                      <a:pt x="4168" y="714"/>
                      <a:pt x="2061" y="0"/>
                      <a:pt x="1" y="143"/>
                    </a:cubicBezTo>
                    <a:lnTo>
                      <a:pt x="7895" y="8037"/>
                    </a:lnTo>
                    <a:cubicBezTo>
                      <a:pt x="8026" y="5977"/>
                      <a:pt x="7323" y="3858"/>
                      <a:pt x="5752" y="2286"/>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387;p32"/>
              <p:cNvSpPr/>
              <p:nvPr/>
            </p:nvSpPr>
            <p:spPr>
              <a:xfrm>
                <a:off x="5734999" y="3149744"/>
                <a:ext cx="324586" cy="324111"/>
              </a:xfrm>
              <a:custGeom>
                <a:avLst/>
                <a:gdLst/>
                <a:ahLst/>
                <a:cxnLst/>
                <a:rect l="l" t="t" r="r" b="b"/>
                <a:pathLst>
                  <a:path w="8193" h="8181" extrusionOk="0">
                    <a:moveTo>
                      <a:pt x="5895" y="5895"/>
                    </a:moveTo>
                    <a:cubicBezTo>
                      <a:pt x="4323" y="7466"/>
                      <a:pt x="2204" y="8181"/>
                      <a:pt x="156" y="8038"/>
                    </a:cubicBezTo>
                    <a:cubicBezTo>
                      <a:pt x="1" y="5966"/>
                      <a:pt x="715" y="3847"/>
                      <a:pt x="2299" y="2287"/>
                    </a:cubicBezTo>
                    <a:cubicBezTo>
                      <a:pt x="3870" y="703"/>
                      <a:pt x="5990" y="1"/>
                      <a:pt x="8038" y="144"/>
                    </a:cubicBezTo>
                    <a:cubicBezTo>
                      <a:pt x="8192" y="2192"/>
                      <a:pt x="7478" y="4311"/>
                      <a:pt x="5895" y="5895"/>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388;p32"/>
              <p:cNvSpPr/>
              <p:nvPr/>
            </p:nvSpPr>
            <p:spPr>
              <a:xfrm>
                <a:off x="5734999" y="3148832"/>
                <a:ext cx="317970" cy="318406"/>
              </a:xfrm>
              <a:custGeom>
                <a:avLst/>
                <a:gdLst/>
                <a:ahLst/>
                <a:cxnLst/>
                <a:rect l="l" t="t" r="r" b="b"/>
                <a:pathLst>
                  <a:path w="8026" h="8037" extrusionOk="0">
                    <a:moveTo>
                      <a:pt x="2287" y="2298"/>
                    </a:moveTo>
                    <a:cubicBezTo>
                      <a:pt x="3859" y="715"/>
                      <a:pt x="5978" y="0"/>
                      <a:pt x="8026" y="155"/>
                    </a:cubicBezTo>
                    <a:lnTo>
                      <a:pt x="144" y="8037"/>
                    </a:lnTo>
                    <a:cubicBezTo>
                      <a:pt x="1" y="5989"/>
                      <a:pt x="715" y="3870"/>
                      <a:pt x="2287" y="2298"/>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389;p32"/>
              <p:cNvSpPr/>
              <p:nvPr/>
            </p:nvSpPr>
            <p:spPr>
              <a:xfrm>
                <a:off x="5461451" y="3451617"/>
                <a:ext cx="564668" cy="614666"/>
              </a:xfrm>
              <a:custGeom>
                <a:avLst/>
                <a:gdLst/>
                <a:ahLst/>
                <a:cxnLst/>
                <a:rect l="l" t="t" r="r" b="b"/>
                <a:pathLst>
                  <a:path w="14253" h="15515" extrusionOk="0">
                    <a:moveTo>
                      <a:pt x="11454" y="15515"/>
                    </a:moveTo>
                    <a:lnTo>
                      <a:pt x="2786" y="15515"/>
                    </a:lnTo>
                    <a:cubicBezTo>
                      <a:pt x="2132" y="15515"/>
                      <a:pt x="1572" y="15015"/>
                      <a:pt x="1512" y="14360"/>
                    </a:cubicBezTo>
                    <a:lnTo>
                      <a:pt x="0" y="1"/>
                    </a:lnTo>
                    <a:lnTo>
                      <a:pt x="14252" y="1"/>
                    </a:lnTo>
                    <a:lnTo>
                      <a:pt x="12740" y="14360"/>
                    </a:lnTo>
                    <a:cubicBezTo>
                      <a:pt x="12657" y="15015"/>
                      <a:pt x="12109" y="15515"/>
                      <a:pt x="11454" y="15515"/>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390;p32"/>
              <p:cNvSpPr/>
              <p:nvPr/>
            </p:nvSpPr>
            <p:spPr>
              <a:xfrm>
                <a:off x="3622832" y="1572950"/>
                <a:ext cx="777414" cy="551911"/>
              </a:xfrm>
              <a:custGeom>
                <a:avLst/>
                <a:gdLst/>
                <a:ahLst/>
                <a:cxnLst/>
                <a:rect l="l" t="t" r="r" b="b"/>
                <a:pathLst>
                  <a:path w="19623" h="13931" extrusionOk="0">
                    <a:moveTo>
                      <a:pt x="19622" y="13931"/>
                    </a:moveTo>
                    <a:lnTo>
                      <a:pt x="1" y="13931"/>
                    </a:lnTo>
                    <a:lnTo>
                      <a:pt x="4561" y="0"/>
                    </a:lnTo>
                    <a:lnTo>
                      <a:pt x="15062" y="0"/>
                    </a:ln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391;p32"/>
              <p:cNvSpPr/>
              <p:nvPr/>
            </p:nvSpPr>
            <p:spPr>
              <a:xfrm>
                <a:off x="3857280" y="1572950"/>
                <a:ext cx="308501" cy="551911"/>
              </a:xfrm>
              <a:custGeom>
                <a:avLst/>
                <a:gdLst/>
                <a:ahLst/>
                <a:cxnLst/>
                <a:rect l="l" t="t" r="r" b="b"/>
                <a:pathLst>
                  <a:path w="7787" h="13931" extrusionOk="0">
                    <a:moveTo>
                      <a:pt x="7787" y="13931"/>
                    </a:moveTo>
                    <a:lnTo>
                      <a:pt x="0" y="13931"/>
                    </a:lnTo>
                    <a:lnTo>
                      <a:pt x="1822" y="0"/>
                    </a:lnTo>
                    <a:lnTo>
                      <a:pt x="5965" y="0"/>
                    </a:ln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392;p32"/>
              <p:cNvSpPr/>
              <p:nvPr/>
            </p:nvSpPr>
            <p:spPr>
              <a:xfrm>
                <a:off x="2874288" y="4047441"/>
                <a:ext cx="1125018" cy="273083"/>
              </a:xfrm>
              <a:custGeom>
                <a:avLst/>
                <a:gdLst/>
                <a:ahLst/>
                <a:cxnLst/>
                <a:rect l="l" t="t" r="r" b="b"/>
                <a:pathLst>
                  <a:path w="28397" h="6893" extrusionOk="0">
                    <a:moveTo>
                      <a:pt x="7184" y="0"/>
                    </a:moveTo>
                    <a:cubicBezTo>
                      <a:pt x="5583" y="0"/>
                      <a:pt x="4036" y="99"/>
                      <a:pt x="2656" y="344"/>
                    </a:cubicBezTo>
                    <a:cubicBezTo>
                      <a:pt x="941" y="915"/>
                      <a:pt x="1" y="1487"/>
                      <a:pt x="1" y="2118"/>
                    </a:cubicBezTo>
                    <a:cubicBezTo>
                      <a:pt x="1" y="4332"/>
                      <a:pt x="11871" y="6214"/>
                      <a:pt x="28397" y="6892"/>
                    </a:cubicBezTo>
                    <a:lnTo>
                      <a:pt x="22003" y="1844"/>
                    </a:lnTo>
                    <a:cubicBezTo>
                      <a:pt x="22003" y="1844"/>
                      <a:pt x="14087" y="0"/>
                      <a:pt x="7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TextBox 206"/>
            <p:cNvSpPr txBox="1"/>
            <p:nvPr/>
          </p:nvSpPr>
          <p:spPr>
            <a:xfrm>
              <a:off x="7553263" y="4366849"/>
              <a:ext cx="937902" cy="307777"/>
            </a:xfrm>
            <a:prstGeom prst="rect">
              <a:avLst/>
            </a:prstGeom>
            <a:noFill/>
          </p:spPr>
          <p:txBody>
            <a:bodyPr wrap="square" rtlCol="0">
              <a:spAutoFit/>
            </a:bodyPr>
            <a:lstStyle/>
            <a:p>
              <a:pPr algn="ctr"/>
              <a:r>
                <a:rPr lang="en-US"/>
                <a:t>Bob</a:t>
              </a:r>
            </a:p>
          </p:txBody>
        </p:sp>
      </p:grpSp>
      <p:grpSp>
        <p:nvGrpSpPr>
          <p:cNvPr id="10" name="Group 9"/>
          <p:cNvGrpSpPr/>
          <p:nvPr/>
        </p:nvGrpSpPr>
        <p:grpSpPr>
          <a:xfrm>
            <a:off x="4055392" y="969968"/>
            <a:ext cx="1033215" cy="1401558"/>
            <a:chOff x="4055392" y="969968"/>
            <a:chExt cx="1033215" cy="1401558"/>
          </a:xfrm>
        </p:grpSpPr>
        <p:grpSp>
          <p:nvGrpSpPr>
            <p:cNvPr id="2" name="Group 1"/>
            <p:cNvGrpSpPr/>
            <p:nvPr/>
          </p:nvGrpSpPr>
          <p:grpSpPr>
            <a:xfrm>
              <a:off x="4055392" y="969968"/>
              <a:ext cx="1033215" cy="1073529"/>
              <a:chOff x="3139377" y="1346537"/>
              <a:chExt cx="2887231" cy="2999885"/>
            </a:xfrm>
          </p:grpSpPr>
          <p:sp>
            <p:nvSpPr>
              <p:cNvPr id="1249" name="Google Shape;1249;p25"/>
              <p:cNvSpPr/>
              <p:nvPr/>
            </p:nvSpPr>
            <p:spPr>
              <a:xfrm>
                <a:off x="3896245" y="4241569"/>
                <a:ext cx="1381322" cy="104853"/>
              </a:xfrm>
              <a:custGeom>
                <a:avLst/>
                <a:gdLst/>
                <a:ahLst/>
                <a:cxnLst/>
                <a:rect l="l" t="t" r="r" b="b"/>
                <a:pathLst>
                  <a:path w="35767" h="2715" extrusionOk="0">
                    <a:moveTo>
                      <a:pt x="0" y="0"/>
                    </a:moveTo>
                    <a:lnTo>
                      <a:pt x="0" y="2715"/>
                    </a:lnTo>
                    <a:lnTo>
                      <a:pt x="35767" y="2715"/>
                    </a:lnTo>
                    <a:lnTo>
                      <a:pt x="35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5"/>
              <p:cNvSpPr/>
              <p:nvPr/>
            </p:nvSpPr>
            <p:spPr>
              <a:xfrm>
                <a:off x="3139377" y="2805986"/>
                <a:ext cx="2887231" cy="1389161"/>
              </a:xfrm>
              <a:custGeom>
                <a:avLst/>
                <a:gdLst/>
                <a:ahLst/>
                <a:cxnLst/>
                <a:rect l="l" t="t" r="r" b="b"/>
                <a:pathLst>
                  <a:path w="74760" h="35970" extrusionOk="0">
                    <a:moveTo>
                      <a:pt x="25540" y="1"/>
                    </a:moveTo>
                    <a:cubicBezTo>
                      <a:pt x="21039" y="537"/>
                      <a:pt x="17015" y="3073"/>
                      <a:pt x="14586" y="6894"/>
                    </a:cubicBezTo>
                    <a:cubicBezTo>
                      <a:pt x="9895" y="14253"/>
                      <a:pt x="2537" y="26171"/>
                      <a:pt x="1513" y="29921"/>
                    </a:cubicBezTo>
                    <a:cubicBezTo>
                      <a:pt x="1" y="35458"/>
                      <a:pt x="5549" y="35969"/>
                      <a:pt x="5549" y="35969"/>
                    </a:cubicBezTo>
                    <a:lnTo>
                      <a:pt x="29338" y="35969"/>
                    </a:lnTo>
                    <a:lnTo>
                      <a:pt x="25980" y="25718"/>
                    </a:lnTo>
                    <a:lnTo>
                      <a:pt x="14276" y="25718"/>
                    </a:lnTo>
                    <a:lnTo>
                      <a:pt x="18991" y="17312"/>
                    </a:lnTo>
                    <a:lnTo>
                      <a:pt x="55770" y="17312"/>
                    </a:lnTo>
                    <a:lnTo>
                      <a:pt x="60472" y="25718"/>
                    </a:lnTo>
                    <a:lnTo>
                      <a:pt x="48030" y="25718"/>
                    </a:lnTo>
                    <a:lnTo>
                      <a:pt x="44673" y="35969"/>
                    </a:lnTo>
                    <a:lnTo>
                      <a:pt x="69212" y="35969"/>
                    </a:lnTo>
                    <a:cubicBezTo>
                      <a:pt x="69212" y="35969"/>
                      <a:pt x="74760" y="35458"/>
                      <a:pt x="73248" y="29921"/>
                    </a:cubicBezTo>
                    <a:cubicBezTo>
                      <a:pt x="72224" y="26171"/>
                      <a:pt x="64854" y="14253"/>
                      <a:pt x="60175" y="6894"/>
                    </a:cubicBezTo>
                    <a:cubicBezTo>
                      <a:pt x="57734" y="3073"/>
                      <a:pt x="53710" y="537"/>
                      <a:pt x="492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5"/>
              <p:cNvSpPr/>
              <p:nvPr/>
            </p:nvSpPr>
            <p:spPr>
              <a:xfrm>
                <a:off x="4018090" y="2874962"/>
                <a:ext cx="1129828" cy="372490"/>
              </a:xfrm>
              <a:custGeom>
                <a:avLst/>
                <a:gdLst/>
                <a:ahLst/>
                <a:cxnLst/>
                <a:rect l="l" t="t" r="r" b="b"/>
                <a:pathLst>
                  <a:path w="29255" h="9645" extrusionOk="0">
                    <a:moveTo>
                      <a:pt x="0" y="1"/>
                    </a:moveTo>
                    <a:lnTo>
                      <a:pt x="0" y="1"/>
                    </a:lnTo>
                    <a:cubicBezTo>
                      <a:pt x="3358" y="5859"/>
                      <a:pt x="8656" y="9645"/>
                      <a:pt x="14621" y="9645"/>
                    </a:cubicBezTo>
                    <a:cubicBezTo>
                      <a:pt x="20586" y="9645"/>
                      <a:pt x="25897" y="5859"/>
                      <a:pt x="29254" y="1"/>
                    </a:cubicBezTo>
                    <a:lnTo>
                      <a:pt x="29254" y="1"/>
                    </a:lnTo>
                    <a:cubicBezTo>
                      <a:pt x="24849" y="3043"/>
                      <a:pt x="19735" y="4564"/>
                      <a:pt x="14623" y="4564"/>
                    </a:cubicBezTo>
                    <a:cubicBezTo>
                      <a:pt x="9511" y="4564"/>
                      <a:pt x="4400" y="304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5"/>
              <p:cNvSpPr/>
              <p:nvPr/>
            </p:nvSpPr>
            <p:spPr>
              <a:xfrm>
                <a:off x="3872339" y="1346537"/>
                <a:ext cx="1421332" cy="1697349"/>
              </a:xfrm>
              <a:custGeom>
                <a:avLst/>
                <a:gdLst/>
                <a:ahLst/>
                <a:cxnLst/>
                <a:rect l="l" t="t" r="r" b="b"/>
                <a:pathLst>
                  <a:path w="36803" h="43950" extrusionOk="0">
                    <a:moveTo>
                      <a:pt x="18395" y="0"/>
                    </a:moveTo>
                    <a:cubicBezTo>
                      <a:pt x="8239" y="0"/>
                      <a:pt x="0" y="10978"/>
                      <a:pt x="0" y="24515"/>
                    </a:cubicBezTo>
                    <a:cubicBezTo>
                      <a:pt x="0" y="30111"/>
                      <a:pt x="1405" y="35255"/>
                      <a:pt x="3774" y="39386"/>
                    </a:cubicBezTo>
                    <a:cubicBezTo>
                      <a:pt x="8174" y="42428"/>
                      <a:pt x="13285" y="43949"/>
                      <a:pt x="18397" y="43949"/>
                    </a:cubicBezTo>
                    <a:cubicBezTo>
                      <a:pt x="23509" y="43949"/>
                      <a:pt x="28623" y="42428"/>
                      <a:pt x="33028" y="39386"/>
                    </a:cubicBezTo>
                    <a:cubicBezTo>
                      <a:pt x="35386" y="35255"/>
                      <a:pt x="36791" y="30111"/>
                      <a:pt x="36791" y="24515"/>
                    </a:cubicBezTo>
                    <a:cubicBezTo>
                      <a:pt x="36802" y="10978"/>
                      <a:pt x="28563" y="0"/>
                      <a:pt x="183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5"/>
              <p:cNvSpPr/>
              <p:nvPr/>
            </p:nvSpPr>
            <p:spPr>
              <a:xfrm>
                <a:off x="4043385" y="1827047"/>
                <a:ext cx="1078772" cy="1045212"/>
              </a:xfrm>
              <a:custGeom>
                <a:avLst/>
                <a:gdLst/>
                <a:ahLst/>
                <a:cxnLst/>
                <a:rect l="l" t="t" r="r" b="b"/>
                <a:pathLst>
                  <a:path w="27933" h="27064" extrusionOk="0">
                    <a:moveTo>
                      <a:pt x="4679" y="0"/>
                    </a:moveTo>
                    <a:lnTo>
                      <a:pt x="4679" y="0"/>
                    </a:lnTo>
                    <a:cubicBezTo>
                      <a:pt x="1810" y="2834"/>
                      <a:pt x="0" y="6966"/>
                      <a:pt x="0" y="11561"/>
                    </a:cubicBezTo>
                    <a:cubicBezTo>
                      <a:pt x="0" y="20122"/>
                      <a:pt x="6251" y="27063"/>
                      <a:pt x="13966" y="27063"/>
                    </a:cubicBezTo>
                    <a:cubicBezTo>
                      <a:pt x="21682" y="27063"/>
                      <a:pt x="27932" y="20122"/>
                      <a:pt x="27932" y="11561"/>
                    </a:cubicBezTo>
                    <a:cubicBezTo>
                      <a:pt x="27932" y="6966"/>
                      <a:pt x="26135" y="2834"/>
                      <a:pt x="23265" y="0"/>
                    </a:cubicBezTo>
                    <a:lnTo>
                      <a:pt x="23265" y="0"/>
                    </a:lnTo>
                    <a:cubicBezTo>
                      <a:pt x="25075" y="2286"/>
                      <a:pt x="26051" y="5132"/>
                      <a:pt x="26039" y="8049"/>
                    </a:cubicBezTo>
                    <a:cubicBezTo>
                      <a:pt x="26039" y="15038"/>
                      <a:pt x="20634" y="20693"/>
                      <a:pt x="13966" y="20693"/>
                    </a:cubicBezTo>
                    <a:cubicBezTo>
                      <a:pt x="7311" y="20693"/>
                      <a:pt x="1905" y="15038"/>
                      <a:pt x="1905" y="8049"/>
                    </a:cubicBezTo>
                    <a:cubicBezTo>
                      <a:pt x="1893" y="5132"/>
                      <a:pt x="2870" y="2286"/>
                      <a:pt x="46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5"/>
              <p:cNvSpPr/>
              <p:nvPr/>
            </p:nvSpPr>
            <p:spPr>
              <a:xfrm>
                <a:off x="4119698" y="1764058"/>
                <a:ext cx="909115" cy="862346"/>
              </a:xfrm>
              <a:custGeom>
                <a:avLst/>
                <a:gdLst/>
                <a:ahLst/>
                <a:cxnLst/>
                <a:rect l="l" t="t" r="r" b="b"/>
                <a:pathLst>
                  <a:path w="23540" h="22329" extrusionOk="0">
                    <a:moveTo>
                      <a:pt x="11967" y="0"/>
                    </a:moveTo>
                    <a:lnTo>
                      <a:pt x="11967" y="0"/>
                    </a:lnTo>
                    <a:cubicBezTo>
                      <a:pt x="9466" y="2774"/>
                      <a:pt x="6299" y="4870"/>
                      <a:pt x="2775" y="6084"/>
                    </a:cubicBezTo>
                    <a:cubicBezTo>
                      <a:pt x="2799" y="5191"/>
                      <a:pt x="2763" y="4298"/>
                      <a:pt x="2668" y="3417"/>
                    </a:cubicBezTo>
                    <a:cubicBezTo>
                      <a:pt x="2263" y="5489"/>
                      <a:pt x="1656" y="7513"/>
                      <a:pt x="870" y="9478"/>
                    </a:cubicBezTo>
                    <a:cubicBezTo>
                      <a:pt x="668" y="9978"/>
                      <a:pt x="453" y="10478"/>
                      <a:pt x="84" y="10871"/>
                    </a:cubicBezTo>
                    <a:cubicBezTo>
                      <a:pt x="60" y="10894"/>
                      <a:pt x="25" y="10918"/>
                      <a:pt x="1" y="10942"/>
                    </a:cubicBezTo>
                    <a:cubicBezTo>
                      <a:pt x="417" y="15347"/>
                      <a:pt x="2989" y="19098"/>
                      <a:pt x="6597" y="20991"/>
                    </a:cubicBezTo>
                    <a:cubicBezTo>
                      <a:pt x="8285" y="21882"/>
                      <a:pt x="10144" y="22329"/>
                      <a:pt x="12002" y="22329"/>
                    </a:cubicBezTo>
                    <a:cubicBezTo>
                      <a:pt x="13891" y="22329"/>
                      <a:pt x="15780" y="21868"/>
                      <a:pt x="17491" y="20943"/>
                    </a:cubicBezTo>
                    <a:cubicBezTo>
                      <a:pt x="20444" y="19324"/>
                      <a:pt x="22635" y="16586"/>
                      <a:pt x="23539" y="13335"/>
                    </a:cubicBezTo>
                    <a:cubicBezTo>
                      <a:pt x="23170" y="12799"/>
                      <a:pt x="22944" y="12085"/>
                      <a:pt x="22813" y="11430"/>
                    </a:cubicBezTo>
                    <a:cubicBezTo>
                      <a:pt x="22396" y="9382"/>
                      <a:pt x="22230" y="7275"/>
                      <a:pt x="22349" y="5191"/>
                    </a:cubicBezTo>
                    <a:lnTo>
                      <a:pt x="22349" y="5191"/>
                    </a:lnTo>
                    <a:cubicBezTo>
                      <a:pt x="21670" y="5668"/>
                      <a:pt x="20884" y="5941"/>
                      <a:pt x="20063" y="5989"/>
                    </a:cubicBezTo>
                    <a:cubicBezTo>
                      <a:pt x="20372" y="5013"/>
                      <a:pt x="20587" y="4025"/>
                      <a:pt x="20706" y="3013"/>
                    </a:cubicBezTo>
                    <a:lnTo>
                      <a:pt x="20706" y="3013"/>
                    </a:lnTo>
                    <a:cubicBezTo>
                      <a:pt x="19241" y="3798"/>
                      <a:pt x="17634" y="4287"/>
                      <a:pt x="15979" y="4429"/>
                    </a:cubicBezTo>
                    <a:lnTo>
                      <a:pt x="16681" y="1679"/>
                    </a:lnTo>
                    <a:lnTo>
                      <a:pt x="16681" y="1679"/>
                    </a:lnTo>
                    <a:cubicBezTo>
                      <a:pt x="15038" y="3155"/>
                      <a:pt x="13098" y="4251"/>
                      <a:pt x="10990" y="4882"/>
                    </a:cubicBezTo>
                    <a:cubicBezTo>
                      <a:pt x="11633" y="3334"/>
                      <a:pt x="11955" y="1679"/>
                      <a:pt x="119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5"/>
              <p:cNvSpPr/>
              <p:nvPr/>
            </p:nvSpPr>
            <p:spPr>
              <a:xfrm>
                <a:off x="4116492" y="1674846"/>
                <a:ext cx="933021" cy="604712"/>
              </a:xfrm>
              <a:custGeom>
                <a:avLst/>
                <a:gdLst/>
                <a:ahLst/>
                <a:cxnLst/>
                <a:rect l="l" t="t" r="r" b="b"/>
                <a:pathLst>
                  <a:path w="24159" h="15658" extrusionOk="0">
                    <a:moveTo>
                      <a:pt x="12073" y="0"/>
                    </a:moveTo>
                    <a:cubicBezTo>
                      <a:pt x="8501" y="0"/>
                      <a:pt x="5251" y="1489"/>
                      <a:pt x="2786" y="3941"/>
                    </a:cubicBezTo>
                    <a:cubicBezTo>
                      <a:pt x="977" y="6227"/>
                      <a:pt x="0" y="9073"/>
                      <a:pt x="12" y="11990"/>
                    </a:cubicBezTo>
                    <a:cubicBezTo>
                      <a:pt x="12" y="12419"/>
                      <a:pt x="36" y="12835"/>
                      <a:pt x="84" y="13252"/>
                    </a:cubicBezTo>
                    <a:cubicBezTo>
                      <a:pt x="108" y="13228"/>
                      <a:pt x="143" y="13204"/>
                      <a:pt x="167" y="13181"/>
                    </a:cubicBezTo>
                    <a:cubicBezTo>
                      <a:pt x="536" y="12788"/>
                      <a:pt x="762" y="12288"/>
                      <a:pt x="953" y="11788"/>
                    </a:cubicBezTo>
                    <a:cubicBezTo>
                      <a:pt x="1739" y="9823"/>
                      <a:pt x="2346" y="7787"/>
                      <a:pt x="2751" y="5727"/>
                    </a:cubicBezTo>
                    <a:cubicBezTo>
                      <a:pt x="2846" y="6608"/>
                      <a:pt x="2882" y="7501"/>
                      <a:pt x="2846" y="8394"/>
                    </a:cubicBezTo>
                    <a:cubicBezTo>
                      <a:pt x="6382" y="7180"/>
                      <a:pt x="9549" y="5084"/>
                      <a:pt x="12050" y="2310"/>
                    </a:cubicBezTo>
                    <a:lnTo>
                      <a:pt x="12050" y="2310"/>
                    </a:lnTo>
                    <a:cubicBezTo>
                      <a:pt x="12038" y="3989"/>
                      <a:pt x="11716" y="5644"/>
                      <a:pt x="11073" y="7192"/>
                    </a:cubicBezTo>
                    <a:cubicBezTo>
                      <a:pt x="13181" y="6561"/>
                      <a:pt x="15121" y="5465"/>
                      <a:pt x="16764" y="3989"/>
                    </a:cubicBezTo>
                    <a:lnTo>
                      <a:pt x="16764" y="3989"/>
                    </a:lnTo>
                    <a:lnTo>
                      <a:pt x="16062" y="6739"/>
                    </a:lnTo>
                    <a:cubicBezTo>
                      <a:pt x="17717" y="6597"/>
                      <a:pt x="19324" y="6108"/>
                      <a:pt x="20789" y="5323"/>
                    </a:cubicBezTo>
                    <a:lnTo>
                      <a:pt x="20789" y="5323"/>
                    </a:lnTo>
                    <a:cubicBezTo>
                      <a:pt x="20682" y="6335"/>
                      <a:pt x="20455" y="7335"/>
                      <a:pt x="20146" y="8299"/>
                    </a:cubicBezTo>
                    <a:cubicBezTo>
                      <a:pt x="20967" y="8251"/>
                      <a:pt x="21753" y="7978"/>
                      <a:pt x="22432" y="7501"/>
                    </a:cubicBezTo>
                    <a:lnTo>
                      <a:pt x="22432" y="7501"/>
                    </a:lnTo>
                    <a:cubicBezTo>
                      <a:pt x="22325" y="9597"/>
                      <a:pt x="22479" y="11692"/>
                      <a:pt x="22896" y="13740"/>
                    </a:cubicBezTo>
                    <a:cubicBezTo>
                      <a:pt x="23027" y="14407"/>
                      <a:pt x="23241" y="15109"/>
                      <a:pt x="23622" y="15657"/>
                    </a:cubicBezTo>
                    <a:cubicBezTo>
                      <a:pt x="23968" y="14467"/>
                      <a:pt x="24146" y="13228"/>
                      <a:pt x="24146" y="12002"/>
                    </a:cubicBezTo>
                    <a:cubicBezTo>
                      <a:pt x="24158" y="9073"/>
                      <a:pt x="23182" y="6239"/>
                      <a:pt x="21372" y="3941"/>
                    </a:cubicBezTo>
                    <a:cubicBezTo>
                      <a:pt x="18908" y="1489"/>
                      <a:pt x="15645" y="0"/>
                      <a:pt x="120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5"/>
              <p:cNvSpPr/>
              <p:nvPr/>
            </p:nvSpPr>
            <p:spPr>
              <a:xfrm>
                <a:off x="4132327" y="2011148"/>
                <a:ext cx="890770" cy="265242"/>
              </a:xfrm>
              <a:custGeom>
                <a:avLst/>
                <a:gdLst/>
                <a:ahLst/>
                <a:cxnLst/>
                <a:rect l="l" t="t" r="r" b="b"/>
                <a:pathLst>
                  <a:path w="23065" h="6868" extrusionOk="0">
                    <a:moveTo>
                      <a:pt x="20793" y="0"/>
                    </a:moveTo>
                    <a:cubicBezTo>
                      <a:pt x="20671" y="0"/>
                      <a:pt x="20548" y="14"/>
                      <a:pt x="20426" y="44"/>
                    </a:cubicBezTo>
                    <a:cubicBezTo>
                      <a:pt x="17819" y="686"/>
                      <a:pt x="15152" y="1044"/>
                      <a:pt x="12473" y="1091"/>
                    </a:cubicBezTo>
                    <a:cubicBezTo>
                      <a:pt x="12294" y="1091"/>
                      <a:pt x="12128" y="1175"/>
                      <a:pt x="12009" y="1306"/>
                    </a:cubicBezTo>
                    <a:cubicBezTo>
                      <a:pt x="11884" y="1454"/>
                      <a:pt x="11708" y="1529"/>
                      <a:pt x="11532" y="1529"/>
                    </a:cubicBezTo>
                    <a:cubicBezTo>
                      <a:pt x="11357" y="1529"/>
                      <a:pt x="11181" y="1454"/>
                      <a:pt x="11056" y="1306"/>
                    </a:cubicBezTo>
                    <a:cubicBezTo>
                      <a:pt x="10937" y="1175"/>
                      <a:pt x="10770" y="1091"/>
                      <a:pt x="10580" y="1091"/>
                    </a:cubicBezTo>
                    <a:cubicBezTo>
                      <a:pt x="7901" y="1044"/>
                      <a:pt x="5234" y="686"/>
                      <a:pt x="2638" y="44"/>
                    </a:cubicBezTo>
                    <a:cubicBezTo>
                      <a:pt x="2517" y="14"/>
                      <a:pt x="2395" y="0"/>
                      <a:pt x="2274" y="0"/>
                    </a:cubicBezTo>
                    <a:cubicBezTo>
                      <a:pt x="1108" y="0"/>
                      <a:pt x="0" y="1289"/>
                      <a:pt x="162" y="2734"/>
                    </a:cubicBezTo>
                    <a:cubicBezTo>
                      <a:pt x="329" y="4342"/>
                      <a:pt x="1364" y="6211"/>
                      <a:pt x="4472" y="6711"/>
                    </a:cubicBezTo>
                    <a:cubicBezTo>
                      <a:pt x="5152" y="6820"/>
                      <a:pt x="5761" y="6868"/>
                      <a:pt x="6306" y="6868"/>
                    </a:cubicBezTo>
                    <a:cubicBezTo>
                      <a:pt x="9530" y="6868"/>
                      <a:pt x="10518" y="5182"/>
                      <a:pt x="10782" y="4306"/>
                    </a:cubicBezTo>
                    <a:cubicBezTo>
                      <a:pt x="10866" y="3961"/>
                      <a:pt x="11163" y="3699"/>
                      <a:pt x="11520" y="3687"/>
                    </a:cubicBezTo>
                    <a:lnTo>
                      <a:pt x="11532" y="3687"/>
                    </a:lnTo>
                    <a:cubicBezTo>
                      <a:pt x="11890" y="3699"/>
                      <a:pt x="12199" y="3949"/>
                      <a:pt x="12282" y="4306"/>
                    </a:cubicBezTo>
                    <a:cubicBezTo>
                      <a:pt x="12537" y="5182"/>
                      <a:pt x="13523" y="6868"/>
                      <a:pt x="16747" y="6868"/>
                    </a:cubicBezTo>
                    <a:cubicBezTo>
                      <a:pt x="17292" y="6868"/>
                      <a:pt x="17901" y="6820"/>
                      <a:pt x="18581" y="6711"/>
                    </a:cubicBezTo>
                    <a:cubicBezTo>
                      <a:pt x="21688" y="6211"/>
                      <a:pt x="22724" y="4354"/>
                      <a:pt x="22903" y="2734"/>
                    </a:cubicBezTo>
                    <a:cubicBezTo>
                      <a:pt x="23065" y="1279"/>
                      <a:pt x="21958" y="0"/>
                      <a:pt x="207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5"/>
              <p:cNvSpPr/>
              <p:nvPr/>
            </p:nvSpPr>
            <p:spPr>
              <a:xfrm>
                <a:off x="4219568" y="2070739"/>
                <a:ext cx="285981" cy="138221"/>
              </a:xfrm>
              <a:custGeom>
                <a:avLst/>
                <a:gdLst/>
                <a:ahLst/>
                <a:cxnLst/>
                <a:rect l="l" t="t" r="r" b="b"/>
                <a:pathLst>
                  <a:path w="7405" h="3579" extrusionOk="0">
                    <a:moveTo>
                      <a:pt x="965" y="0"/>
                    </a:moveTo>
                    <a:cubicBezTo>
                      <a:pt x="444" y="0"/>
                      <a:pt x="1" y="434"/>
                      <a:pt x="22" y="977"/>
                    </a:cubicBezTo>
                    <a:cubicBezTo>
                      <a:pt x="58" y="1894"/>
                      <a:pt x="606" y="3108"/>
                      <a:pt x="3070" y="3489"/>
                    </a:cubicBezTo>
                    <a:cubicBezTo>
                      <a:pt x="3471" y="3551"/>
                      <a:pt x="3836" y="3579"/>
                      <a:pt x="4169" y="3579"/>
                    </a:cubicBezTo>
                    <a:cubicBezTo>
                      <a:pt x="5637" y="3579"/>
                      <a:pt x="6476" y="3038"/>
                      <a:pt x="6952" y="2465"/>
                    </a:cubicBezTo>
                    <a:cubicBezTo>
                      <a:pt x="7404" y="1918"/>
                      <a:pt x="7106" y="1072"/>
                      <a:pt x="6404" y="941"/>
                    </a:cubicBezTo>
                    <a:lnTo>
                      <a:pt x="1118" y="13"/>
                    </a:lnTo>
                    <a:cubicBezTo>
                      <a:pt x="1066" y="4"/>
                      <a:pt x="1015" y="0"/>
                      <a:pt x="9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5"/>
              <p:cNvSpPr/>
              <p:nvPr/>
            </p:nvSpPr>
            <p:spPr>
              <a:xfrm>
                <a:off x="4645273" y="2070739"/>
                <a:ext cx="286445" cy="138221"/>
              </a:xfrm>
              <a:custGeom>
                <a:avLst/>
                <a:gdLst/>
                <a:ahLst/>
                <a:cxnLst/>
                <a:rect l="l" t="t" r="r" b="b"/>
                <a:pathLst>
                  <a:path w="7417" h="3579" extrusionOk="0">
                    <a:moveTo>
                      <a:pt x="6443" y="0"/>
                    </a:moveTo>
                    <a:cubicBezTo>
                      <a:pt x="6392" y="0"/>
                      <a:pt x="6340" y="4"/>
                      <a:pt x="6287" y="13"/>
                    </a:cubicBezTo>
                    <a:lnTo>
                      <a:pt x="1025" y="941"/>
                    </a:lnTo>
                    <a:cubicBezTo>
                      <a:pt x="310" y="1072"/>
                      <a:pt x="1" y="1918"/>
                      <a:pt x="465" y="2465"/>
                    </a:cubicBezTo>
                    <a:cubicBezTo>
                      <a:pt x="940" y="3038"/>
                      <a:pt x="1780" y="3579"/>
                      <a:pt x="3247" y="3579"/>
                    </a:cubicBezTo>
                    <a:cubicBezTo>
                      <a:pt x="3580" y="3579"/>
                      <a:pt x="3946" y="3551"/>
                      <a:pt x="4346" y="3489"/>
                    </a:cubicBezTo>
                    <a:cubicBezTo>
                      <a:pt x="6811" y="3108"/>
                      <a:pt x="7359" y="1894"/>
                      <a:pt x="7394" y="977"/>
                    </a:cubicBezTo>
                    <a:cubicBezTo>
                      <a:pt x="7416" y="434"/>
                      <a:pt x="6972" y="0"/>
                      <a:pt x="64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5"/>
              <p:cNvSpPr/>
              <p:nvPr/>
            </p:nvSpPr>
            <p:spPr>
              <a:xfrm>
                <a:off x="4374433" y="2572413"/>
                <a:ext cx="420804" cy="124009"/>
              </a:xfrm>
              <a:custGeom>
                <a:avLst/>
                <a:gdLst/>
                <a:ahLst/>
                <a:cxnLst/>
                <a:rect l="l" t="t" r="r" b="b"/>
                <a:pathLst>
                  <a:path w="10896" h="3211" extrusionOk="0">
                    <a:moveTo>
                      <a:pt x="10895" y="0"/>
                    </a:moveTo>
                    <a:cubicBezTo>
                      <a:pt x="9182" y="932"/>
                      <a:pt x="7289" y="1397"/>
                      <a:pt x="5397" y="1397"/>
                    </a:cubicBezTo>
                    <a:cubicBezTo>
                      <a:pt x="3542" y="1397"/>
                      <a:pt x="1687" y="950"/>
                      <a:pt x="1" y="60"/>
                    </a:cubicBezTo>
                    <a:lnTo>
                      <a:pt x="1" y="1917"/>
                    </a:lnTo>
                    <a:cubicBezTo>
                      <a:pt x="1239" y="2569"/>
                      <a:pt x="3008" y="3210"/>
                      <a:pt x="5160" y="3210"/>
                    </a:cubicBezTo>
                    <a:cubicBezTo>
                      <a:pt x="6858" y="3210"/>
                      <a:pt x="8794" y="2811"/>
                      <a:pt x="10895" y="1703"/>
                    </a:cubicBezTo>
                    <a:lnTo>
                      <a:pt x="108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5"/>
              <p:cNvSpPr/>
              <p:nvPr/>
            </p:nvSpPr>
            <p:spPr>
              <a:xfrm>
                <a:off x="4374433" y="2638144"/>
                <a:ext cx="420804" cy="233999"/>
              </a:xfrm>
              <a:custGeom>
                <a:avLst/>
                <a:gdLst/>
                <a:ahLst/>
                <a:cxnLst/>
                <a:rect l="l" t="t" r="r" b="b"/>
                <a:pathLst>
                  <a:path w="10896" h="6059" extrusionOk="0">
                    <a:moveTo>
                      <a:pt x="10895" y="1"/>
                    </a:moveTo>
                    <a:cubicBezTo>
                      <a:pt x="8794" y="1109"/>
                      <a:pt x="6858" y="1508"/>
                      <a:pt x="5160" y="1508"/>
                    </a:cubicBezTo>
                    <a:cubicBezTo>
                      <a:pt x="3008" y="1508"/>
                      <a:pt x="1239" y="867"/>
                      <a:pt x="1" y="215"/>
                    </a:cubicBezTo>
                    <a:lnTo>
                      <a:pt x="1" y="4859"/>
                    </a:lnTo>
                    <a:cubicBezTo>
                      <a:pt x="1708" y="5659"/>
                      <a:pt x="3550" y="6058"/>
                      <a:pt x="5391" y="6058"/>
                    </a:cubicBezTo>
                    <a:cubicBezTo>
                      <a:pt x="7273" y="6058"/>
                      <a:pt x="9156" y="5642"/>
                      <a:pt x="10895" y="4811"/>
                    </a:cubicBezTo>
                    <a:lnTo>
                      <a:pt x="108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5"/>
              <p:cNvSpPr/>
              <p:nvPr/>
            </p:nvSpPr>
            <p:spPr>
              <a:xfrm>
                <a:off x="3651164" y="3429970"/>
                <a:ext cx="1840668" cy="83728"/>
              </a:xfrm>
              <a:custGeom>
                <a:avLst/>
                <a:gdLst/>
                <a:ahLst/>
                <a:cxnLst/>
                <a:rect l="l" t="t" r="r" b="b"/>
                <a:pathLst>
                  <a:path w="47661" h="2168" extrusionOk="0">
                    <a:moveTo>
                      <a:pt x="1548" y="1"/>
                    </a:moveTo>
                    <a:lnTo>
                      <a:pt x="0" y="2108"/>
                    </a:lnTo>
                    <a:lnTo>
                      <a:pt x="47661" y="2167"/>
                    </a:lnTo>
                    <a:lnTo>
                      <a:pt x="46054" y="108"/>
                    </a:lnTo>
                    <a:lnTo>
                      <a:pt x="15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5"/>
              <p:cNvSpPr/>
              <p:nvPr/>
            </p:nvSpPr>
            <p:spPr>
              <a:xfrm>
                <a:off x="3651164" y="3511342"/>
                <a:ext cx="1840668" cy="730690"/>
              </a:xfrm>
              <a:custGeom>
                <a:avLst/>
                <a:gdLst/>
                <a:ahLst/>
                <a:cxnLst/>
                <a:rect l="l" t="t" r="r" b="b"/>
                <a:pathLst>
                  <a:path w="47661" h="18920" extrusionOk="0">
                    <a:moveTo>
                      <a:pt x="0" y="1"/>
                    </a:moveTo>
                    <a:lnTo>
                      <a:pt x="6299" y="18920"/>
                    </a:lnTo>
                    <a:lnTo>
                      <a:pt x="42113" y="18920"/>
                    </a:lnTo>
                    <a:lnTo>
                      <a:pt x="47661" y="6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5"/>
              <p:cNvSpPr/>
              <p:nvPr/>
            </p:nvSpPr>
            <p:spPr>
              <a:xfrm>
                <a:off x="4385015" y="3742637"/>
                <a:ext cx="398249" cy="268139"/>
              </a:xfrm>
              <a:custGeom>
                <a:avLst/>
                <a:gdLst/>
                <a:ahLst/>
                <a:cxnLst/>
                <a:rect l="l" t="t" r="r" b="b"/>
                <a:pathLst>
                  <a:path w="10312" h="6943" extrusionOk="0">
                    <a:moveTo>
                      <a:pt x="5156" y="1"/>
                    </a:moveTo>
                    <a:cubicBezTo>
                      <a:pt x="2310" y="1"/>
                      <a:pt x="1" y="1549"/>
                      <a:pt x="1" y="3465"/>
                    </a:cubicBezTo>
                    <a:cubicBezTo>
                      <a:pt x="1" y="5382"/>
                      <a:pt x="2310" y="6942"/>
                      <a:pt x="5156" y="6942"/>
                    </a:cubicBezTo>
                    <a:cubicBezTo>
                      <a:pt x="8002" y="6942"/>
                      <a:pt x="10311" y="5382"/>
                      <a:pt x="10311" y="3465"/>
                    </a:cubicBezTo>
                    <a:cubicBezTo>
                      <a:pt x="10311" y="1549"/>
                      <a:pt x="8002" y="1"/>
                      <a:pt x="51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5"/>
              <p:cNvSpPr/>
              <p:nvPr/>
            </p:nvSpPr>
            <p:spPr>
              <a:xfrm>
                <a:off x="4428230" y="2424807"/>
                <a:ext cx="295713" cy="16259"/>
              </a:xfrm>
              <a:custGeom>
                <a:avLst/>
                <a:gdLst/>
                <a:ahLst/>
                <a:cxnLst/>
                <a:rect l="l" t="t" r="r" b="b"/>
                <a:pathLst>
                  <a:path w="7657" h="421" extrusionOk="0">
                    <a:moveTo>
                      <a:pt x="2906" y="1"/>
                    </a:moveTo>
                    <a:cubicBezTo>
                      <a:pt x="2596" y="1"/>
                      <a:pt x="2287" y="24"/>
                      <a:pt x="1977" y="24"/>
                    </a:cubicBezTo>
                    <a:cubicBezTo>
                      <a:pt x="1358" y="36"/>
                      <a:pt x="739" y="72"/>
                      <a:pt x="120" y="120"/>
                    </a:cubicBezTo>
                    <a:cubicBezTo>
                      <a:pt x="1" y="120"/>
                      <a:pt x="1" y="298"/>
                      <a:pt x="120" y="298"/>
                    </a:cubicBezTo>
                    <a:cubicBezTo>
                      <a:pt x="739" y="358"/>
                      <a:pt x="1358" y="382"/>
                      <a:pt x="1977" y="405"/>
                    </a:cubicBezTo>
                    <a:cubicBezTo>
                      <a:pt x="2225" y="405"/>
                      <a:pt x="2473" y="421"/>
                      <a:pt x="2720" y="421"/>
                    </a:cubicBezTo>
                    <a:cubicBezTo>
                      <a:pt x="2782" y="421"/>
                      <a:pt x="2844" y="420"/>
                      <a:pt x="2906" y="417"/>
                    </a:cubicBezTo>
                    <a:cubicBezTo>
                      <a:pt x="3216" y="405"/>
                      <a:pt x="3525" y="370"/>
                      <a:pt x="3835" y="358"/>
                    </a:cubicBezTo>
                    <a:lnTo>
                      <a:pt x="4299" y="358"/>
                    </a:lnTo>
                    <a:lnTo>
                      <a:pt x="4751" y="405"/>
                    </a:lnTo>
                    <a:cubicBezTo>
                      <a:pt x="4803" y="409"/>
                      <a:pt x="4856" y="411"/>
                      <a:pt x="4909" y="411"/>
                    </a:cubicBezTo>
                    <a:cubicBezTo>
                      <a:pt x="5015" y="411"/>
                      <a:pt x="5121" y="405"/>
                      <a:pt x="5216" y="405"/>
                    </a:cubicBezTo>
                    <a:lnTo>
                      <a:pt x="5680" y="393"/>
                    </a:lnTo>
                    <a:cubicBezTo>
                      <a:pt x="6299" y="370"/>
                      <a:pt x="6918" y="346"/>
                      <a:pt x="7538" y="298"/>
                    </a:cubicBezTo>
                    <a:cubicBezTo>
                      <a:pt x="7657" y="298"/>
                      <a:pt x="7657" y="120"/>
                      <a:pt x="7538" y="120"/>
                    </a:cubicBezTo>
                    <a:cubicBezTo>
                      <a:pt x="6918" y="72"/>
                      <a:pt x="6299" y="48"/>
                      <a:pt x="5680" y="24"/>
                    </a:cubicBezTo>
                    <a:lnTo>
                      <a:pt x="5216" y="12"/>
                    </a:lnTo>
                    <a:lnTo>
                      <a:pt x="4751" y="12"/>
                    </a:lnTo>
                    <a:lnTo>
                      <a:pt x="4299" y="60"/>
                    </a:lnTo>
                    <a:lnTo>
                      <a:pt x="3835" y="60"/>
                    </a:lnTo>
                    <a:cubicBezTo>
                      <a:pt x="3525" y="48"/>
                      <a:pt x="3216" y="12"/>
                      <a:pt x="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5"/>
              <p:cNvSpPr/>
              <p:nvPr/>
            </p:nvSpPr>
            <p:spPr>
              <a:xfrm>
                <a:off x="4499484" y="2478180"/>
                <a:ext cx="154943" cy="27575"/>
              </a:xfrm>
              <a:custGeom>
                <a:avLst/>
                <a:gdLst/>
                <a:ahLst/>
                <a:cxnLst/>
                <a:rect l="l" t="t" r="r" b="b"/>
                <a:pathLst>
                  <a:path w="4012" h="714" extrusionOk="0">
                    <a:moveTo>
                      <a:pt x="121" y="0"/>
                    </a:moveTo>
                    <a:cubicBezTo>
                      <a:pt x="55" y="0"/>
                      <a:pt x="0" y="78"/>
                      <a:pt x="37" y="143"/>
                    </a:cubicBezTo>
                    <a:cubicBezTo>
                      <a:pt x="156" y="285"/>
                      <a:pt x="311" y="404"/>
                      <a:pt x="489" y="464"/>
                    </a:cubicBezTo>
                    <a:cubicBezTo>
                      <a:pt x="656" y="535"/>
                      <a:pt x="823" y="583"/>
                      <a:pt x="990" y="619"/>
                    </a:cubicBezTo>
                    <a:cubicBezTo>
                      <a:pt x="1323" y="690"/>
                      <a:pt x="1668" y="714"/>
                      <a:pt x="2013" y="714"/>
                    </a:cubicBezTo>
                    <a:cubicBezTo>
                      <a:pt x="2347" y="714"/>
                      <a:pt x="2692" y="666"/>
                      <a:pt x="3026" y="607"/>
                    </a:cubicBezTo>
                    <a:cubicBezTo>
                      <a:pt x="3192" y="559"/>
                      <a:pt x="3359" y="512"/>
                      <a:pt x="3526" y="452"/>
                    </a:cubicBezTo>
                    <a:cubicBezTo>
                      <a:pt x="3692" y="393"/>
                      <a:pt x="3847" y="285"/>
                      <a:pt x="3966" y="143"/>
                    </a:cubicBezTo>
                    <a:cubicBezTo>
                      <a:pt x="4012" y="78"/>
                      <a:pt x="3959" y="0"/>
                      <a:pt x="3900" y="0"/>
                    </a:cubicBezTo>
                    <a:cubicBezTo>
                      <a:pt x="3882" y="0"/>
                      <a:pt x="3863" y="7"/>
                      <a:pt x="3847" y="23"/>
                    </a:cubicBezTo>
                    <a:cubicBezTo>
                      <a:pt x="3728" y="119"/>
                      <a:pt x="3585" y="178"/>
                      <a:pt x="3442" y="214"/>
                    </a:cubicBezTo>
                    <a:cubicBezTo>
                      <a:pt x="3287" y="262"/>
                      <a:pt x="3133" y="297"/>
                      <a:pt x="2978" y="321"/>
                    </a:cubicBezTo>
                    <a:cubicBezTo>
                      <a:pt x="2656" y="369"/>
                      <a:pt x="2335" y="393"/>
                      <a:pt x="2013" y="393"/>
                    </a:cubicBezTo>
                    <a:cubicBezTo>
                      <a:pt x="1692" y="393"/>
                      <a:pt x="1359" y="369"/>
                      <a:pt x="1049" y="333"/>
                    </a:cubicBezTo>
                    <a:cubicBezTo>
                      <a:pt x="882" y="309"/>
                      <a:pt x="728" y="273"/>
                      <a:pt x="585" y="226"/>
                    </a:cubicBezTo>
                    <a:cubicBezTo>
                      <a:pt x="442" y="190"/>
                      <a:pt x="299" y="119"/>
                      <a:pt x="192" y="23"/>
                    </a:cubicBezTo>
                    <a:lnTo>
                      <a:pt x="180" y="23"/>
                    </a:lnTo>
                    <a:cubicBezTo>
                      <a:pt x="161" y="7"/>
                      <a:pt x="140" y="0"/>
                      <a:pt x="1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5"/>
              <p:cNvSpPr/>
              <p:nvPr/>
            </p:nvSpPr>
            <p:spPr>
              <a:xfrm>
                <a:off x="4483418" y="2288710"/>
                <a:ext cx="180742" cy="50592"/>
              </a:xfrm>
              <a:custGeom>
                <a:avLst/>
                <a:gdLst/>
                <a:ahLst/>
                <a:cxnLst/>
                <a:rect l="l" t="t" r="r" b="b"/>
                <a:pathLst>
                  <a:path w="4680" h="1310" extrusionOk="0">
                    <a:moveTo>
                      <a:pt x="715" y="0"/>
                    </a:moveTo>
                    <a:cubicBezTo>
                      <a:pt x="620" y="12"/>
                      <a:pt x="524" y="12"/>
                      <a:pt x="429" y="12"/>
                    </a:cubicBezTo>
                    <a:lnTo>
                      <a:pt x="286" y="12"/>
                    </a:lnTo>
                    <a:cubicBezTo>
                      <a:pt x="191" y="12"/>
                      <a:pt x="120" y="48"/>
                      <a:pt x="60" y="107"/>
                    </a:cubicBezTo>
                    <a:cubicBezTo>
                      <a:pt x="36" y="143"/>
                      <a:pt x="24" y="167"/>
                      <a:pt x="13" y="203"/>
                    </a:cubicBezTo>
                    <a:cubicBezTo>
                      <a:pt x="1" y="238"/>
                      <a:pt x="1" y="274"/>
                      <a:pt x="13" y="310"/>
                    </a:cubicBezTo>
                    <a:cubicBezTo>
                      <a:pt x="24" y="381"/>
                      <a:pt x="60" y="453"/>
                      <a:pt x="120" y="500"/>
                    </a:cubicBezTo>
                    <a:cubicBezTo>
                      <a:pt x="370" y="774"/>
                      <a:pt x="691" y="977"/>
                      <a:pt x="1048" y="1096"/>
                    </a:cubicBezTo>
                    <a:cubicBezTo>
                      <a:pt x="1453" y="1239"/>
                      <a:pt x="1882" y="1310"/>
                      <a:pt x="2310" y="1310"/>
                    </a:cubicBezTo>
                    <a:cubicBezTo>
                      <a:pt x="2739" y="1310"/>
                      <a:pt x="3156" y="1239"/>
                      <a:pt x="3561" y="1096"/>
                    </a:cubicBezTo>
                    <a:cubicBezTo>
                      <a:pt x="3763" y="1012"/>
                      <a:pt x="3953" y="917"/>
                      <a:pt x="4132" y="810"/>
                    </a:cubicBezTo>
                    <a:cubicBezTo>
                      <a:pt x="4227" y="750"/>
                      <a:pt x="4311" y="703"/>
                      <a:pt x="4394" y="631"/>
                    </a:cubicBezTo>
                    <a:cubicBezTo>
                      <a:pt x="4537" y="524"/>
                      <a:pt x="4680" y="405"/>
                      <a:pt x="4656" y="215"/>
                    </a:cubicBezTo>
                    <a:cubicBezTo>
                      <a:pt x="4641" y="34"/>
                      <a:pt x="4417" y="1"/>
                      <a:pt x="4209" y="1"/>
                    </a:cubicBezTo>
                    <a:cubicBezTo>
                      <a:pt x="4088" y="1"/>
                      <a:pt x="3972" y="12"/>
                      <a:pt x="3906" y="12"/>
                    </a:cubicBezTo>
                    <a:lnTo>
                      <a:pt x="2310" y="12"/>
                    </a:lnTo>
                    <a:lnTo>
                      <a:pt x="1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5"/>
              <p:cNvSpPr/>
              <p:nvPr/>
            </p:nvSpPr>
            <p:spPr>
              <a:xfrm>
                <a:off x="4983233" y="2204094"/>
                <a:ext cx="138453" cy="273043"/>
              </a:xfrm>
              <a:custGeom>
                <a:avLst/>
                <a:gdLst/>
                <a:ahLst/>
                <a:cxnLst/>
                <a:rect l="l" t="t" r="r" b="b"/>
                <a:pathLst>
                  <a:path w="3585" h="7070" extrusionOk="0">
                    <a:moveTo>
                      <a:pt x="3501" y="1"/>
                    </a:moveTo>
                    <a:cubicBezTo>
                      <a:pt x="2727" y="227"/>
                      <a:pt x="1882" y="882"/>
                      <a:pt x="1215" y="1822"/>
                    </a:cubicBezTo>
                    <a:cubicBezTo>
                      <a:pt x="953" y="2763"/>
                      <a:pt x="584" y="3668"/>
                      <a:pt x="120" y="4537"/>
                    </a:cubicBezTo>
                    <a:cubicBezTo>
                      <a:pt x="1" y="5596"/>
                      <a:pt x="275" y="6489"/>
                      <a:pt x="929" y="6870"/>
                    </a:cubicBezTo>
                    <a:cubicBezTo>
                      <a:pt x="1160" y="7006"/>
                      <a:pt x="1415" y="7069"/>
                      <a:pt x="1686" y="7069"/>
                    </a:cubicBezTo>
                    <a:cubicBezTo>
                      <a:pt x="2060" y="7069"/>
                      <a:pt x="2463" y="6948"/>
                      <a:pt x="2870" y="6728"/>
                    </a:cubicBezTo>
                    <a:cubicBezTo>
                      <a:pt x="3001" y="6275"/>
                      <a:pt x="3120" y="5823"/>
                      <a:pt x="3215" y="5358"/>
                    </a:cubicBezTo>
                    <a:lnTo>
                      <a:pt x="3215" y="5358"/>
                    </a:lnTo>
                    <a:cubicBezTo>
                      <a:pt x="2939" y="5543"/>
                      <a:pt x="2638" y="5643"/>
                      <a:pt x="2354" y="5643"/>
                    </a:cubicBezTo>
                    <a:cubicBezTo>
                      <a:pt x="2197" y="5643"/>
                      <a:pt x="2045" y="5612"/>
                      <a:pt x="1906" y="5549"/>
                    </a:cubicBezTo>
                    <a:cubicBezTo>
                      <a:pt x="1144" y="5192"/>
                      <a:pt x="953" y="4001"/>
                      <a:pt x="1477" y="2894"/>
                    </a:cubicBezTo>
                    <a:cubicBezTo>
                      <a:pt x="1897" y="2002"/>
                      <a:pt x="2650" y="1434"/>
                      <a:pt x="3319" y="1434"/>
                    </a:cubicBezTo>
                    <a:cubicBezTo>
                      <a:pt x="3410" y="1434"/>
                      <a:pt x="3498" y="1444"/>
                      <a:pt x="3584" y="1465"/>
                    </a:cubicBezTo>
                    <a:cubicBezTo>
                      <a:pt x="3584" y="977"/>
                      <a:pt x="3549" y="489"/>
                      <a:pt x="35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5"/>
              <p:cNvSpPr/>
              <p:nvPr/>
            </p:nvSpPr>
            <p:spPr>
              <a:xfrm>
                <a:off x="5020038" y="2259436"/>
                <a:ext cx="102111" cy="162590"/>
              </a:xfrm>
              <a:custGeom>
                <a:avLst/>
                <a:gdLst/>
                <a:ahLst/>
                <a:cxnLst/>
                <a:rect l="l" t="t" r="r" b="b"/>
                <a:pathLst>
                  <a:path w="2644" h="4210" extrusionOk="0">
                    <a:moveTo>
                      <a:pt x="2375" y="1"/>
                    </a:moveTo>
                    <a:cubicBezTo>
                      <a:pt x="1697" y="1"/>
                      <a:pt x="944" y="569"/>
                      <a:pt x="524" y="1461"/>
                    </a:cubicBezTo>
                    <a:cubicBezTo>
                      <a:pt x="0" y="2568"/>
                      <a:pt x="191" y="3759"/>
                      <a:pt x="953" y="4116"/>
                    </a:cubicBezTo>
                    <a:cubicBezTo>
                      <a:pt x="1092" y="4179"/>
                      <a:pt x="1244" y="4210"/>
                      <a:pt x="1401" y="4210"/>
                    </a:cubicBezTo>
                    <a:cubicBezTo>
                      <a:pt x="1686" y="4210"/>
                      <a:pt x="1990" y="4110"/>
                      <a:pt x="2274" y="3925"/>
                    </a:cubicBezTo>
                    <a:cubicBezTo>
                      <a:pt x="2524" y="2759"/>
                      <a:pt x="2643" y="1556"/>
                      <a:pt x="2643" y="365"/>
                    </a:cubicBezTo>
                    <a:cubicBezTo>
                      <a:pt x="2643" y="258"/>
                      <a:pt x="2643" y="139"/>
                      <a:pt x="2643" y="32"/>
                    </a:cubicBezTo>
                    <a:cubicBezTo>
                      <a:pt x="2556" y="11"/>
                      <a:pt x="2466" y="1"/>
                      <a:pt x="23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5"/>
              <p:cNvSpPr/>
              <p:nvPr/>
            </p:nvSpPr>
            <p:spPr>
              <a:xfrm>
                <a:off x="4043849" y="2202240"/>
                <a:ext cx="144400" cy="274974"/>
              </a:xfrm>
              <a:custGeom>
                <a:avLst/>
                <a:gdLst/>
                <a:ahLst/>
                <a:cxnLst/>
                <a:rect l="l" t="t" r="r" b="b"/>
                <a:pathLst>
                  <a:path w="3739" h="7120" extrusionOk="0">
                    <a:moveTo>
                      <a:pt x="95" y="1"/>
                    </a:moveTo>
                    <a:cubicBezTo>
                      <a:pt x="36" y="501"/>
                      <a:pt x="12" y="1013"/>
                      <a:pt x="0" y="1525"/>
                    </a:cubicBezTo>
                    <a:cubicBezTo>
                      <a:pt x="97" y="1498"/>
                      <a:pt x="196" y="1486"/>
                      <a:pt x="298" y="1486"/>
                    </a:cubicBezTo>
                    <a:cubicBezTo>
                      <a:pt x="971" y="1486"/>
                      <a:pt x="1718" y="2052"/>
                      <a:pt x="2131" y="2942"/>
                    </a:cubicBezTo>
                    <a:cubicBezTo>
                      <a:pt x="2655" y="4049"/>
                      <a:pt x="2465" y="5240"/>
                      <a:pt x="1715" y="5597"/>
                    </a:cubicBezTo>
                    <a:cubicBezTo>
                      <a:pt x="1568" y="5664"/>
                      <a:pt x="1415" y="5695"/>
                      <a:pt x="1257" y="5695"/>
                    </a:cubicBezTo>
                    <a:cubicBezTo>
                      <a:pt x="966" y="5695"/>
                      <a:pt x="663" y="5587"/>
                      <a:pt x="369" y="5394"/>
                    </a:cubicBezTo>
                    <a:lnTo>
                      <a:pt x="369" y="5394"/>
                    </a:lnTo>
                    <a:cubicBezTo>
                      <a:pt x="465" y="5811"/>
                      <a:pt x="560" y="6216"/>
                      <a:pt x="679" y="6621"/>
                    </a:cubicBezTo>
                    <a:cubicBezTo>
                      <a:pt x="1174" y="6943"/>
                      <a:pt x="1678" y="7119"/>
                      <a:pt x="2135" y="7119"/>
                    </a:cubicBezTo>
                    <a:cubicBezTo>
                      <a:pt x="2404" y="7119"/>
                      <a:pt x="2657" y="7058"/>
                      <a:pt x="2882" y="6930"/>
                    </a:cubicBezTo>
                    <a:cubicBezTo>
                      <a:pt x="3453" y="6597"/>
                      <a:pt x="3739" y="5883"/>
                      <a:pt x="3727" y="5013"/>
                    </a:cubicBezTo>
                    <a:cubicBezTo>
                      <a:pt x="3060" y="3906"/>
                      <a:pt x="2560" y="2704"/>
                      <a:pt x="2262" y="1442"/>
                    </a:cubicBezTo>
                    <a:cubicBezTo>
                      <a:pt x="1596" y="656"/>
                      <a:pt x="810" y="144"/>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5"/>
              <p:cNvSpPr/>
              <p:nvPr/>
            </p:nvSpPr>
            <p:spPr>
              <a:xfrm>
                <a:off x="4043385" y="2259282"/>
                <a:ext cx="103038" cy="162938"/>
              </a:xfrm>
              <a:custGeom>
                <a:avLst/>
                <a:gdLst/>
                <a:ahLst/>
                <a:cxnLst/>
                <a:rect l="l" t="t" r="r" b="b"/>
                <a:pathLst>
                  <a:path w="2668" h="4219" extrusionOk="0">
                    <a:moveTo>
                      <a:pt x="296" y="1"/>
                    </a:moveTo>
                    <a:cubicBezTo>
                      <a:pt x="199" y="1"/>
                      <a:pt x="104" y="12"/>
                      <a:pt x="12" y="36"/>
                    </a:cubicBezTo>
                    <a:cubicBezTo>
                      <a:pt x="12" y="155"/>
                      <a:pt x="12" y="262"/>
                      <a:pt x="12" y="369"/>
                    </a:cubicBezTo>
                    <a:cubicBezTo>
                      <a:pt x="0" y="1560"/>
                      <a:pt x="131" y="2751"/>
                      <a:pt x="381" y="3917"/>
                    </a:cubicBezTo>
                    <a:cubicBezTo>
                      <a:pt x="667" y="4110"/>
                      <a:pt x="973" y="4218"/>
                      <a:pt x="1266" y="4218"/>
                    </a:cubicBezTo>
                    <a:cubicBezTo>
                      <a:pt x="1425" y="4218"/>
                      <a:pt x="1580" y="4187"/>
                      <a:pt x="1727" y="4120"/>
                    </a:cubicBezTo>
                    <a:cubicBezTo>
                      <a:pt x="2477" y="3763"/>
                      <a:pt x="2667" y="2572"/>
                      <a:pt x="2143" y="1465"/>
                    </a:cubicBezTo>
                    <a:cubicBezTo>
                      <a:pt x="1727" y="569"/>
                      <a:pt x="972" y="1"/>
                      <a:pt x="2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5"/>
              <p:cNvSpPr/>
              <p:nvPr/>
            </p:nvSpPr>
            <p:spPr>
              <a:xfrm>
                <a:off x="4792877" y="2874498"/>
                <a:ext cx="59359" cy="59359"/>
              </a:xfrm>
              <a:custGeom>
                <a:avLst/>
                <a:gdLst/>
                <a:ahLst/>
                <a:cxnLst/>
                <a:rect l="l" t="t" r="r" b="b"/>
                <a:pathLst>
                  <a:path w="1537" h="1537" extrusionOk="0">
                    <a:moveTo>
                      <a:pt x="763" y="1"/>
                    </a:moveTo>
                    <a:cubicBezTo>
                      <a:pt x="346" y="1"/>
                      <a:pt x="1" y="346"/>
                      <a:pt x="1" y="775"/>
                    </a:cubicBezTo>
                    <a:cubicBezTo>
                      <a:pt x="1" y="1203"/>
                      <a:pt x="346" y="1537"/>
                      <a:pt x="763" y="1537"/>
                    </a:cubicBezTo>
                    <a:cubicBezTo>
                      <a:pt x="1191" y="1537"/>
                      <a:pt x="1536" y="1203"/>
                      <a:pt x="1536" y="775"/>
                    </a:cubicBezTo>
                    <a:cubicBezTo>
                      <a:pt x="1536" y="346"/>
                      <a:pt x="1191" y="1"/>
                      <a:pt x="763" y="1"/>
                    </a:cubicBez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5"/>
              <p:cNvSpPr/>
              <p:nvPr/>
            </p:nvSpPr>
            <p:spPr>
              <a:xfrm>
                <a:off x="4328476" y="2874498"/>
                <a:ext cx="59359" cy="59359"/>
              </a:xfrm>
              <a:custGeom>
                <a:avLst/>
                <a:gdLst/>
                <a:ahLst/>
                <a:cxnLst/>
                <a:rect l="l" t="t" r="r" b="b"/>
                <a:pathLst>
                  <a:path w="1537" h="1537" extrusionOk="0">
                    <a:moveTo>
                      <a:pt x="774" y="1"/>
                    </a:moveTo>
                    <a:cubicBezTo>
                      <a:pt x="345" y="1"/>
                      <a:pt x="0" y="346"/>
                      <a:pt x="0" y="775"/>
                    </a:cubicBezTo>
                    <a:cubicBezTo>
                      <a:pt x="0" y="1203"/>
                      <a:pt x="345" y="1537"/>
                      <a:pt x="774" y="1537"/>
                    </a:cubicBezTo>
                    <a:cubicBezTo>
                      <a:pt x="1191" y="1537"/>
                      <a:pt x="1536" y="1203"/>
                      <a:pt x="1536" y="775"/>
                    </a:cubicBezTo>
                    <a:cubicBezTo>
                      <a:pt x="1536" y="346"/>
                      <a:pt x="1191" y="1"/>
                      <a:pt x="774" y="1"/>
                    </a:cubicBez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5"/>
              <p:cNvSpPr/>
              <p:nvPr/>
            </p:nvSpPr>
            <p:spPr>
              <a:xfrm>
                <a:off x="4822305" y="2904390"/>
                <a:ext cx="39" cy="381681"/>
              </a:xfrm>
              <a:custGeom>
                <a:avLst/>
                <a:gdLst/>
                <a:ahLst/>
                <a:cxnLst/>
                <a:rect l="l" t="t" r="r" b="b"/>
                <a:pathLst>
                  <a:path w="1" h="9883" extrusionOk="0">
                    <a:moveTo>
                      <a:pt x="1" y="1"/>
                    </a:moveTo>
                    <a:lnTo>
                      <a:pt x="1" y="9883"/>
                    </a:lnTo>
                  </a:path>
                </a:pathLst>
              </a:custGeom>
              <a:solidFill>
                <a:srgbClr val="251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5"/>
              <p:cNvSpPr/>
              <p:nvPr/>
            </p:nvSpPr>
            <p:spPr>
              <a:xfrm>
                <a:off x="4822305" y="2904390"/>
                <a:ext cx="39" cy="381681"/>
              </a:xfrm>
              <a:custGeom>
                <a:avLst/>
                <a:gdLst/>
                <a:ahLst/>
                <a:cxnLst/>
                <a:rect l="l" t="t" r="r" b="b"/>
                <a:pathLst>
                  <a:path w="1" h="9883" fill="none" extrusionOk="0">
                    <a:moveTo>
                      <a:pt x="1" y="1"/>
                    </a:moveTo>
                    <a:lnTo>
                      <a:pt x="1" y="9883"/>
                    </a:lnTo>
                  </a:path>
                </a:pathLst>
              </a:custGeom>
              <a:noFill/>
              <a:ln w="7150" cap="rnd" cmpd="sng">
                <a:solidFill>
                  <a:srgbClr val="C3AE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5"/>
              <p:cNvSpPr/>
              <p:nvPr/>
            </p:nvSpPr>
            <p:spPr>
              <a:xfrm>
                <a:off x="4358367" y="2904390"/>
                <a:ext cx="39" cy="381681"/>
              </a:xfrm>
              <a:custGeom>
                <a:avLst/>
                <a:gdLst/>
                <a:ahLst/>
                <a:cxnLst/>
                <a:rect l="l" t="t" r="r" b="b"/>
                <a:pathLst>
                  <a:path w="1" h="9883" extrusionOk="0">
                    <a:moveTo>
                      <a:pt x="0" y="1"/>
                    </a:moveTo>
                    <a:lnTo>
                      <a:pt x="0" y="9883"/>
                    </a:lnTo>
                  </a:path>
                </a:pathLst>
              </a:custGeom>
              <a:solidFill>
                <a:srgbClr val="251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5"/>
              <p:cNvSpPr/>
              <p:nvPr/>
            </p:nvSpPr>
            <p:spPr>
              <a:xfrm>
                <a:off x="4358367" y="2904390"/>
                <a:ext cx="39" cy="381681"/>
              </a:xfrm>
              <a:custGeom>
                <a:avLst/>
                <a:gdLst/>
                <a:ahLst/>
                <a:cxnLst/>
                <a:rect l="l" t="t" r="r" b="b"/>
                <a:pathLst>
                  <a:path w="1" h="9883" fill="none" extrusionOk="0">
                    <a:moveTo>
                      <a:pt x="0" y="1"/>
                    </a:moveTo>
                    <a:lnTo>
                      <a:pt x="0" y="9883"/>
                    </a:lnTo>
                  </a:path>
                </a:pathLst>
              </a:custGeom>
              <a:noFill/>
              <a:ln w="7150" cap="rnd" cmpd="sng">
                <a:solidFill>
                  <a:srgbClr val="C3AE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5"/>
              <p:cNvSpPr/>
              <p:nvPr/>
            </p:nvSpPr>
            <p:spPr>
              <a:xfrm>
                <a:off x="4796082" y="3277305"/>
                <a:ext cx="52948" cy="80059"/>
              </a:xfrm>
              <a:custGeom>
                <a:avLst/>
                <a:gdLst/>
                <a:ahLst/>
                <a:cxnLst/>
                <a:rect l="l" t="t" r="r" b="b"/>
                <a:pathLst>
                  <a:path w="1371" h="2073" extrusionOk="0">
                    <a:moveTo>
                      <a:pt x="144" y="1"/>
                    </a:moveTo>
                    <a:lnTo>
                      <a:pt x="25" y="1358"/>
                    </a:lnTo>
                    <a:cubicBezTo>
                      <a:pt x="1" y="1739"/>
                      <a:pt x="299" y="2072"/>
                      <a:pt x="680" y="2072"/>
                    </a:cubicBezTo>
                    <a:cubicBezTo>
                      <a:pt x="1061" y="2072"/>
                      <a:pt x="1370" y="1739"/>
                      <a:pt x="1334" y="1358"/>
                    </a:cubicBezTo>
                    <a:lnTo>
                      <a:pt x="1215" y="1"/>
                    </a:ln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5"/>
              <p:cNvSpPr/>
              <p:nvPr/>
            </p:nvSpPr>
            <p:spPr>
              <a:xfrm>
                <a:off x="4331681" y="3277305"/>
                <a:ext cx="52909" cy="80059"/>
              </a:xfrm>
              <a:custGeom>
                <a:avLst/>
                <a:gdLst/>
                <a:ahLst/>
                <a:cxnLst/>
                <a:rect l="l" t="t" r="r" b="b"/>
                <a:pathLst>
                  <a:path w="1370" h="2073" extrusionOk="0">
                    <a:moveTo>
                      <a:pt x="155" y="1"/>
                    </a:moveTo>
                    <a:lnTo>
                      <a:pt x="36" y="1358"/>
                    </a:lnTo>
                    <a:cubicBezTo>
                      <a:pt x="1" y="1739"/>
                      <a:pt x="310" y="2072"/>
                      <a:pt x="691" y="2072"/>
                    </a:cubicBezTo>
                    <a:cubicBezTo>
                      <a:pt x="1072" y="2072"/>
                      <a:pt x="1370" y="1739"/>
                      <a:pt x="1346" y="1358"/>
                    </a:cubicBezTo>
                    <a:lnTo>
                      <a:pt x="1227" y="1"/>
                    </a:ln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TextBox 211"/>
            <p:cNvSpPr txBox="1"/>
            <p:nvPr/>
          </p:nvSpPr>
          <p:spPr>
            <a:xfrm>
              <a:off x="4098933" y="2063749"/>
              <a:ext cx="937902" cy="307777"/>
            </a:xfrm>
            <a:prstGeom prst="rect">
              <a:avLst/>
            </a:prstGeom>
            <a:noFill/>
          </p:spPr>
          <p:txBody>
            <a:bodyPr wrap="square" rtlCol="0">
              <a:spAutoFit/>
            </a:bodyPr>
            <a:lstStyle/>
            <a:p>
              <a:pPr algn="ctr"/>
              <a:r>
                <a:rPr lang="en-US"/>
                <a:t>Eve</a:t>
              </a:r>
            </a:p>
          </p:txBody>
        </p:sp>
      </p:grpSp>
      <p:grpSp>
        <p:nvGrpSpPr>
          <p:cNvPr id="13" name="Group 12"/>
          <p:cNvGrpSpPr/>
          <p:nvPr/>
        </p:nvGrpSpPr>
        <p:grpSpPr>
          <a:xfrm>
            <a:off x="1801299" y="2217638"/>
            <a:ext cx="2297634" cy="1466060"/>
            <a:chOff x="1801299" y="2217638"/>
            <a:chExt cx="2297634" cy="1466060"/>
          </a:xfrm>
        </p:grpSpPr>
        <p:cxnSp>
          <p:nvCxnSpPr>
            <p:cNvPr id="203" name="Straight Arrow Connector 202"/>
            <p:cNvCxnSpPr>
              <a:endCxn id="212" idx="1"/>
            </p:cNvCxnSpPr>
            <p:nvPr/>
          </p:nvCxnSpPr>
          <p:spPr>
            <a:xfrm flipV="1">
              <a:off x="1801299" y="2217638"/>
              <a:ext cx="2297634" cy="14660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840137" y="2873724"/>
              <a:ext cx="925211" cy="307777"/>
            </a:xfrm>
            <a:prstGeom prst="rect">
              <a:avLst/>
            </a:prstGeom>
            <a:noFill/>
          </p:spPr>
          <p:txBody>
            <a:bodyPr wrap="square" rtlCol="0">
              <a:spAutoFit/>
            </a:bodyPr>
            <a:lstStyle/>
            <a:p>
              <a:pPr algn="ctr"/>
              <a:r>
                <a:rPr lang="en-US" err="1">
                  <a:latin typeface="Calibri" panose="020F0502020204030204" pitchFamily="34" charset="0"/>
                  <a:cs typeface="Calibri" panose="020F0502020204030204" pitchFamily="34" charset="0"/>
                </a:rPr>
                <a:t>g</a:t>
              </a:r>
              <a:r>
                <a:rPr lang="en-US" baseline="30000" err="1">
                  <a:latin typeface="Calibri" panose="020F0502020204030204" pitchFamily="34" charset="0"/>
                  <a:cs typeface="Calibri" panose="020F0502020204030204" pitchFamily="34" charset="0"/>
                </a:rPr>
                <a:t>a</a:t>
              </a:r>
              <a:r>
                <a:rPr lang="en-US" baseline="30000">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(mod p)</a:t>
              </a:r>
              <a:endParaRPr lang="vi-VN">
                <a:latin typeface="Calibri" panose="020F0502020204030204" pitchFamily="34" charset="0"/>
                <a:cs typeface="Calibri" panose="020F0502020204030204" pitchFamily="34" charset="0"/>
              </a:endParaRPr>
            </a:p>
          </p:txBody>
        </p:sp>
      </p:grpSp>
      <p:cxnSp>
        <p:nvCxnSpPr>
          <p:cNvPr id="4" name="Straight Arrow Connector 3"/>
          <p:cNvCxnSpPr/>
          <p:nvPr/>
        </p:nvCxnSpPr>
        <p:spPr>
          <a:xfrm>
            <a:off x="1801299" y="3683698"/>
            <a:ext cx="526639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278826" y="3662725"/>
            <a:ext cx="925211" cy="307777"/>
          </a:xfrm>
          <a:prstGeom prst="rect">
            <a:avLst/>
          </a:prstGeom>
          <a:noFill/>
        </p:spPr>
        <p:txBody>
          <a:bodyPr wrap="square" rtlCol="0">
            <a:spAutoFit/>
          </a:bodyPr>
          <a:lstStyle/>
          <a:p>
            <a:pPr algn="ctr"/>
            <a:r>
              <a:rPr lang="en-US" err="1">
                <a:latin typeface="Calibri" panose="020F0502020204030204" pitchFamily="34" charset="0"/>
                <a:cs typeface="Calibri" panose="020F0502020204030204" pitchFamily="34" charset="0"/>
              </a:rPr>
              <a:t>g</a:t>
            </a:r>
            <a:r>
              <a:rPr lang="en-US" baseline="30000" err="1">
                <a:latin typeface="Calibri" panose="020F0502020204030204" pitchFamily="34" charset="0"/>
                <a:cs typeface="Calibri" panose="020F0502020204030204" pitchFamily="34" charset="0"/>
              </a:rPr>
              <a:t>a</a:t>
            </a:r>
            <a:r>
              <a:rPr lang="en-US" baseline="30000">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(mod p)</a:t>
            </a:r>
            <a:endParaRPr lang="vi-VN">
              <a:latin typeface="Calibri" panose="020F0502020204030204" pitchFamily="34" charset="0"/>
              <a:cs typeface="Calibri" panose="020F0502020204030204" pitchFamily="34" charset="0"/>
            </a:endParaRPr>
          </a:p>
        </p:txBody>
      </p:sp>
      <p:grpSp>
        <p:nvGrpSpPr>
          <p:cNvPr id="14" name="Group 13"/>
          <p:cNvGrpSpPr/>
          <p:nvPr/>
        </p:nvGrpSpPr>
        <p:grpSpPr>
          <a:xfrm>
            <a:off x="5036835" y="2217638"/>
            <a:ext cx="2200866" cy="1408033"/>
            <a:chOff x="5036835" y="2217638"/>
            <a:chExt cx="2200866" cy="1408033"/>
          </a:xfrm>
        </p:grpSpPr>
        <p:cxnSp>
          <p:nvCxnSpPr>
            <p:cNvPr id="204" name="Straight Arrow Connector 203"/>
            <p:cNvCxnSpPr>
              <a:stCxn id="212" idx="3"/>
            </p:cNvCxnSpPr>
            <p:nvPr/>
          </p:nvCxnSpPr>
          <p:spPr>
            <a:xfrm>
              <a:off x="5036835" y="2217638"/>
              <a:ext cx="2200866" cy="140803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9" name="TextBox 208"/>
            <p:cNvSpPr txBox="1"/>
            <p:nvPr/>
          </p:nvSpPr>
          <p:spPr>
            <a:xfrm>
              <a:off x="5322160" y="2873724"/>
              <a:ext cx="925211" cy="307777"/>
            </a:xfrm>
            <a:prstGeom prst="rect">
              <a:avLst/>
            </a:prstGeom>
            <a:noFill/>
          </p:spPr>
          <p:txBody>
            <a:bodyPr wrap="square" rtlCol="0">
              <a:spAutoFit/>
            </a:bodyPr>
            <a:lstStyle/>
            <a:p>
              <a:pPr algn="ctr"/>
              <a:r>
                <a:rPr lang="en-US" err="1">
                  <a:latin typeface="Calibri" panose="020F0502020204030204" pitchFamily="34" charset="0"/>
                  <a:cs typeface="Calibri" panose="020F0502020204030204" pitchFamily="34" charset="0"/>
                </a:rPr>
                <a:t>g</a:t>
              </a:r>
              <a:r>
                <a:rPr lang="en-US" baseline="30000" err="1">
                  <a:latin typeface="Calibri" panose="020F0502020204030204" pitchFamily="34" charset="0"/>
                  <a:cs typeface="Calibri" panose="020F0502020204030204" pitchFamily="34" charset="0"/>
                </a:rPr>
                <a:t>c</a:t>
              </a:r>
              <a:r>
                <a:rPr lang="en-US" baseline="30000">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(mod p)</a:t>
              </a:r>
              <a:endParaRPr lang="vi-VN">
                <a:latin typeface="Calibri" panose="020F0502020204030204" pitchFamily="34" charset="0"/>
                <a:cs typeface="Calibri" panose="020F0502020204030204" pitchFamily="34" charset="0"/>
              </a:endParaRPr>
            </a:p>
          </p:txBody>
        </p:sp>
      </p:grpSp>
      <p:grpSp>
        <p:nvGrpSpPr>
          <p:cNvPr id="15" name="Group 14"/>
          <p:cNvGrpSpPr/>
          <p:nvPr/>
        </p:nvGrpSpPr>
        <p:grpSpPr>
          <a:xfrm>
            <a:off x="5166777" y="2043497"/>
            <a:ext cx="2167693" cy="1413567"/>
            <a:chOff x="5166777" y="2043497"/>
            <a:chExt cx="2167693" cy="1413567"/>
          </a:xfrm>
        </p:grpSpPr>
        <p:cxnSp>
          <p:nvCxnSpPr>
            <p:cNvPr id="206" name="Straight Arrow Connector 205"/>
            <p:cNvCxnSpPr/>
            <p:nvPr/>
          </p:nvCxnSpPr>
          <p:spPr>
            <a:xfrm flipH="1" flipV="1">
              <a:off x="5166777" y="2043497"/>
              <a:ext cx="2167693" cy="14135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0" name="TextBox 209"/>
            <p:cNvSpPr txBox="1"/>
            <p:nvPr/>
          </p:nvSpPr>
          <p:spPr>
            <a:xfrm>
              <a:off x="6137268" y="2410217"/>
              <a:ext cx="937902" cy="307777"/>
            </a:xfrm>
            <a:prstGeom prst="rect">
              <a:avLst/>
            </a:prstGeom>
            <a:noFill/>
          </p:spPr>
          <p:txBody>
            <a:bodyPr wrap="square" rtlCol="0">
              <a:spAutoFit/>
            </a:bodyPr>
            <a:lstStyle/>
            <a:p>
              <a:pPr algn="ctr"/>
              <a:r>
                <a:rPr lang="en-US" err="1">
                  <a:latin typeface="Calibri" panose="020F0502020204030204" pitchFamily="34" charset="0"/>
                  <a:cs typeface="Calibri" panose="020F0502020204030204" pitchFamily="34" charset="0"/>
                </a:rPr>
                <a:t>g</a:t>
              </a:r>
              <a:r>
                <a:rPr lang="en-US" baseline="30000" err="1">
                  <a:latin typeface="Calibri" panose="020F0502020204030204" pitchFamily="34" charset="0"/>
                  <a:cs typeface="Calibri" panose="020F0502020204030204" pitchFamily="34" charset="0"/>
                </a:rPr>
                <a:t>b</a:t>
              </a:r>
              <a:r>
                <a:rPr lang="en-US" baseline="30000">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(mod p)</a:t>
              </a:r>
              <a:endParaRPr lang="vi-VN">
                <a:latin typeface="Calibri" panose="020F0502020204030204" pitchFamily="34" charset="0"/>
                <a:cs typeface="Calibri" panose="020F0502020204030204" pitchFamily="34" charset="0"/>
              </a:endParaRPr>
            </a:p>
          </p:txBody>
        </p:sp>
      </p:grpSp>
      <p:grpSp>
        <p:nvGrpSpPr>
          <p:cNvPr id="16" name="Group 15"/>
          <p:cNvGrpSpPr/>
          <p:nvPr/>
        </p:nvGrpSpPr>
        <p:grpSpPr>
          <a:xfrm>
            <a:off x="1682703" y="2045706"/>
            <a:ext cx="2237384" cy="1448171"/>
            <a:chOff x="1682703" y="2045706"/>
            <a:chExt cx="2237384" cy="1448171"/>
          </a:xfrm>
        </p:grpSpPr>
        <p:cxnSp>
          <p:nvCxnSpPr>
            <p:cNvPr id="208" name="Straight Arrow Connector 207"/>
            <p:cNvCxnSpPr/>
            <p:nvPr/>
          </p:nvCxnSpPr>
          <p:spPr>
            <a:xfrm flipH="1">
              <a:off x="1682703" y="2045706"/>
              <a:ext cx="2237384" cy="14481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1" name="TextBox 210"/>
            <p:cNvSpPr txBox="1"/>
            <p:nvPr/>
          </p:nvSpPr>
          <p:spPr>
            <a:xfrm>
              <a:off x="2016377" y="2391793"/>
              <a:ext cx="937902" cy="307777"/>
            </a:xfrm>
            <a:prstGeom prst="rect">
              <a:avLst/>
            </a:prstGeom>
            <a:noFill/>
          </p:spPr>
          <p:txBody>
            <a:bodyPr wrap="square" rtlCol="0">
              <a:spAutoFit/>
            </a:bodyPr>
            <a:lstStyle/>
            <a:p>
              <a:pPr algn="ctr"/>
              <a:r>
                <a:rPr lang="en-US" err="1">
                  <a:latin typeface="Calibri" panose="020F0502020204030204" pitchFamily="34" charset="0"/>
                  <a:cs typeface="Calibri" panose="020F0502020204030204" pitchFamily="34" charset="0"/>
                </a:rPr>
                <a:t>g</a:t>
              </a:r>
              <a:r>
                <a:rPr lang="en-US" baseline="30000" err="1">
                  <a:latin typeface="Calibri" panose="020F0502020204030204" pitchFamily="34" charset="0"/>
                  <a:cs typeface="Calibri" panose="020F0502020204030204" pitchFamily="34" charset="0"/>
                </a:rPr>
                <a:t>d</a:t>
              </a:r>
              <a:r>
                <a:rPr lang="en-US" baseline="30000">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(mod p)</a:t>
              </a:r>
              <a:endParaRPr lang="vi-VN">
                <a:latin typeface="Calibri" panose="020F0502020204030204" pitchFamily="34" charset="0"/>
                <a:cs typeface="Calibri" panose="020F0502020204030204" pitchFamily="34" charset="0"/>
              </a:endParaRPr>
            </a:p>
          </p:txBody>
        </p:sp>
      </p:grpSp>
      <p:cxnSp>
        <p:nvCxnSpPr>
          <p:cNvPr id="213" name="Straight Arrow Connector 212"/>
          <p:cNvCxnSpPr/>
          <p:nvPr/>
        </p:nvCxnSpPr>
        <p:spPr>
          <a:xfrm flipH="1">
            <a:off x="1808749" y="4021777"/>
            <a:ext cx="526639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4" name="TextBox 213"/>
          <p:cNvSpPr txBox="1"/>
          <p:nvPr/>
        </p:nvSpPr>
        <p:spPr>
          <a:xfrm>
            <a:off x="5801607" y="4014539"/>
            <a:ext cx="937902" cy="307777"/>
          </a:xfrm>
          <a:prstGeom prst="rect">
            <a:avLst/>
          </a:prstGeom>
          <a:noFill/>
        </p:spPr>
        <p:txBody>
          <a:bodyPr wrap="square" rtlCol="0">
            <a:spAutoFit/>
          </a:bodyPr>
          <a:lstStyle/>
          <a:p>
            <a:pPr algn="ctr"/>
            <a:r>
              <a:rPr lang="en-US" err="1">
                <a:latin typeface="Calibri" panose="020F0502020204030204" pitchFamily="34" charset="0"/>
                <a:cs typeface="Calibri" panose="020F0502020204030204" pitchFamily="34" charset="0"/>
              </a:rPr>
              <a:t>g</a:t>
            </a:r>
            <a:r>
              <a:rPr lang="en-US" baseline="30000" err="1">
                <a:latin typeface="Calibri" panose="020F0502020204030204" pitchFamily="34" charset="0"/>
                <a:cs typeface="Calibri" panose="020F0502020204030204" pitchFamily="34" charset="0"/>
              </a:rPr>
              <a:t>b</a:t>
            </a:r>
            <a:r>
              <a:rPr lang="en-US" baseline="30000">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(mod p)</a:t>
            </a:r>
            <a:endParaRPr lang="vi-VN">
              <a:latin typeface="Calibri" panose="020F0502020204030204" pitchFamily="34" charset="0"/>
              <a:cs typeface="Calibri" panose="020F0502020204030204" pitchFamily="34" charset="0"/>
            </a:endParaRPr>
          </a:p>
        </p:txBody>
      </p:sp>
      <p:grpSp>
        <p:nvGrpSpPr>
          <p:cNvPr id="215" name="Group 214"/>
          <p:cNvGrpSpPr/>
          <p:nvPr/>
        </p:nvGrpSpPr>
        <p:grpSpPr>
          <a:xfrm>
            <a:off x="3916683" y="3468780"/>
            <a:ext cx="1306254" cy="1110898"/>
            <a:chOff x="3920087" y="3311227"/>
            <a:chExt cx="1306254" cy="1110898"/>
          </a:xfrm>
        </p:grpSpPr>
        <p:pic>
          <p:nvPicPr>
            <p:cNvPr id="216" name="Picture 2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9558" y="3311227"/>
              <a:ext cx="776651" cy="776651"/>
            </a:xfrm>
            <a:prstGeom prst="rect">
              <a:avLst/>
            </a:prstGeom>
          </p:spPr>
        </p:pic>
        <p:sp>
          <p:nvSpPr>
            <p:cNvPr id="217" name="TextBox 216"/>
            <p:cNvSpPr txBox="1"/>
            <p:nvPr/>
          </p:nvSpPr>
          <p:spPr>
            <a:xfrm>
              <a:off x="3920087" y="4114348"/>
              <a:ext cx="1306254" cy="307777"/>
            </a:xfrm>
            <a:prstGeom prst="rect">
              <a:avLst/>
            </a:prstGeom>
            <a:noFill/>
          </p:spPr>
          <p:txBody>
            <a:bodyPr wrap="square" rtlCol="0">
              <a:spAutoFit/>
            </a:bodyPr>
            <a:lstStyle/>
            <a:p>
              <a:pPr algn="ctr"/>
              <a:r>
                <a:rPr lang="en-US">
                  <a:latin typeface="Calibri" panose="020F0502020204030204" pitchFamily="34" charset="0"/>
                  <a:cs typeface="Calibri" panose="020F0502020204030204" pitchFamily="34" charset="0"/>
                </a:rPr>
                <a:t>Intercept</a:t>
              </a:r>
              <a:endParaRPr lang="vi-VN">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57360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right)">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1207" name="Google Shape;1207;p25"/>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Man-in-the-middle (MITM)</a:t>
            </a:r>
            <a:endParaRPr/>
          </a:p>
        </p:txBody>
      </p:sp>
      <p:grpSp>
        <p:nvGrpSpPr>
          <p:cNvPr id="8" name="Group 7"/>
          <p:cNvGrpSpPr/>
          <p:nvPr/>
        </p:nvGrpSpPr>
        <p:grpSpPr>
          <a:xfrm>
            <a:off x="457200" y="3369534"/>
            <a:ext cx="1101170" cy="1310863"/>
            <a:chOff x="457200" y="3369534"/>
            <a:chExt cx="1101170" cy="1310863"/>
          </a:xfrm>
        </p:grpSpPr>
        <p:grpSp>
          <p:nvGrpSpPr>
            <p:cNvPr id="92" name="Google Shape;602;p21"/>
            <p:cNvGrpSpPr/>
            <p:nvPr/>
          </p:nvGrpSpPr>
          <p:grpSpPr>
            <a:xfrm>
              <a:off x="457200" y="3369534"/>
              <a:ext cx="1101170" cy="1003086"/>
              <a:chOff x="3277844" y="2519899"/>
              <a:chExt cx="2557100" cy="2445333"/>
            </a:xfrm>
          </p:grpSpPr>
          <p:sp>
            <p:nvSpPr>
              <p:cNvPr id="93" name="Google Shape;603;p21"/>
              <p:cNvSpPr/>
              <p:nvPr/>
            </p:nvSpPr>
            <p:spPr>
              <a:xfrm>
                <a:off x="3389209" y="2519899"/>
                <a:ext cx="2445736" cy="2445333"/>
              </a:xfrm>
              <a:custGeom>
                <a:avLst/>
                <a:gdLst/>
                <a:ahLst/>
                <a:cxnLst/>
                <a:rect l="l" t="t" r="r" b="b"/>
                <a:pathLst>
                  <a:path w="78952" h="78939" extrusionOk="0">
                    <a:moveTo>
                      <a:pt x="39470" y="0"/>
                    </a:moveTo>
                    <a:cubicBezTo>
                      <a:pt x="17682" y="0"/>
                      <a:pt x="1" y="17669"/>
                      <a:pt x="1" y="39470"/>
                    </a:cubicBezTo>
                    <a:cubicBezTo>
                      <a:pt x="1" y="61270"/>
                      <a:pt x="17682" y="78939"/>
                      <a:pt x="39470" y="78939"/>
                    </a:cubicBezTo>
                    <a:cubicBezTo>
                      <a:pt x="61271" y="78939"/>
                      <a:pt x="78951" y="61270"/>
                      <a:pt x="78951" y="39470"/>
                    </a:cubicBezTo>
                    <a:cubicBezTo>
                      <a:pt x="78951" y="17669"/>
                      <a:pt x="61271" y="0"/>
                      <a:pt x="394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04;p21"/>
              <p:cNvSpPr/>
              <p:nvPr/>
            </p:nvSpPr>
            <p:spPr>
              <a:xfrm>
                <a:off x="4074121" y="2720881"/>
                <a:ext cx="1101343" cy="1310100"/>
              </a:xfrm>
              <a:custGeom>
                <a:avLst/>
                <a:gdLst/>
                <a:ahLst/>
                <a:cxnLst/>
                <a:rect l="l" t="t" r="r" b="b"/>
                <a:pathLst>
                  <a:path w="35553" h="42292" extrusionOk="0">
                    <a:moveTo>
                      <a:pt x="22080" y="0"/>
                    </a:moveTo>
                    <a:cubicBezTo>
                      <a:pt x="19805" y="0"/>
                      <a:pt x="17661" y="921"/>
                      <a:pt x="17039" y="1240"/>
                    </a:cubicBezTo>
                    <a:cubicBezTo>
                      <a:pt x="17039" y="1240"/>
                      <a:pt x="16131" y="679"/>
                      <a:pt x="14656" y="679"/>
                    </a:cubicBezTo>
                    <a:cubicBezTo>
                      <a:pt x="13670" y="679"/>
                      <a:pt x="12430" y="929"/>
                      <a:pt x="11038" y="1763"/>
                    </a:cubicBezTo>
                    <a:cubicBezTo>
                      <a:pt x="7573" y="3859"/>
                      <a:pt x="7192" y="9026"/>
                      <a:pt x="6597" y="11372"/>
                    </a:cubicBezTo>
                    <a:cubicBezTo>
                      <a:pt x="6002" y="13729"/>
                      <a:pt x="2930" y="13955"/>
                      <a:pt x="2549" y="17765"/>
                    </a:cubicBezTo>
                    <a:cubicBezTo>
                      <a:pt x="2156" y="21575"/>
                      <a:pt x="4966" y="22945"/>
                      <a:pt x="4240" y="26135"/>
                    </a:cubicBezTo>
                    <a:cubicBezTo>
                      <a:pt x="3525" y="29338"/>
                      <a:pt x="1" y="32541"/>
                      <a:pt x="3859" y="36851"/>
                    </a:cubicBezTo>
                    <a:cubicBezTo>
                      <a:pt x="6555" y="39881"/>
                      <a:pt x="14268" y="42291"/>
                      <a:pt x="20492" y="42291"/>
                    </a:cubicBezTo>
                    <a:cubicBezTo>
                      <a:pt x="23145" y="42291"/>
                      <a:pt x="25527" y="41854"/>
                      <a:pt x="27135" y="40840"/>
                    </a:cubicBezTo>
                    <a:cubicBezTo>
                      <a:pt x="32493" y="37446"/>
                      <a:pt x="34315" y="34767"/>
                      <a:pt x="33600" y="31493"/>
                    </a:cubicBezTo>
                    <a:cubicBezTo>
                      <a:pt x="32886" y="28219"/>
                      <a:pt x="33993" y="26516"/>
                      <a:pt x="34315" y="25290"/>
                    </a:cubicBezTo>
                    <a:cubicBezTo>
                      <a:pt x="34553" y="24409"/>
                      <a:pt x="35553" y="21766"/>
                      <a:pt x="33207" y="19087"/>
                    </a:cubicBezTo>
                    <a:cubicBezTo>
                      <a:pt x="30850" y="16408"/>
                      <a:pt x="29814" y="15694"/>
                      <a:pt x="29814" y="12277"/>
                    </a:cubicBezTo>
                    <a:cubicBezTo>
                      <a:pt x="29814" y="8883"/>
                      <a:pt x="29350" y="4573"/>
                      <a:pt x="26278" y="1561"/>
                    </a:cubicBezTo>
                    <a:cubicBezTo>
                      <a:pt x="25073" y="384"/>
                      <a:pt x="23549" y="0"/>
                      <a:pt x="220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05;p21"/>
              <p:cNvSpPr/>
              <p:nvPr/>
            </p:nvSpPr>
            <p:spPr>
              <a:xfrm>
                <a:off x="5223386" y="3455388"/>
                <a:ext cx="471385" cy="1014885"/>
              </a:xfrm>
              <a:custGeom>
                <a:avLst/>
                <a:gdLst/>
                <a:ahLst/>
                <a:cxnLst/>
                <a:rect l="l" t="t" r="r" b="b"/>
                <a:pathLst>
                  <a:path w="15217" h="32762" extrusionOk="0">
                    <a:moveTo>
                      <a:pt x="9689" y="1"/>
                    </a:moveTo>
                    <a:cubicBezTo>
                      <a:pt x="7408" y="1"/>
                      <a:pt x="4691" y="2197"/>
                      <a:pt x="2906" y="9294"/>
                    </a:cubicBezTo>
                    <a:cubicBezTo>
                      <a:pt x="1" y="20843"/>
                      <a:pt x="822" y="32762"/>
                      <a:pt x="822" y="32762"/>
                    </a:cubicBezTo>
                    <a:cubicBezTo>
                      <a:pt x="10538" y="23618"/>
                      <a:pt x="15217" y="4865"/>
                      <a:pt x="13133" y="1924"/>
                    </a:cubicBezTo>
                    <a:cubicBezTo>
                      <a:pt x="12381" y="864"/>
                      <a:pt x="11121" y="1"/>
                      <a:pt x="96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06;p21"/>
              <p:cNvSpPr/>
              <p:nvPr/>
            </p:nvSpPr>
            <p:spPr>
              <a:xfrm>
                <a:off x="5248850" y="3461522"/>
                <a:ext cx="312036" cy="1008751"/>
              </a:xfrm>
              <a:custGeom>
                <a:avLst/>
                <a:gdLst/>
                <a:ahLst/>
                <a:cxnLst/>
                <a:rect l="l" t="t" r="r" b="b"/>
                <a:pathLst>
                  <a:path w="10073" h="32564" fill="none" extrusionOk="0">
                    <a:moveTo>
                      <a:pt x="10073" y="0"/>
                    </a:moveTo>
                    <a:lnTo>
                      <a:pt x="0" y="32564"/>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07;p21"/>
              <p:cNvSpPr/>
              <p:nvPr/>
            </p:nvSpPr>
            <p:spPr>
              <a:xfrm>
                <a:off x="5373875" y="3575829"/>
                <a:ext cx="85591" cy="212846"/>
              </a:xfrm>
              <a:custGeom>
                <a:avLst/>
                <a:gdLst/>
                <a:ahLst/>
                <a:cxnLst/>
                <a:rect l="l" t="t" r="r" b="b"/>
                <a:pathLst>
                  <a:path w="2763" h="6871" fill="none" extrusionOk="0">
                    <a:moveTo>
                      <a:pt x="1" y="1"/>
                    </a:moveTo>
                    <a:lnTo>
                      <a:pt x="2763" y="687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08;p21"/>
              <p:cNvSpPr/>
              <p:nvPr/>
            </p:nvSpPr>
            <p:spPr>
              <a:xfrm>
                <a:off x="5416655" y="3817794"/>
                <a:ext cx="191100" cy="110311"/>
              </a:xfrm>
              <a:custGeom>
                <a:avLst/>
                <a:gdLst/>
                <a:ahLst/>
                <a:cxnLst/>
                <a:rect l="l" t="t" r="r" b="b"/>
                <a:pathLst>
                  <a:path w="6169" h="3561" fill="none" extrusionOk="0">
                    <a:moveTo>
                      <a:pt x="1" y="3560"/>
                    </a:moveTo>
                    <a:lnTo>
                      <a:pt x="6168"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09;p21"/>
              <p:cNvSpPr/>
              <p:nvPr/>
            </p:nvSpPr>
            <p:spPr>
              <a:xfrm>
                <a:off x="5282399" y="3890808"/>
                <a:ext cx="83020" cy="201787"/>
              </a:xfrm>
              <a:custGeom>
                <a:avLst/>
                <a:gdLst/>
                <a:ahLst/>
                <a:cxnLst/>
                <a:rect l="l" t="t" r="r" b="b"/>
                <a:pathLst>
                  <a:path w="2680" h="6514" fill="none" extrusionOk="0">
                    <a:moveTo>
                      <a:pt x="1" y="1"/>
                    </a:moveTo>
                    <a:lnTo>
                      <a:pt x="2680" y="6514"/>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610;p21"/>
              <p:cNvSpPr/>
              <p:nvPr/>
            </p:nvSpPr>
            <p:spPr>
              <a:xfrm>
                <a:off x="5244792" y="3605722"/>
                <a:ext cx="531512" cy="1038645"/>
              </a:xfrm>
              <a:custGeom>
                <a:avLst/>
                <a:gdLst/>
                <a:ahLst/>
                <a:cxnLst/>
                <a:rect l="l" t="t" r="r" b="b"/>
                <a:pathLst>
                  <a:path w="17158" h="33529" extrusionOk="0">
                    <a:moveTo>
                      <a:pt x="15752" y="0"/>
                    </a:moveTo>
                    <a:cubicBezTo>
                      <a:pt x="15752" y="0"/>
                      <a:pt x="15062" y="524"/>
                      <a:pt x="13835" y="1405"/>
                    </a:cubicBezTo>
                    <a:cubicBezTo>
                      <a:pt x="12621" y="2274"/>
                      <a:pt x="12169" y="5334"/>
                      <a:pt x="10514" y="5942"/>
                    </a:cubicBezTo>
                    <a:cubicBezTo>
                      <a:pt x="8859" y="6549"/>
                      <a:pt x="7037" y="8466"/>
                      <a:pt x="6858" y="10478"/>
                    </a:cubicBezTo>
                    <a:cubicBezTo>
                      <a:pt x="6680" y="12478"/>
                      <a:pt x="4096" y="13740"/>
                      <a:pt x="3536" y="14466"/>
                    </a:cubicBezTo>
                    <a:cubicBezTo>
                      <a:pt x="2977" y="15216"/>
                      <a:pt x="4108" y="18503"/>
                      <a:pt x="2215" y="21372"/>
                    </a:cubicBezTo>
                    <a:cubicBezTo>
                      <a:pt x="0" y="24741"/>
                      <a:pt x="3191" y="33528"/>
                      <a:pt x="3191" y="33528"/>
                    </a:cubicBezTo>
                    <a:cubicBezTo>
                      <a:pt x="3191" y="33528"/>
                      <a:pt x="10335" y="29052"/>
                      <a:pt x="11918" y="27027"/>
                    </a:cubicBezTo>
                    <a:cubicBezTo>
                      <a:pt x="13490" y="25015"/>
                      <a:pt x="12180" y="23979"/>
                      <a:pt x="12002" y="21622"/>
                    </a:cubicBezTo>
                    <a:cubicBezTo>
                      <a:pt x="11823" y="19277"/>
                      <a:pt x="15490" y="19110"/>
                      <a:pt x="15395" y="16776"/>
                    </a:cubicBezTo>
                    <a:cubicBezTo>
                      <a:pt x="15324" y="14443"/>
                      <a:pt x="14181" y="12919"/>
                      <a:pt x="15050" y="12038"/>
                    </a:cubicBezTo>
                    <a:cubicBezTo>
                      <a:pt x="15931" y="11168"/>
                      <a:pt x="17157" y="8466"/>
                      <a:pt x="15752" y="6370"/>
                    </a:cubicBezTo>
                    <a:cubicBezTo>
                      <a:pt x="14359" y="4275"/>
                      <a:pt x="15752" y="1"/>
                      <a:pt x="15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11;p21"/>
              <p:cNvSpPr/>
              <p:nvPr/>
            </p:nvSpPr>
            <p:spPr>
              <a:xfrm>
                <a:off x="5343641" y="3606094"/>
                <a:ext cx="388768" cy="1038273"/>
              </a:xfrm>
              <a:custGeom>
                <a:avLst/>
                <a:gdLst/>
                <a:ahLst/>
                <a:cxnLst/>
                <a:rect l="l" t="t" r="r" b="b"/>
                <a:pathLst>
                  <a:path w="12550" h="33517" fill="none" extrusionOk="0">
                    <a:moveTo>
                      <a:pt x="0" y="33516"/>
                    </a:moveTo>
                    <a:cubicBezTo>
                      <a:pt x="0" y="33516"/>
                      <a:pt x="4322" y="19050"/>
                      <a:pt x="12549" y="0"/>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12;p21"/>
              <p:cNvSpPr/>
              <p:nvPr/>
            </p:nvSpPr>
            <p:spPr>
              <a:xfrm>
                <a:off x="5334410" y="4224962"/>
                <a:ext cx="78218" cy="207332"/>
              </a:xfrm>
              <a:custGeom>
                <a:avLst/>
                <a:gdLst/>
                <a:ahLst/>
                <a:cxnLst/>
                <a:rect l="l" t="t" r="r" b="b"/>
                <a:pathLst>
                  <a:path w="2525" h="6693" fill="none" extrusionOk="0">
                    <a:moveTo>
                      <a:pt x="1" y="1"/>
                    </a:moveTo>
                    <a:lnTo>
                      <a:pt x="2525" y="6692"/>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613;p21"/>
              <p:cNvSpPr/>
              <p:nvPr/>
            </p:nvSpPr>
            <p:spPr>
              <a:xfrm>
                <a:off x="5468294" y="4210589"/>
                <a:ext cx="185555" cy="63845"/>
              </a:xfrm>
              <a:custGeom>
                <a:avLst/>
                <a:gdLst/>
                <a:ahLst/>
                <a:cxnLst/>
                <a:rect l="l" t="t" r="r" b="b"/>
                <a:pathLst>
                  <a:path w="5990" h="2061" fill="none" extrusionOk="0">
                    <a:moveTo>
                      <a:pt x="1" y="2060"/>
                    </a:moveTo>
                    <a:lnTo>
                      <a:pt x="5989" y="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614;p21"/>
              <p:cNvSpPr/>
              <p:nvPr/>
            </p:nvSpPr>
            <p:spPr>
              <a:xfrm>
                <a:off x="5474552" y="3875319"/>
                <a:ext cx="53901" cy="234624"/>
              </a:xfrm>
              <a:custGeom>
                <a:avLst/>
                <a:gdLst/>
                <a:ahLst/>
                <a:cxnLst/>
                <a:rect l="l" t="t" r="r" b="b"/>
                <a:pathLst>
                  <a:path w="1740" h="7574" fill="none" extrusionOk="0">
                    <a:moveTo>
                      <a:pt x="1" y="1"/>
                    </a:moveTo>
                    <a:lnTo>
                      <a:pt x="1739" y="7573"/>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615;p21"/>
              <p:cNvSpPr/>
              <p:nvPr/>
            </p:nvSpPr>
            <p:spPr>
              <a:xfrm>
                <a:off x="5613982" y="3803420"/>
                <a:ext cx="118427" cy="87419"/>
              </a:xfrm>
              <a:custGeom>
                <a:avLst/>
                <a:gdLst/>
                <a:ahLst/>
                <a:cxnLst/>
                <a:rect l="l" t="t" r="r" b="b"/>
                <a:pathLst>
                  <a:path w="3823" h="2822" fill="none" extrusionOk="0">
                    <a:moveTo>
                      <a:pt x="0" y="2822"/>
                    </a:moveTo>
                    <a:lnTo>
                      <a:pt x="3822"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616;p21"/>
              <p:cNvSpPr/>
              <p:nvPr/>
            </p:nvSpPr>
            <p:spPr>
              <a:xfrm>
                <a:off x="3277844" y="3758782"/>
                <a:ext cx="531884" cy="962657"/>
              </a:xfrm>
              <a:custGeom>
                <a:avLst/>
                <a:gdLst/>
                <a:ahLst/>
                <a:cxnLst/>
                <a:rect l="l" t="t" r="r" b="b"/>
                <a:pathLst>
                  <a:path w="17170" h="31076" extrusionOk="0">
                    <a:moveTo>
                      <a:pt x="3394" y="0"/>
                    </a:moveTo>
                    <a:cubicBezTo>
                      <a:pt x="3394" y="0"/>
                      <a:pt x="2786" y="5192"/>
                      <a:pt x="1381" y="8692"/>
                    </a:cubicBezTo>
                    <a:cubicBezTo>
                      <a:pt x="0" y="12192"/>
                      <a:pt x="1905" y="13812"/>
                      <a:pt x="3394" y="15824"/>
                    </a:cubicBezTo>
                    <a:cubicBezTo>
                      <a:pt x="4882" y="17836"/>
                      <a:pt x="4358" y="20432"/>
                      <a:pt x="5489" y="24599"/>
                    </a:cubicBezTo>
                    <a:cubicBezTo>
                      <a:pt x="6620" y="28766"/>
                      <a:pt x="14216" y="31076"/>
                      <a:pt x="14216" y="31076"/>
                    </a:cubicBezTo>
                    <a:cubicBezTo>
                      <a:pt x="14216" y="31076"/>
                      <a:pt x="16657" y="26551"/>
                      <a:pt x="16919" y="24622"/>
                    </a:cubicBezTo>
                    <a:cubicBezTo>
                      <a:pt x="17169" y="22682"/>
                      <a:pt x="15955" y="17753"/>
                      <a:pt x="15431" y="15550"/>
                    </a:cubicBezTo>
                    <a:cubicBezTo>
                      <a:pt x="14895" y="13347"/>
                      <a:pt x="11930" y="12180"/>
                      <a:pt x="11502" y="11478"/>
                    </a:cubicBezTo>
                    <a:cubicBezTo>
                      <a:pt x="11073" y="10776"/>
                      <a:pt x="12288" y="6144"/>
                      <a:pt x="8454" y="5108"/>
                    </a:cubicBezTo>
                    <a:cubicBezTo>
                      <a:pt x="4608" y="4049"/>
                      <a:pt x="3394" y="0"/>
                      <a:pt x="3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17;p21"/>
              <p:cNvSpPr/>
              <p:nvPr/>
            </p:nvSpPr>
            <p:spPr>
              <a:xfrm>
                <a:off x="3383323" y="3758782"/>
                <a:ext cx="334929" cy="962657"/>
              </a:xfrm>
              <a:custGeom>
                <a:avLst/>
                <a:gdLst/>
                <a:ahLst/>
                <a:cxnLst/>
                <a:rect l="l" t="t" r="r" b="b"/>
                <a:pathLst>
                  <a:path w="10812" h="31076" fill="none" extrusionOk="0">
                    <a:moveTo>
                      <a:pt x="0" y="0"/>
                    </a:moveTo>
                    <a:cubicBezTo>
                      <a:pt x="0" y="0"/>
                      <a:pt x="6287" y="20955"/>
                      <a:pt x="10811" y="31076"/>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18;p21"/>
              <p:cNvSpPr/>
              <p:nvPr/>
            </p:nvSpPr>
            <p:spPr>
              <a:xfrm>
                <a:off x="3306963" y="4112111"/>
                <a:ext cx="226507" cy="116568"/>
              </a:xfrm>
              <a:custGeom>
                <a:avLst/>
                <a:gdLst/>
                <a:ahLst/>
                <a:cxnLst/>
                <a:rect l="l" t="t" r="r" b="b"/>
                <a:pathLst>
                  <a:path w="7312" h="3763" fill="none" extrusionOk="0">
                    <a:moveTo>
                      <a:pt x="1" y="1"/>
                    </a:moveTo>
                    <a:cubicBezTo>
                      <a:pt x="1" y="1"/>
                      <a:pt x="3692" y="2584"/>
                      <a:pt x="7311" y="3763"/>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619;p21"/>
              <p:cNvSpPr/>
              <p:nvPr/>
            </p:nvSpPr>
            <p:spPr>
              <a:xfrm>
                <a:off x="3503918" y="3928817"/>
                <a:ext cx="65703" cy="211731"/>
              </a:xfrm>
              <a:custGeom>
                <a:avLst/>
                <a:gdLst/>
                <a:ahLst/>
                <a:cxnLst/>
                <a:rect l="l" t="t" r="r" b="b"/>
                <a:pathLst>
                  <a:path w="2121" h="6835" fill="none" extrusionOk="0">
                    <a:moveTo>
                      <a:pt x="1" y="6834"/>
                    </a:moveTo>
                    <a:cubicBezTo>
                      <a:pt x="1" y="6834"/>
                      <a:pt x="989" y="3191"/>
                      <a:pt x="2120" y="0"/>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620;p21"/>
              <p:cNvSpPr/>
              <p:nvPr/>
            </p:nvSpPr>
            <p:spPr>
              <a:xfrm>
                <a:off x="3427218" y="4415288"/>
                <a:ext cx="200672" cy="81533"/>
              </a:xfrm>
              <a:custGeom>
                <a:avLst/>
                <a:gdLst/>
                <a:ahLst/>
                <a:cxnLst/>
                <a:rect l="l" t="t" r="r" b="b"/>
                <a:pathLst>
                  <a:path w="6478" h="2632" fill="none" extrusionOk="0">
                    <a:moveTo>
                      <a:pt x="0" y="0"/>
                    </a:moveTo>
                    <a:cubicBezTo>
                      <a:pt x="0" y="0"/>
                      <a:pt x="4775" y="2537"/>
                      <a:pt x="6477" y="2632"/>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621;p21"/>
              <p:cNvSpPr/>
              <p:nvPr/>
            </p:nvSpPr>
            <p:spPr>
              <a:xfrm>
                <a:off x="3598338" y="4180355"/>
                <a:ext cx="120286" cy="234964"/>
              </a:xfrm>
              <a:custGeom>
                <a:avLst/>
                <a:gdLst/>
                <a:ahLst/>
                <a:cxnLst/>
                <a:rect l="l" t="t" r="r" b="b"/>
                <a:pathLst>
                  <a:path w="3883" h="7585" fill="none" extrusionOk="0">
                    <a:moveTo>
                      <a:pt x="1" y="7584"/>
                    </a:moveTo>
                    <a:cubicBezTo>
                      <a:pt x="1" y="7584"/>
                      <a:pt x="2656" y="3429"/>
                      <a:pt x="3882" y="0"/>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622;p21"/>
              <p:cNvSpPr/>
              <p:nvPr/>
            </p:nvSpPr>
            <p:spPr>
              <a:xfrm>
                <a:off x="4343378" y="2851110"/>
                <a:ext cx="506048" cy="711305"/>
              </a:xfrm>
              <a:custGeom>
                <a:avLst/>
                <a:gdLst/>
                <a:ahLst/>
                <a:cxnLst/>
                <a:rect l="l" t="t" r="r" b="b"/>
                <a:pathLst>
                  <a:path w="16336" h="22962" extrusionOk="0">
                    <a:moveTo>
                      <a:pt x="8037" y="0"/>
                    </a:moveTo>
                    <a:cubicBezTo>
                      <a:pt x="8037" y="0"/>
                      <a:pt x="7323" y="3977"/>
                      <a:pt x="465" y="8680"/>
                    </a:cubicBezTo>
                    <a:cubicBezTo>
                      <a:pt x="465" y="8680"/>
                      <a:pt x="0" y="14550"/>
                      <a:pt x="977" y="16788"/>
                    </a:cubicBezTo>
                    <a:cubicBezTo>
                      <a:pt x="1965" y="19014"/>
                      <a:pt x="5227" y="22408"/>
                      <a:pt x="8502" y="22932"/>
                    </a:cubicBezTo>
                    <a:cubicBezTo>
                      <a:pt x="8627" y="22952"/>
                      <a:pt x="8753" y="22961"/>
                      <a:pt x="8882" y="22961"/>
                    </a:cubicBezTo>
                    <a:cubicBezTo>
                      <a:pt x="12117" y="22961"/>
                      <a:pt x="16336" y="16859"/>
                      <a:pt x="16336" y="16859"/>
                    </a:cubicBezTo>
                    <a:cubicBezTo>
                      <a:pt x="16336" y="16859"/>
                      <a:pt x="16014" y="13919"/>
                      <a:pt x="15681" y="10787"/>
                    </a:cubicBezTo>
                    <a:lnTo>
                      <a:pt x="15360" y="7644"/>
                    </a:lnTo>
                    <a:cubicBezTo>
                      <a:pt x="15360" y="7644"/>
                      <a:pt x="13062" y="6013"/>
                      <a:pt x="11561" y="3655"/>
                    </a:cubicBezTo>
                    <a:cubicBezTo>
                      <a:pt x="10061" y="1310"/>
                      <a:pt x="8037" y="0"/>
                      <a:pt x="8037" y="0"/>
                    </a:cubicBezTo>
                    <a:close/>
                  </a:path>
                </a:pathLst>
              </a:custGeom>
              <a:solidFill>
                <a:srgbClr val="F2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623;p21"/>
              <p:cNvSpPr/>
              <p:nvPr/>
            </p:nvSpPr>
            <p:spPr>
              <a:xfrm>
                <a:off x="4273306" y="3173183"/>
                <a:ext cx="90764" cy="165544"/>
              </a:xfrm>
              <a:custGeom>
                <a:avLst/>
                <a:gdLst/>
                <a:ahLst/>
                <a:cxnLst/>
                <a:rect l="l" t="t" r="r" b="b"/>
                <a:pathLst>
                  <a:path w="2930" h="5344" extrusionOk="0">
                    <a:moveTo>
                      <a:pt x="1563" y="0"/>
                    </a:moveTo>
                    <a:cubicBezTo>
                      <a:pt x="1472" y="0"/>
                      <a:pt x="1376" y="14"/>
                      <a:pt x="1274" y="45"/>
                    </a:cubicBezTo>
                    <a:cubicBezTo>
                      <a:pt x="429" y="319"/>
                      <a:pt x="0" y="4891"/>
                      <a:pt x="2929" y="5343"/>
                    </a:cubicBezTo>
                    <a:cubicBezTo>
                      <a:pt x="2643" y="4010"/>
                      <a:pt x="2584" y="2212"/>
                      <a:pt x="2620" y="759"/>
                    </a:cubicBezTo>
                    <a:cubicBezTo>
                      <a:pt x="2620" y="759"/>
                      <a:pt x="2240" y="0"/>
                      <a:pt x="1563" y="0"/>
                    </a:cubicBezTo>
                    <a:close/>
                  </a:path>
                </a:pathLst>
              </a:custGeom>
              <a:solidFill>
                <a:srgbClr val="F2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624;p21"/>
              <p:cNvSpPr/>
              <p:nvPr/>
            </p:nvSpPr>
            <p:spPr>
              <a:xfrm>
                <a:off x="4445541" y="3144312"/>
                <a:ext cx="71217" cy="95937"/>
              </a:xfrm>
              <a:custGeom>
                <a:avLst/>
                <a:gdLst/>
                <a:ahLst/>
                <a:cxnLst/>
                <a:rect l="l" t="t" r="r" b="b"/>
                <a:pathLst>
                  <a:path w="2299" h="3097" extrusionOk="0">
                    <a:moveTo>
                      <a:pt x="1155" y="1"/>
                    </a:moveTo>
                    <a:cubicBezTo>
                      <a:pt x="512" y="1"/>
                      <a:pt x="0" y="691"/>
                      <a:pt x="0" y="1548"/>
                    </a:cubicBezTo>
                    <a:cubicBezTo>
                      <a:pt x="0" y="2406"/>
                      <a:pt x="512" y="3096"/>
                      <a:pt x="1155" y="3096"/>
                    </a:cubicBezTo>
                    <a:cubicBezTo>
                      <a:pt x="1786" y="3096"/>
                      <a:pt x="2298" y="2406"/>
                      <a:pt x="2298" y="1548"/>
                    </a:cubicBezTo>
                    <a:cubicBezTo>
                      <a:pt x="2298" y="691"/>
                      <a:pt x="1786" y="1"/>
                      <a:pt x="11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625;p21"/>
              <p:cNvSpPr/>
              <p:nvPr/>
            </p:nvSpPr>
            <p:spPr>
              <a:xfrm>
                <a:off x="4680103" y="3144312"/>
                <a:ext cx="71217" cy="95937"/>
              </a:xfrm>
              <a:custGeom>
                <a:avLst/>
                <a:gdLst/>
                <a:ahLst/>
                <a:cxnLst/>
                <a:rect l="l" t="t" r="r" b="b"/>
                <a:pathLst>
                  <a:path w="2299" h="3097" extrusionOk="0">
                    <a:moveTo>
                      <a:pt x="1156" y="1"/>
                    </a:moveTo>
                    <a:cubicBezTo>
                      <a:pt x="525" y="1"/>
                      <a:pt x="1" y="691"/>
                      <a:pt x="1" y="1548"/>
                    </a:cubicBezTo>
                    <a:cubicBezTo>
                      <a:pt x="1" y="2406"/>
                      <a:pt x="525" y="3096"/>
                      <a:pt x="1156" y="3096"/>
                    </a:cubicBezTo>
                    <a:cubicBezTo>
                      <a:pt x="1787" y="3096"/>
                      <a:pt x="2299" y="2406"/>
                      <a:pt x="2299" y="1548"/>
                    </a:cubicBezTo>
                    <a:cubicBezTo>
                      <a:pt x="2299" y="691"/>
                      <a:pt x="1787" y="1"/>
                      <a:pt x="11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626;p21"/>
              <p:cNvSpPr/>
              <p:nvPr/>
            </p:nvSpPr>
            <p:spPr>
              <a:xfrm>
                <a:off x="4548820" y="3107449"/>
                <a:ext cx="47241" cy="201013"/>
              </a:xfrm>
              <a:custGeom>
                <a:avLst/>
                <a:gdLst/>
                <a:ahLst/>
                <a:cxnLst/>
                <a:rect l="l" t="t" r="r" b="b"/>
                <a:pathLst>
                  <a:path w="1525" h="6489" extrusionOk="0">
                    <a:moveTo>
                      <a:pt x="1310" y="0"/>
                    </a:moveTo>
                    <a:cubicBezTo>
                      <a:pt x="1215" y="0"/>
                      <a:pt x="1119" y="83"/>
                      <a:pt x="1119" y="191"/>
                    </a:cubicBezTo>
                    <a:cubicBezTo>
                      <a:pt x="1119" y="226"/>
                      <a:pt x="1072" y="2643"/>
                      <a:pt x="417" y="3798"/>
                    </a:cubicBezTo>
                    <a:cubicBezTo>
                      <a:pt x="84" y="4405"/>
                      <a:pt x="0" y="5013"/>
                      <a:pt x="215" y="5536"/>
                    </a:cubicBezTo>
                    <a:cubicBezTo>
                      <a:pt x="393" y="5977"/>
                      <a:pt x="798" y="6334"/>
                      <a:pt x="1250" y="6477"/>
                    </a:cubicBezTo>
                    <a:cubicBezTo>
                      <a:pt x="1274" y="6489"/>
                      <a:pt x="1298" y="6489"/>
                      <a:pt x="1310" y="6489"/>
                    </a:cubicBezTo>
                    <a:cubicBezTo>
                      <a:pt x="1393" y="6489"/>
                      <a:pt x="1477" y="6429"/>
                      <a:pt x="1489" y="6334"/>
                    </a:cubicBezTo>
                    <a:cubicBezTo>
                      <a:pt x="1524" y="6239"/>
                      <a:pt x="1465" y="6120"/>
                      <a:pt x="1358" y="6084"/>
                    </a:cubicBezTo>
                    <a:cubicBezTo>
                      <a:pt x="1012" y="5977"/>
                      <a:pt x="715" y="5727"/>
                      <a:pt x="584" y="5382"/>
                    </a:cubicBezTo>
                    <a:cubicBezTo>
                      <a:pt x="465" y="5108"/>
                      <a:pt x="405" y="4632"/>
                      <a:pt x="762" y="4001"/>
                    </a:cubicBezTo>
                    <a:cubicBezTo>
                      <a:pt x="1465" y="2750"/>
                      <a:pt x="1512" y="310"/>
                      <a:pt x="1512" y="202"/>
                    </a:cubicBezTo>
                    <a:cubicBezTo>
                      <a:pt x="1512" y="83"/>
                      <a:pt x="1417" y="0"/>
                      <a:pt x="13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627;p21"/>
              <p:cNvSpPr/>
              <p:nvPr/>
            </p:nvSpPr>
            <p:spPr>
              <a:xfrm>
                <a:off x="4485378" y="3359575"/>
                <a:ext cx="31380" cy="18617"/>
              </a:xfrm>
              <a:custGeom>
                <a:avLst/>
                <a:gdLst/>
                <a:ahLst/>
                <a:cxnLst/>
                <a:rect l="l" t="t" r="r" b="b"/>
                <a:pathLst>
                  <a:path w="1013" h="601" extrusionOk="0">
                    <a:moveTo>
                      <a:pt x="221" y="0"/>
                    </a:moveTo>
                    <a:cubicBezTo>
                      <a:pt x="140" y="0"/>
                      <a:pt x="66" y="54"/>
                      <a:pt x="48" y="136"/>
                    </a:cubicBezTo>
                    <a:cubicBezTo>
                      <a:pt x="0" y="243"/>
                      <a:pt x="60" y="362"/>
                      <a:pt x="167" y="386"/>
                    </a:cubicBezTo>
                    <a:lnTo>
                      <a:pt x="715" y="576"/>
                    </a:lnTo>
                    <a:cubicBezTo>
                      <a:pt x="727" y="600"/>
                      <a:pt x="762" y="600"/>
                      <a:pt x="774" y="600"/>
                    </a:cubicBezTo>
                    <a:cubicBezTo>
                      <a:pt x="858" y="600"/>
                      <a:pt x="941" y="553"/>
                      <a:pt x="965" y="457"/>
                    </a:cubicBezTo>
                    <a:cubicBezTo>
                      <a:pt x="1012" y="362"/>
                      <a:pt x="953" y="243"/>
                      <a:pt x="846" y="207"/>
                    </a:cubicBezTo>
                    <a:lnTo>
                      <a:pt x="298" y="17"/>
                    </a:lnTo>
                    <a:cubicBezTo>
                      <a:pt x="273" y="5"/>
                      <a:pt x="246" y="0"/>
                      <a:pt x="2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628;p21"/>
              <p:cNvSpPr/>
              <p:nvPr/>
            </p:nvSpPr>
            <p:spPr>
              <a:xfrm>
                <a:off x="4520786" y="3359141"/>
                <a:ext cx="174837" cy="27167"/>
              </a:xfrm>
              <a:custGeom>
                <a:avLst/>
                <a:gdLst/>
                <a:ahLst/>
                <a:cxnLst/>
                <a:rect l="l" t="t" r="r" b="b"/>
                <a:pathLst>
                  <a:path w="5644" h="877" extrusionOk="0">
                    <a:moveTo>
                      <a:pt x="5414" y="0"/>
                    </a:moveTo>
                    <a:cubicBezTo>
                      <a:pt x="5387" y="0"/>
                      <a:pt x="5360" y="6"/>
                      <a:pt x="5334" y="19"/>
                    </a:cubicBezTo>
                    <a:cubicBezTo>
                      <a:pt x="4484" y="369"/>
                      <a:pt x="3326" y="462"/>
                      <a:pt x="2328" y="462"/>
                    </a:cubicBezTo>
                    <a:cubicBezTo>
                      <a:pt x="1188" y="462"/>
                      <a:pt x="258" y="340"/>
                      <a:pt x="238" y="340"/>
                    </a:cubicBezTo>
                    <a:cubicBezTo>
                      <a:pt x="232" y="340"/>
                      <a:pt x="225" y="339"/>
                      <a:pt x="218" y="339"/>
                    </a:cubicBezTo>
                    <a:cubicBezTo>
                      <a:pt x="119" y="339"/>
                      <a:pt x="35" y="419"/>
                      <a:pt x="12" y="519"/>
                    </a:cubicBezTo>
                    <a:cubicBezTo>
                      <a:pt x="0" y="626"/>
                      <a:pt x="96" y="733"/>
                      <a:pt x="191" y="745"/>
                    </a:cubicBezTo>
                    <a:cubicBezTo>
                      <a:pt x="274" y="757"/>
                      <a:pt x="1191" y="876"/>
                      <a:pt x="2322" y="876"/>
                    </a:cubicBezTo>
                    <a:cubicBezTo>
                      <a:pt x="3346" y="876"/>
                      <a:pt x="4572" y="769"/>
                      <a:pt x="5489" y="388"/>
                    </a:cubicBezTo>
                    <a:cubicBezTo>
                      <a:pt x="5596" y="340"/>
                      <a:pt x="5644" y="221"/>
                      <a:pt x="5596" y="114"/>
                    </a:cubicBezTo>
                    <a:cubicBezTo>
                      <a:pt x="5561" y="44"/>
                      <a:pt x="5488" y="0"/>
                      <a:pt x="54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629;p21"/>
              <p:cNvSpPr/>
              <p:nvPr/>
            </p:nvSpPr>
            <p:spPr>
              <a:xfrm>
                <a:off x="4409762" y="3055747"/>
                <a:ext cx="125056" cy="26641"/>
              </a:xfrm>
              <a:custGeom>
                <a:avLst/>
                <a:gdLst/>
                <a:ahLst/>
                <a:cxnLst/>
                <a:rect l="l" t="t" r="r" b="b"/>
                <a:pathLst>
                  <a:path w="4037" h="860" extrusionOk="0">
                    <a:moveTo>
                      <a:pt x="2197" y="1"/>
                    </a:moveTo>
                    <a:cubicBezTo>
                      <a:pt x="1597" y="1"/>
                      <a:pt x="883" y="114"/>
                      <a:pt x="132" y="478"/>
                    </a:cubicBezTo>
                    <a:cubicBezTo>
                      <a:pt x="48" y="526"/>
                      <a:pt x="1" y="645"/>
                      <a:pt x="48" y="740"/>
                    </a:cubicBezTo>
                    <a:cubicBezTo>
                      <a:pt x="72" y="824"/>
                      <a:pt x="143" y="859"/>
                      <a:pt x="227" y="859"/>
                    </a:cubicBezTo>
                    <a:cubicBezTo>
                      <a:pt x="251" y="859"/>
                      <a:pt x="286" y="847"/>
                      <a:pt x="310" y="847"/>
                    </a:cubicBezTo>
                    <a:cubicBezTo>
                      <a:pt x="994" y="519"/>
                      <a:pt x="1652" y="418"/>
                      <a:pt x="2204" y="418"/>
                    </a:cubicBezTo>
                    <a:cubicBezTo>
                      <a:pt x="3093" y="418"/>
                      <a:pt x="3708" y="681"/>
                      <a:pt x="3715" y="681"/>
                    </a:cubicBezTo>
                    <a:cubicBezTo>
                      <a:pt x="3744" y="694"/>
                      <a:pt x="3774" y="699"/>
                      <a:pt x="3802" y="699"/>
                    </a:cubicBezTo>
                    <a:cubicBezTo>
                      <a:pt x="3881" y="699"/>
                      <a:pt x="3954" y="655"/>
                      <a:pt x="3989" y="586"/>
                    </a:cubicBezTo>
                    <a:cubicBezTo>
                      <a:pt x="4037" y="478"/>
                      <a:pt x="3989" y="359"/>
                      <a:pt x="3882" y="312"/>
                    </a:cubicBezTo>
                    <a:cubicBezTo>
                      <a:pt x="3838" y="297"/>
                      <a:pt x="3167" y="1"/>
                      <a:pt x="21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630;p21"/>
              <p:cNvSpPr/>
              <p:nvPr/>
            </p:nvSpPr>
            <p:spPr>
              <a:xfrm>
                <a:off x="4662043" y="3051782"/>
                <a:ext cx="140917" cy="23357"/>
              </a:xfrm>
              <a:custGeom>
                <a:avLst/>
                <a:gdLst/>
                <a:ahLst/>
                <a:cxnLst/>
                <a:rect l="l" t="t" r="r" b="b"/>
                <a:pathLst>
                  <a:path w="4549" h="754" extrusionOk="0">
                    <a:moveTo>
                      <a:pt x="2336" y="0"/>
                    </a:moveTo>
                    <a:cubicBezTo>
                      <a:pt x="1119" y="0"/>
                      <a:pt x="218" y="345"/>
                      <a:pt x="155" y="368"/>
                    </a:cubicBezTo>
                    <a:cubicBezTo>
                      <a:pt x="60" y="392"/>
                      <a:pt x="0" y="511"/>
                      <a:pt x="36" y="618"/>
                    </a:cubicBezTo>
                    <a:cubicBezTo>
                      <a:pt x="63" y="700"/>
                      <a:pt x="139" y="754"/>
                      <a:pt x="221" y="754"/>
                    </a:cubicBezTo>
                    <a:cubicBezTo>
                      <a:pt x="246" y="754"/>
                      <a:pt x="273" y="749"/>
                      <a:pt x="298" y="737"/>
                    </a:cubicBezTo>
                    <a:cubicBezTo>
                      <a:pt x="314" y="729"/>
                      <a:pt x="1175" y="407"/>
                      <a:pt x="2334" y="407"/>
                    </a:cubicBezTo>
                    <a:cubicBezTo>
                      <a:pt x="2920" y="407"/>
                      <a:pt x="3583" y="489"/>
                      <a:pt x="4251" y="737"/>
                    </a:cubicBezTo>
                    <a:cubicBezTo>
                      <a:pt x="4287" y="749"/>
                      <a:pt x="4299" y="749"/>
                      <a:pt x="4322" y="749"/>
                    </a:cubicBezTo>
                    <a:cubicBezTo>
                      <a:pt x="4418" y="749"/>
                      <a:pt x="4489" y="714"/>
                      <a:pt x="4513" y="618"/>
                    </a:cubicBezTo>
                    <a:cubicBezTo>
                      <a:pt x="4549" y="511"/>
                      <a:pt x="4501" y="416"/>
                      <a:pt x="4406" y="368"/>
                    </a:cubicBezTo>
                    <a:cubicBezTo>
                      <a:pt x="3680" y="92"/>
                      <a:pt x="2966" y="0"/>
                      <a:pt x="23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631;p21"/>
              <p:cNvSpPr/>
              <p:nvPr/>
            </p:nvSpPr>
            <p:spPr>
              <a:xfrm>
                <a:off x="4113586" y="3193411"/>
                <a:ext cx="78218" cy="494958"/>
              </a:xfrm>
              <a:custGeom>
                <a:avLst/>
                <a:gdLst/>
                <a:ahLst/>
                <a:cxnLst/>
                <a:rect l="l" t="t" r="r" b="b"/>
                <a:pathLst>
                  <a:path w="2525" h="15978" extrusionOk="0">
                    <a:moveTo>
                      <a:pt x="2288" y="1"/>
                    </a:moveTo>
                    <a:cubicBezTo>
                      <a:pt x="2246" y="1"/>
                      <a:pt x="2204" y="16"/>
                      <a:pt x="2168" y="47"/>
                    </a:cubicBezTo>
                    <a:cubicBezTo>
                      <a:pt x="2084" y="130"/>
                      <a:pt x="144" y="1773"/>
                      <a:pt x="48" y="4964"/>
                    </a:cubicBezTo>
                    <a:cubicBezTo>
                      <a:pt x="1" y="6643"/>
                      <a:pt x="465" y="7595"/>
                      <a:pt x="930" y="8500"/>
                    </a:cubicBezTo>
                    <a:cubicBezTo>
                      <a:pt x="1346" y="9357"/>
                      <a:pt x="1751" y="10155"/>
                      <a:pt x="1787" y="11560"/>
                    </a:cubicBezTo>
                    <a:cubicBezTo>
                      <a:pt x="1882" y="14441"/>
                      <a:pt x="1108" y="15644"/>
                      <a:pt x="1108" y="15668"/>
                    </a:cubicBezTo>
                    <a:cubicBezTo>
                      <a:pt x="1049" y="15751"/>
                      <a:pt x="1072" y="15882"/>
                      <a:pt x="1168" y="15942"/>
                    </a:cubicBezTo>
                    <a:cubicBezTo>
                      <a:pt x="1191" y="15965"/>
                      <a:pt x="1227" y="15977"/>
                      <a:pt x="1275" y="15977"/>
                    </a:cubicBezTo>
                    <a:cubicBezTo>
                      <a:pt x="1334" y="15977"/>
                      <a:pt x="1406" y="15942"/>
                      <a:pt x="1430" y="15882"/>
                    </a:cubicBezTo>
                    <a:cubicBezTo>
                      <a:pt x="1465" y="15823"/>
                      <a:pt x="2287" y="14572"/>
                      <a:pt x="2192" y="11536"/>
                    </a:cubicBezTo>
                    <a:cubicBezTo>
                      <a:pt x="2144" y="10048"/>
                      <a:pt x="1715" y="9179"/>
                      <a:pt x="1287" y="8322"/>
                    </a:cubicBezTo>
                    <a:cubicBezTo>
                      <a:pt x="834" y="7417"/>
                      <a:pt x="406" y="6560"/>
                      <a:pt x="453" y="4976"/>
                    </a:cubicBezTo>
                    <a:cubicBezTo>
                      <a:pt x="525" y="1976"/>
                      <a:pt x="2406" y="380"/>
                      <a:pt x="2418" y="368"/>
                    </a:cubicBezTo>
                    <a:cubicBezTo>
                      <a:pt x="2501" y="285"/>
                      <a:pt x="2525" y="166"/>
                      <a:pt x="2442" y="83"/>
                    </a:cubicBezTo>
                    <a:cubicBezTo>
                      <a:pt x="2401" y="28"/>
                      <a:pt x="2344" y="1"/>
                      <a:pt x="22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632;p21"/>
              <p:cNvSpPr/>
              <p:nvPr/>
            </p:nvSpPr>
            <p:spPr>
              <a:xfrm>
                <a:off x="5088758" y="3380825"/>
                <a:ext cx="73819" cy="384617"/>
              </a:xfrm>
              <a:custGeom>
                <a:avLst/>
                <a:gdLst/>
                <a:ahLst/>
                <a:cxnLst/>
                <a:rect l="l" t="t" r="r" b="b"/>
                <a:pathLst>
                  <a:path w="2383" h="12416" extrusionOk="0">
                    <a:moveTo>
                      <a:pt x="1020" y="1"/>
                    </a:moveTo>
                    <a:cubicBezTo>
                      <a:pt x="981" y="1"/>
                      <a:pt x="941" y="11"/>
                      <a:pt x="906" y="33"/>
                    </a:cubicBezTo>
                    <a:cubicBezTo>
                      <a:pt x="823" y="93"/>
                      <a:pt x="787" y="224"/>
                      <a:pt x="846" y="307"/>
                    </a:cubicBezTo>
                    <a:cubicBezTo>
                      <a:pt x="870" y="343"/>
                      <a:pt x="1977" y="2129"/>
                      <a:pt x="1977" y="4093"/>
                    </a:cubicBezTo>
                    <a:cubicBezTo>
                      <a:pt x="1977" y="6022"/>
                      <a:pt x="1656" y="7510"/>
                      <a:pt x="834" y="9237"/>
                    </a:cubicBezTo>
                    <a:cubicBezTo>
                      <a:pt x="49" y="10927"/>
                      <a:pt x="13" y="12154"/>
                      <a:pt x="13" y="12201"/>
                    </a:cubicBezTo>
                    <a:cubicBezTo>
                      <a:pt x="1" y="12320"/>
                      <a:pt x="96" y="12416"/>
                      <a:pt x="215" y="12416"/>
                    </a:cubicBezTo>
                    <a:cubicBezTo>
                      <a:pt x="311" y="12416"/>
                      <a:pt x="406" y="12320"/>
                      <a:pt x="418" y="12190"/>
                    </a:cubicBezTo>
                    <a:cubicBezTo>
                      <a:pt x="418" y="12178"/>
                      <a:pt x="453" y="10987"/>
                      <a:pt x="1204" y="9392"/>
                    </a:cubicBezTo>
                    <a:cubicBezTo>
                      <a:pt x="2037" y="7606"/>
                      <a:pt x="2382" y="6070"/>
                      <a:pt x="2382" y="4081"/>
                    </a:cubicBezTo>
                    <a:cubicBezTo>
                      <a:pt x="2382" y="1998"/>
                      <a:pt x="1239" y="164"/>
                      <a:pt x="1192" y="93"/>
                    </a:cubicBezTo>
                    <a:cubicBezTo>
                      <a:pt x="1154" y="32"/>
                      <a:pt x="1088" y="1"/>
                      <a:pt x="10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633;p21"/>
              <p:cNvSpPr/>
              <p:nvPr/>
            </p:nvSpPr>
            <p:spPr>
              <a:xfrm>
                <a:off x="4584971" y="2844295"/>
                <a:ext cx="240478" cy="249152"/>
              </a:xfrm>
              <a:custGeom>
                <a:avLst/>
                <a:gdLst/>
                <a:ahLst/>
                <a:cxnLst/>
                <a:rect l="l" t="t" r="r" b="b"/>
                <a:pathLst>
                  <a:path w="7763" h="8043" extrusionOk="0">
                    <a:moveTo>
                      <a:pt x="234" y="1"/>
                    </a:moveTo>
                    <a:cubicBezTo>
                      <a:pt x="198" y="1"/>
                      <a:pt x="163" y="10"/>
                      <a:pt x="131" y="30"/>
                    </a:cubicBezTo>
                    <a:cubicBezTo>
                      <a:pt x="48" y="65"/>
                      <a:pt x="0" y="208"/>
                      <a:pt x="60" y="292"/>
                    </a:cubicBezTo>
                    <a:cubicBezTo>
                      <a:pt x="71" y="327"/>
                      <a:pt x="1334" y="2590"/>
                      <a:pt x="2560" y="4149"/>
                    </a:cubicBezTo>
                    <a:cubicBezTo>
                      <a:pt x="4358" y="6471"/>
                      <a:pt x="7346" y="7971"/>
                      <a:pt x="7465" y="8031"/>
                    </a:cubicBezTo>
                    <a:cubicBezTo>
                      <a:pt x="7501" y="8043"/>
                      <a:pt x="7525" y="8043"/>
                      <a:pt x="7561" y="8043"/>
                    </a:cubicBezTo>
                    <a:cubicBezTo>
                      <a:pt x="7632" y="8043"/>
                      <a:pt x="7703" y="8007"/>
                      <a:pt x="7727" y="7924"/>
                    </a:cubicBezTo>
                    <a:cubicBezTo>
                      <a:pt x="7763" y="7828"/>
                      <a:pt x="7739" y="7709"/>
                      <a:pt x="7632" y="7662"/>
                    </a:cubicBezTo>
                    <a:cubicBezTo>
                      <a:pt x="7608" y="7650"/>
                      <a:pt x="4608" y="6138"/>
                      <a:pt x="2869" y="3899"/>
                    </a:cubicBezTo>
                    <a:cubicBezTo>
                      <a:pt x="1667" y="2351"/>
                      <a:pt x="417" y="125"/>
                      <a:pt x="405" y="101"/>
                    </a:cubicBezTo>
                    <a:cubicBezTo>
                      <a:pt x="373" y="38"/>
                      <a:pt x="304" y="1"/>
                      <a:pt x="2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634;p21"/>
              <p:cNvSpPr/>
              <p:nvPr/>
            </p:nvSpPr>
            <p:spPr>
              <a:xfrm>
                <a:off x="4193632" y="3457464"/>
                <a:ext cx="812540" cy="570637"/>
              </a:xfrm>
              <a:custGeom>
                <a:avLst/>
                <a:gdLst/>
                <a:ahLst/>
                <a:cxnLst/>
                <a:rect l="l" t="t" r="r" b="b"/>
                <a:pathLst>
                  <a:path w="26230" h="18421" extrusionOk="0">
                    <a:moveTo>
                      <a:pt x="18955" y="0"/>
                    </a:moveTo>
                    <a:lnTo>
                      <a:pt x="18955" y="0"/>
                    </a:lnTo>
                    <a:cubicBezTo>
                      <a:pt x="17457" y="1620"/>
                      <a:pt x="15442" y="3374"/>
                      <a:pt x="13710" y="3374"/>
                    </a:cubicBezTo>
                    <a:cubicBezTo>
                      <a:pt x="13584" y="3374"/>
                      <a:pt x="13459" y="3365"/>
                      <a:pt x="13336" y="3346"/>
                    </a:cubicBezTo>
                    <a:cubicBezTo>
                      <a:pt x="12062" y="3131"/>
                      <a:pt x="10799" y="2512"/>
                      <a:pt x="9668" y="1679"/>
                    </a:cubicBezTo>
                    <a:lnTo>
                      <a:pt x="9668" y="1679"/>
                    </a:lnTo>
                    <a:cubicBezTo>
                      <a:pt x="9716" y="3774"/>
                      <a:pt x="9716" y="8072"/>
                      <a:pt x="8990" y="9727"/>
                    </a:cubicBezTo>
                    <a:cubicBezTo>
                      <a:pt x="8013" y="11966"/>
                      <a:pt x="1" y="13097"/>
                      <a:pt x="1" y="13097"/>
                    </a:cubicBezTo>
                    <a:cubicBezTo>
                      <a:pt x="1" y="13097"/>
                      <a:pt x="5954" y="17716"/>
                      <a:pt x="13728" y="18371"/>
                    </a:cubicBezTo>
                    <a:cubicBezTo>
                      <a:pt x="14135" y="18405"/>
                      <a:pt x="14533" y="18421"/>
                      <a:pt x="14923" y="18421"/>
                    </a:cubicBezTo>
                    <a:cubicBezTo>
                      <a:pt x="21995" y="18421"/>
                      <a:pt x="26230" y="13180"/>
                      <a:pt x="26230" y="13180"/>
                    </a:cubicBezTo>
                    <a:cubicBezTo>
                      <a:pt x="26230" y="13180"/>
                      <a:pt x="20277" y="12930"/>
                      <a:pt x="18812" y="9727"/>
                    </a:cubicBezTo>
                    <a:cubicBezTo>
                      <a:pt x="18098" y="8180"/>
                      <a:pt x="18634" y="2691"/>
                      <a:pt x="18955" y="0"/>
                    </a:cubicBezTo>
                    <a:close/>
                  </a:path>
                </a:pathLst>
              </a:custGeom>
              <a:solidFill>
                <a:srgbClr val="F2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635;p21"/>
              <p:cNvSpPr/>
              <p:nvPr/>
            </p:nvSpPr>
            <p:spPr>
              <a:xfrm>
                <a:off x="3513521" y="3570624"/>
                <a:ext cx="437093" cy="912938"/>
              </a:xfrm>
              <a:custGeom>
                <a:avLst/>
                <a:gdLst/>
                <a:ahLst/>
                <a:cxnLst/>
                <a:rect l="l" t="t" r="r" b="b"/>
                <a:pathLst>
                  <a:path w="14110" h="29471" extrusionOk="0">
                    <a:moveTo>
                      <a:pt x="6358" y="0"/>
                    </a:moveTo>
                    <a:cubicBezTo>
                      <a:pt x="6137" y="0"/>
                      <a:pt x="5903" y="24"/>
                      <a:pt x="5656" y="74"/>
                    </a:cubicBezTo>
                    <a:cubicBezTo>
                      <a:pt x="1917" y="836"/>
                      <a:pt x="0" y="9599"/>
                      <a:pt x="2263" y="16314"/>
                    </a:cubicBezTo>
                    <a:cubicBezTo>
                      <a:pt x="4525" y="23029"/>
                      <a:pt x="10442" y="27815"/>
                      <a:pt x="10442" y="27815"/>
                    </a:cubicBezTo>
                    <a:cubicBezTo>
                      <a:pt x="12371" y="29220"/>
                      <a:pt x="14109" y="29470"/>
                      <a:pt x="14109" y="29470"/>
                    </a:cubicBezTo>
                    <a:lnTo>
                      <a:pt x="12704" y="27256"/>
                    </a:lnTo>
                    <a:cubicBezTo>
                      <a:pt x="11323" y="25041"/>
                      <a:pt x="10883" y="13349"/>
                      <a:pt x="10442" y="8920"/>
                    </a:cubicBezTo>
                    <a:cubicBezTo>
                      <a:pt x="10042" y="4772"/>
                      <a:pt x="9486" y="0"/>
                      <a:pt x="63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636;p21"/>
              <p:cNvSpPr/>
              <p:nvPr/>
            </p:nvSpPr>
            <p:spPr>
              <a:xfrm>
                <a:off x="3602396" y="3573629"/>
                <a:ext cx="348218" cy="910305"/>
              </a:xfrm>
              <a:custGeom>
                <a:avLst/>
                <a:gdLst/>
                <a:ahLst/>
                <a:cxnLst/>
                <a:rect l="l" t="t" r="r" b="b"/>
                <a:pathLst>
                  <a:path w="11241" h="29386" fill="none" extrusionOk="0">
                    <a:moveTo>
                      <a:pt x="2787" y="0"/>
                    </a:moveTo>
                    <a:cubicBezTo>
                      <a:pt x="2787" y="0"/>
                      <a:pt x="1" y="19717"/>
                      <a:pt x="11240" y="29385"/>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637;p21"/>
              <p:cNvSpPr/>
              <p:nvPr/>
            </p:nvSpPr>
            <p:spPr>
              <a:xfrm>
                <a:off x="3563302" y="3770956"/>
                <a:ext cx="129858" cy="178183"/>
              </a:xfrm>
              <a:custGeom>
                <a:avLst/>
                <a:gdLst/>
                <a:ahLst/>
                <a:cxnLst/>
                <a:rect l="l" t="t" r="r" b="b"/>
                <a:pathLst>
                  <a:path w="4192" h="5752" fill="none" extrusionOk="0">
                    <a:moveTo>
                      <a:pt x="1" y="0"/>
                    </a:moveTo>
                    <a:lnTo>
                      <a:pt x="4192" y="575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638;p21"/>
              <p:cNvSpPr/>
              <p:nvPr/>
            </p:nvSpPr>
            <p:spPr>
              <a:xfrm>
                <a:off x="3718221" y="3846944"/>
                <a:ext cx="118799" cy="232362"/>
              </a:xfrm>
              <a:custGeom>
                <a:avLst/>
                <a:gdLst/>
                <a:ahLst/>
                <a:cxnLst/>
                <a:rect l="l" t="t" r="r" b="b"/>
                <a:pathLst>
                  <a:path w="3835" h="7501" fill="none" extrusionOk="0">
                    <a:moveTo>
                      <a:pt x="0" y="7501"/>
                    </a:moveTo>
                    <a:lnTo>
                      <a:pt x="3834"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639;p21"/>
              <p:cNvSpPr/>
              <p:nvPr/>
            </p:nvSpPr>
            <p:spPr>
              <a:xfrm>
                <a:off x="3615685" y="4154519"/>
                <a:ext cx="174125" cy="119914"/>
              </a:xfrm>
              <a:custGeom>
                <a:avLst/>
                <a:gdLst/>
                <a:ahLst/>
                <a:cxnLst/>
                <a:rect l="l" t="t" r="r" b="b"/>
                <a:pathLst>
                  <a:path w="5621" h="3871" fill="none" extrusionOk="0">
                    <a:moveTo>
                      <a:pt x="0" y="1"/>
                    </a:moveTo>
                    <a:lnTo>
                      <a:pt x="5620" y="387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640;p21"/>
              <p:cNvSpPr/>
              <p:nvPr/>
            </p:nvSpPr>
            <p:spPr>
              <a:xfrm>
                <a:off x="3620858" y="3862959"/>
                <a:ext cx="1947060" cy="1050013"/>
              </a:xfrm>
              <a:custGeom>
                <a:avLst/>
                <a:gdLst/>
                <a:ahLst/>
                <a:cxnLst/>
                <a:rect l="l" t="t" r="r" b="b"/>
                <a:pathLst>
                  <a:path w="62854" h="33896" extrusionOk="0">
                    <a:moveTo>
                      <a:pt x="18242" y="1"/>
                    </a:moveTo>
                    <a:cubicBezTo>
                      <a:pt x="17215" y="1"/>
                      <a:pt x="13256" y="259"/>
                      <a:pt x="10990" y="4091"/>
                    </a:cubicBezTo>
                    <a:cubicBezTo>
                      <a:pt x="8370" y="8544"/>
                      <a:pt x="3322" y="19962"/>
                      <a:pt x="1655" y="25796"/>
                    </a:cubicBezTo>
                    <a:cubicBezTo>
                      <a:pt x="0" y="31630"/>
                      <a:pt x="4965" y="33547"/>
                      <a:pt x="12275" y="33547"/>
                    </a:cubicBezTo>
                    <a:cubicBezTo>
                      <a:pt x="17157" y="33547"/>
                      <a:pt x="32617" y="33896"/>
                      <a:pt x="43647" y="33896"/>
                    </a:cubicBezTo>
                    <a:cubicBezTo>
                      <a:pt x="49162" y="33896"/>
                      <a:pt x="53570" y="33809"/>
                      <a:pt x="54995" y="33547"/>
                    </a:cubicBezTo>
                    <a:cubicBezTo>
                      <a:pt x="59269" y="32761"/>
                      <a:pt x="62139" y="32939"/>
                      <a:pt x="62496" y="28665"/>
                    </a:cubicBezTo>
                    <a:cubicBezTo>
                      <a:pt x="62853" y="24415"/>
                      <a:pt x="54650" y="6531"/>
                      <a:pt x="53793" y="4436"/>
                    </a:cubicBezTo>
                    <a:cubicBezTo>
                      <a:pt x="52942" y="2413"/>
                      <a:pt x="49263" y="69"/>
                      <a:pt x="45164" y="69"/>
                    </a:cubicBezTo>
                    <a:cubicBezTo>
                      <a:pt x="45017" y="69"/>
                      <a:pt x="44869" y="72"/>
                      <a:pt x="44720" y="78"/>
                    </a:cubicBezTo>
                    <a:cubicBezTo>
                      <a:pt x="44720" y="78"/>
                      <a:pt x="40495" y="5319"/>
                      <a:pt x="33415" y="5319"/>
                    </a:cubicBezTo>
                    <a:cubicBezTo>
                      <a:pt x="33025" y="5319"/>
                      <a:pt x="32626" y="5303"/>
                      <a:pt x="32218" y="5269"/>
                    </a:cubicBezTo>
                    <a:cubicBezTo>
                      <a:pt x="24444" y="4626"/>
                      <a:pt x="18491" y="7"/>
                      <a:pt x="18491" y="7"/>
                    </a:cubicBezTo>
                    <a:cubicBezTo>
                      <a:pt x="18491" y="7"/>
                      <a:pt x="18402" y="1"/>
                      <a:pt x="182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641;p21"/>
              <p:cNvSpPr/>
              <p:nvPr/>
            </p:nvSpPr>
            <p:spPr>
              <a:xfrm>
                <a:off x="4026199" y="4373251"/>
                <a:ext cx="1136379" cy="279882"/>
              </a:xfrm>
              <a:custGeom>
                <a:avLst/>
                <a:gdLst/>
                <a:ahLst/>
                <a:cxnLst/>
                <a:rect l="l" t="t" r="r" b="b"/>
                <a:pathLst>
                  <a:path w="36684" h="9035" extrusionOk="0">
                    <a:moveTo>
                      <a:pt x="0" y="0"/>
                    </a:moveTo>
                    <a:lnTo>
                      <a:pt x="976" y="7108"/>
                    </a:lnTo>
                    <a:lnTo>
                      <a:pt x="3608" y="7823"/>
                    </a:lnTo>
                    <a:cubicBezTo>
                      <a:pt x="3608" y="7823"/>
                      <a:pt x="14348" y="9034"/>
                      <a:pt x="21478" y="9034"/>
                    </a:cubicBezTo>
                    <a:cubicBezTo>
                      <a:pt x="23316" y="9034"/>
                      <a:pt x="24914" y="8954"/>
                      <a:pt x="26027" y="8751"/>
                    </a:cubicBezTo>
                    <a:cubicBezTo>
                      <a:pt x="31444" y="7775"/>
                      <a:pt x="36278" y="6251"/>
                      <a:pt x="36278" y="6251"/>
                    </a:cubicBezTo>
                    <a:lnTo>
                      <a:pt x="36683" y="1357"/>
                    </a:lnTo>
                    <a:lnTo>
                      <a:pt x="36683" y="1357"/>
                    </a:lnTo>
                    <a:cubicBezTo>
                      <a:pt x="36683" y="1358"/>
                      <a:pt x="31563" y="8017"/>
                      <a:pt x="20765" y="8017"/>
                    </a:cubicBezTo>
                    <a:cubicBezTo>
                      <a:pt x="20167" y="8017"/>
                      <a:pt x="19552" y="7997"/>
                      <a:pt x="18919" y="7954"/>
                    </a:cubicBezTo>
                    <a:cubicBezTo>
                      <a:pt x="6823" y="7132"/>
                      <a:pt x="0" y="1"/>
                      <a:pt x="0" y="0"/>
                    </a:cubicBezTo>
                    <a:close/>
                  </a:path>
                </a:pathLst>
              </a:custGeom>
              <a:solidFill>
                <a:srgbClr val="5F5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642;p21"/>
              <p:cNvSpPr/>
              <p:nvPr/>
            </p:nvSpPr>
            <p:spPr>
              <a:xfrm>
                <a:off x="3779432" y="4555058"/>
                <a:ext cx="359649" cy="64588"/>
              </a:xfrm>
              <a:custGeom>
                <a:avLst/>
                <a:gdLst/>
                <a:ahLst/>
                <a:cxnLst/>
                <a:rect l="l" t="t" r="r" b="b"/>
                <a:pathLst>
                  <a:path w="11610" h="2085" extrusionOk="0">
                    <a:moveTo>
                      <a:pt x="4621" y="0"/>
                    </a:moveTo>
                    <a:cubicBezTo>
                      <a:pt x="2066" y="0"/>
                      <a:pt x="174" y="1672"/>
                      <a:pt x="96" y="1739"/>
                    </a:cubicBezTo>
                    <a:cubicBezTo>
                      <a:pt x="13" y="1811"/>
                      <a:pt x="1" y="1930"/>
                      <a:pt x="72" y="2025"/>
                    </a:cubicBezTo>
                    <a:cubicBezTo>
                      <a:pt x="117" y="2064"/>
                      <a:pt x="173" y="2085"/>
                      <a:pt x="228" y="2085"/>
                    </a:cubicBezTo>
                    <a:cubicBezTo>
                      <a:pt x="274" y="2085"/>
                      <a:pt x="320" y="2070"/>
                      <a:pt x="358" y="2037"/>
                    </a:cubicBezTo>
                    <a:cubicBezTo>
                      <a:pt x="369" y="2015"/>
                      <a:pt x="2208" y="394"/>
                      <a:pt x="4613" y="394"/>
                    </a:cubicBezTo>
                    <a:cubicBezTo>
                      <a:pt x="4776" y="394"/>
                      <a:pt x="4941" y="402"/>
                      <a:pt x="5109" y="418"/>
                    </a:cubicBezTo>
                    <a:cubicBezTo>
                      <a:pt x="7787" y="668"/>
                      <a:pt x="11264" y="2049"/>
                      <a:pt x="11300" y="2073"/>
                    </a:cubicBezTo>
                    <a:cubicBezTo>
                      <a:pt x="11324" y="2085"/>
                      <a:pt x="11347" y="2085"/>
                      <a:pt x="11371" y="2085"/>
                    </a:cubicBezTo>
                    <a:cubicBezTo>
                      <a:pt x="11467" y="2085"/>
                      <a:pt x="11538" y="2025"/>
                      <a:pt x="11562" y="1977"/>
                    </a:cubicBezTo>
                    <a:cubicBezTo>
                      <a:pt x="11609" y="1870"/>
                      <a:pt x="11562" y="1751"/>
                      <a:pt x="11467" y="1715"/>
                    </a:cubicBezTo>
                    <a:cubicBezTo>
                      <a:pt x="11419" y="1692"/>
                      <a:pt x="7895" y="299"/>
                      <a:pt x="5156" y="25"/>
                    </a:cubicBezTo>
                    <a:cubicBezTo>
                      <a:pt x="4975" y="8"/>
                      <a:pt x="4796" y="0"/>
                      <a:pt x="46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643;p21"/>
              <p:cNvSpPr/>
              <p:nvPr/>
            </p:nvSpPr>
            <p:spPr>
              <a:xfrm>
                <a:off x="3882339" y="4489975"/>
                <a:ext cx="99624" cy="83206"/>
              </a:xfrm>
              <a:custGeom>
                <a:avLst/>
                <a:gdLst/>
                <a:ahLst/>
                <a:cxnLst/>
                <a:rect l="l" t="t" r="r" b="b"/>
                <a:pathLst>
                  <a:path w="3216" h="2686" extrusionOk="0">
                    <a:moveTo>
                      <a:pt x="240" y="1"/>
                    </a:moveTo>
                    <a:cubicBezTo>
                      <a:pt x="169" y="1"/>
                      <a:pt x="99" y="35"/>
                      <a:pt x="60" y="90"/>
                    </a:cubicBezTo>
                    <a:cubicBezTo>
                      <a:pt x="1" y="185"/>
                      <a:pt x="24" y="316"/>
                      <a:pt x="120" y="376"/>
                    </a:cubicBezTo>
                    <a:cubicBezTo>
                      <a:pt x="132" y="387"/>
                      <a:pt x="1679" y="1447"/>
                      <a:pt x="2870" y="2614"/>
                    </a:cubicBezTo>
                    <a:cubicBezTo>
                      <a:pt x="2906" y="2662"/>
                      <a:pt x="2965" y="2685"/>
                      <a:pt x="3001" y="2685"/>
                    </a:cubicBezTo>
                    <a:cubicBezTo>
                      <a:pt x="3061" y="2685"/>
                      <a:pt x="3108" y="2662"/>
                      <a:pt x="3144" y="2602"/>
                    </a:cubicBezTo>
                    <a:cubicBezTo>
                      <a:pt x="3215" y="2531"/>
                      <a:pt x="3215" y="2400"/>
                      <a:pt x="3144" y="2316"/>
                    </a:cubicBezTo>
                    <a:cubicBezTo>
                      <a:pt x="1929" y="1114"/>
                      <a:pt x="358" y="42"/>
                      <a:pt x="346" y="30"/>
                    </a:cubicBezTo>
                    <a:cubicBezTo>
                      <a:pt x="313" y="10"/>
                      <a:pt x="277" y="1"/>
                      <a:pt x="2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644;p21"/>
              <p:cNvSpPr/>
              <p:nvPr/>
            </p:nvSpPr>
            <p:spPr>
              <a:xfrm>
                <a:off x="4016968" y="4346642"/>
                <a:ext cx="45754" cy="246829"/>
              </a:xfrm>
              <a:custGeom>
                <a:avLst/>
                <a:gdLst/>
                <a:ahLst/>
                <a:cxnLst/>
                <a:rect l="l" t="t" r="r" b="b"/>
                <a:pathLst>
                  <a:path w="1477" h="7968" extrusionOk="0">
                    <a:moveTo>
                      <a:pt x="202" y="1"/>
                    </a:moveTo>
                    <a:cubicBezTo>
                      <a:pt x="195" y="1"/>
                      <a:pt x="187" y="1"/>
                      <a:pt x="179" y="2"/>
                    </a:cubicBezTo>
                    <a:cubicBezTo>
                      <a:pt x="72" y="14"/>
                      <a:pt x="0" y="121"/>
                      <a:pt x="12" y="228"/>
                    </a:cubicBezTo>
                    <a:lnTo>
                      <a:pt x="1072" y="7789"/>
                    </a:lnTo>
                    <a:cubicBezTo>
                      <a:pt x="1084" y="7884"/>
                      <a:pt x="1155" y="7967"/>
                      <a:pt x="1262" y="7967"/>
                    </a:cubicBezTo>
                    <a:cubicBezTo>
                      <a:pt x="1262" y="7967"/>
                      <a:pt x="1274" y="7967"/>
                      <a:pt x="1298" y="7943"/>
                    </a:cubicBezTo>
                    <a:cubicBezTo>
                      <a:pt x="1393" y="7931"/>
                      <a:pt x="1477" y="7824"/>
                      <a:pt x="1453" y="7729"/>
                    </a:cubicBezTo>
                    <a:lnTo>
                      <a:pt x="405" y="169"/>
                    </a:lnTo>
                    <a:cubicBezTo>
                      <a:pt x="383" y="69"/>
                      <a:pt x="300" y="1"/>
                      <a:pt x="2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645;p21"/>
              <p:cNvSpPr/>
              <p:nvPr/>
            </p:nvSpPr>
            <p:spPr>
              <a:xfrm>
                <a:off x="5086559" y="4542234"/>
                <a:ext cx="291777" cy="51237"/>
              </a:xfrm>
              <a:custGeom>
                <a:avLst/>
                <a:gdLst/>
                <a:ahLst/>
                <a:cxnLst/>
                <a:rect l="l" t="t" r="r" b="b"/>
                <a:pathLst>
                  <a:path w="9419" h="1654" extrusionOk="0">
                    <a:moveTo>
                      <a:pt x="5405" y="0"/>
                    </a:moveTo>
                    <a:cubicBezTo>
                      <a:pt x="2775" y="0"/>
                      <a:pt x="288" y="1182"/>
                      <a:pt x="132" y="1260"/>
                    </a:cubicBezTo>
                    <a:cubicBezTo>
                      <a:pt x="48" y="1308"/>
                      <a:pt x="1" y="1427"/>
                      <a:pt x="48" y="1534"/>
                    </a:cubicBezTo>
                    <a:cubicBezTo>
                      <a:pt x="72" y="1606"/>
                      <a:pt x="143" y="1653"/>
                      <a:pt x="227" y="1653"/>
                    </a:cubicBezTo>
                    <a:cubicBezTo>
                      <a:pt x="251" y="1653"/>
                      <a:pt x="286" y="1629"/>
                      <a:pt x="310" y="1629"/>
                    </a:cubicBezTo>
                    <a:cubicBezTo>
                      <a:pt x="350" y="1614"/>
                      <a:pt x="2849" y="421"/>
                      <a:pt x="5434" y="421"/>
                    </a:cubicBezTo>
                    <a:cubicBezTo>
                      <a:pt x="6724" y="421"/>
                      <a:pt x="8035" y="718"/>
                      <a:pt x="9073" y="1606"/>
                    </a:cubicBezTo>
                    <a:cubicBezTo>
                      <a:pt x="9115" y="1632"/>
                      <a:pt x="9162" y="1647"/>
                      <a:pt x="9207" y="1647"/>
                    </a:cubicBezTo>
                    <a:cubicBezTo>
                      <a:pt x="9264" y="1647"/>
                      <a:pt x="9319" y="1623"/>
                      <a:pt x="9359" y="1570"/>
                    </a:cubicBezTo>
                    <a:cubicBezTo>
                      <a:pt x="9418" y="1487"/>
                      <a:pt x="9418" y="1367"/>
                      <a:pt x="9335" y="1296"/>
                    </a:cubicBezTo>
                    <a:cubicBezTo>
                      <a:pt x="8195" y="323"/>
                      <a:pt x="6780" y="0"/>
                      <a:pt x="54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646;p21"/>
              <p:cNvSpPr/>
              <p:nvPr/>
            </p:nvSpPr>
            <p:spPr>
              <a:xfrm>
                <a:off x="5143743" y="4372880"/>
                <a:ext cx="22149" cy="194012"/>
              </a:xfrm>
              <a:custGeom>
                <a:avLst/>
                <a:gdLst/>
                <a:ahLst/>
                <a:cxnLst/>
                <a:rect l="l" t="t" r="r" b="b"/>
                <a:pathLst>
                  <a:path w="715" h="6263" extrusionOk="0">
                    <a:moveTo>
                      <a:pt x="500" y="0"/>
                    </a:moveTo>
                    <a:cubicBezTo>
                      <a:pt x="405" y="0"/>
                      <a:pt x="310" y="96"/>
                      <a:pt x="310" y="191"/>
                    </a:cubicBezTo>
                    <a:lnTo>
                      <a:pt x="12" y="6061"/>
                    </a:lnTo>
                    <a:cubicBezTo>
                      <a:pt x="0" y="6168"/>
                      <a:pt x="83" y="6263"/>
                      <a:pt x="202" y="6263"/>
                    </a:cubicBezTo>
                    <a:cubicBezTo>
                      <a:pt x="310" y="6263"/>
                      <a:pt x="405" y="6180"/>
                      <a:pt x="417" y="6072"/>
                    </a:cubicBezTo>
                    <a:lnTo>
                      <a:pt x="714" y="215"/>
                    </a:lnTo>
                    <a:cubicBezTo>
                      <a:pt x="714" y="107"/>
                      <a:pt x="619" y="0"/>
                      <a:pt x="5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647;p21"/>
              <p:cNvSpPr/>
              <p:nvPr/>
            </p:nvSpPr>
            <p:spPr>
              <a:xfrm>
                <a:off x="5186895" y="4451810"/>
                <a:ext cx="132801" cy="103279"/>
              </a:xfrm>
              <a:custGeom>
                <a:avLst/>
                <a:gdLst/>
                <a:ahLst/>
                <a:cxnLst/>
                <a:rect l="l" t="t" r="r" b="b"/>
                <a:pathLst>
                  <a:path w="4287" h="3334" extrusionOk="0">
                    <a:moveTo>
                      <a:pt x="4077" y="1"/>
                    </a:moveTo>
                    <a:cubicBezTo>
                      <a:pt x="4055" y="1"/>
                      <a:pt x="4033" y="4"/>
                      <a:pt x="4012" y="12"/>
                    </a:cubicBezTo>
                    <a:cubicBezTo>
                      <a:pt x="2012" y="679"/>
                      <a:pt x="143" y="2917"/>
                      <a:pt x="60" y="3001"/>
                    </a:cubicBezTo>
                    <a:cubicBezTo>
                      <a:pt x="0" y="3096"/>
                      <a:pt x="0" y="3215"/>
                      <a:pt x="95" y="3286"/>
                    </a:cubicBezTo>
                    <a:cubicBezTo>
                      <a:pt x="143" y="3322"/>
                      <a:pt x="179" y="3334"/>
                      <a:pt x="226" y="3334"/>
                    </a:cubicBezTo>
                    <a:cubicBezTo>
                      <a:pt x="286" y="3334"/>
                      <a:pt x="333" y="3298"/>
                      <a:pt x="357" y="3251"/>
                    </a:cubicBezTo>
                    <a:cubicBezTo>
                      <a:pt x="381" y="3239"/>
                      <a:pt x="2238" y="1024"/>
                      <a:pt x="4132" y="393"/>
                    </a:cubicBezTo>
                    <a:cubicBezTo>
                      <a:pt x="4251" y="369"/>
                      <a:pt x="4286" y="250"/>
                      <a:pt x="4262" y="143"/>
                    </a:cubicBezTo>
                    <a:cubicBezTo>
                      <a:pt x="4235" y="50"/>
                      <a:pt x="4156" y="1"/>
                      <a:pt x="40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648;p21"/>
              <p:cNvSpPr/>
              <p:nvPr/>
            </p:nvSpPr>
            <p:spPr>
              <a:xfrm>
                <a:off x="4493123" y="3457464"/>
                <a:ext cx="287719" cy="137881"/>
              </a:xfrm>
              <a:custGeom>
                <a:avLst/>
                <a:gdLst/>
                <a:ahLst/>
                <a:cxnLst/>
                <a:rect l="l" t="t" r="r" b="b"/>
                <a:pathLst>
                  <a:path w="9288" h="4451" extrusionOk="0">
                    <a:moveTo>
                      <a:pt x="9287" y="0"/>
                    </a:moveTo>
                    <a:lnTo>
                      <a:pt x="9287" y="0"/>
                    </a:lnTo>
                    <a:cubicBezTo>
                      <a:pt x="7789" y="1620"/>
                      <a:pt x="5774" y="3374"/>
                      <a:pt x="4042" y="3374"/>
                    </a:cubicBezTo>
                    <a:cubicBezTo>
                      <a:pt x="3916" y="3374"/>
                      <a:pt x="3791" y="3365"/>
                      <a:pt x="3668" y="3346"/>
                    </a:cubicBezTo>
                    <a:cubicBezTo>
                      <a:pt x="2394" y="3131"/>
                      <a:pt x="1131" y="2512"/>
                      <a:pt x="0" y="1679"/>
                    </a:cubicBezTo>
                    <a:lnTo>
                      <a:pt x="0" y="1679"/>
                    </a:lnTo>
                    <a:cubicBezTo>
                      <a:pt x="1" y="1679"/>
                      <a:pt x="3310" y="4451"/>
                      <a:pt x="6910" y="4451"/>
                    </a:cubicBezTo>
                    <a:cubicBezTo>
                      <a:pt x="7564" y="4451"/>
                      <a:pt x="8228" y="4359"/>
                      <a:pt x="8882" y="4143"/>
                    </a:cubicBezTo>
                    <a:cubicBezTo>
                      <a:pt x="8990" y="2596"/>
                      <a:pt x="9156" y="1084"/>
                      <a:pt x="92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649;p21"/>
              <p:cNvSpPr/>
              <p:nvPr/>
            </p:nvSpPr>
            <p:spPr>
              <a:xfrm>
                <a:off x="4363668" y="3255335"/>
                <a:ext cx="92963" cy="60871"/>
              </a:xfrm>
              <a:custGeom>
                <a:avLst/>
                <a:gdLst/>
                <a:ahLst/>
                <a:cxnLst/>
                <a:rect l="l" t="t" r="r" b="b"/>
                <a:pathLst>
                  <a:path w="3001" h="1965" extrusionOk="0">
                    <a:moveTo>
                      <a:pt x="1500" y="0"/>
                    </a:moveTo>
                    <a:cubicBezTo>
                      <a:pt x="667" y="0"/>
                      <a:pt x="0" y="441"/>
                      <a:pt x="0" y="977"/>
                    </a:cubicBezTo>
                    <a:cubicBezTo>
                      <a:pt x="0" y="1524"/>
                      <a:pt x="667" y="1965"/>
                      <a:pt x="1500" y="1965"/>
                    </a:cubicBezTo>
                    <a:cubicBezTo>
                      <a:pt x="2334" y="1965"/>
                      <a:pt x="3001" y="1524"/>
                      <a:pt x="3001" y="977"/>
                    </a:cubicBezTo>
                    <a:cubicBezTo>
                      <a:pt x="3001" y="441"/>
                      <a:pt x="2334" y="0"/>
                      <a:pt x="1500" y="0"/>
                    </a:cubicBezTo>
                    <a:close/>
                  </a:path>
                </a:pathLst>
              </a:custGeom>
              <a:solidFill>
                <a:srgbClr val="DF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650;p21"/>
              <p:cNvSpPr/>
              <p:nvPr/>
            </p:nvSpPr>
            <p:spPr>
              <a:xfrm>
                <a:off x="3620858" y="4566520"/>
                <a:ext cx="1937828" cy="347010"/>
              </a:xfrm>
              <a:custGeom>
                <a:avLst/>
                <a:gdLst/>
                <a:ahLst/>
                <a:cxnLst/>
                <a:rect l="l" t="t" r="r" b="b"/>
                <a:pathLst>
                  <a:path w="62556" h="11202" extrusionOk="0">
                    <a:moveTo>
                      <a:pt x="2655" y="0"/>
                    </a:moveTo>
                    <a:cubicBezTo>
                      <a:pt x="2250" y="1131"/>
                      <a:pt x="1905" y="2179"/>
                      <a:pt x="1655" y="3096"/>
                    </a:cubicBezTo>
                    <a:cubicBezTo>
                      <a:pt x="0" y="8930"/>
                      <a:pt x="4965" y="10847"/>
                      <a:pt x="12275" y="10847"/>
                    </a:cubicBezTo>
                    <a:cubicBezTo>
                      <a:pt x="17157" y="10847"/>
                      <a:pt x="32617" y="11201"/>
                      <a:pt x="43647" y="11201"/>
                    </a:cubicBezTo>
                    <a:cubicBezTo>
                      <a:pt x="49162" y="11201"/>
                      <a:pt x="53570" y="11113"/>
                      <a:pt x="54995" y="10847"/>
                    </a:cubicBezTo>
                    <a:cubicBezTo>
                      <a:pt x="59269" y="10061"/>
                      <a:pt x="62139" y="10239"/>
                      <a:pt x="62496" y="5965"/>
                    </a:cubicBezTo>
                    <a:cubicBezTo>
                      <a:pt x="62556" y="5179"/>
                      <a:pt x="62329" y="3929"/>
                      <a:pt x="61913" y="2417"/>
                    </a:cubicBezTo>
                    <a:cubicBezTo>
                      <a:pt x="61091" y="4513"/>
                      <a:pt x="59448" y="7382"/>
                      <a:pt x="56317" y="8227"/>
                    </a:cubicBezTo>
                    <a:cubicBezTo>
                      <a:pt x="53729" y="8939"/>
                      <a:pt x="42122" y="9400"/>
                      <a:pt x="30686" y="9400"/>
                    </a:cubicBezTo>
                    <a:cubicBezTo>
                      <a:pt x="19551" y="9400"/>
                      <a:pt x="8577" y="8963"/>
                      <a:pt x="6251" y="7894"/>
                    </a:cubicBezTo>
                    <a:cubicBezTo>
                      <a:pt x="3846" y="6775"/>
                      <a:pt x="2953" y="3215"/>
                      <a:pt x="26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651;p21"/>
              <p:cNvSpPr/>
              <p:nvPr/>
            </p:nvSpPr>
            <p:spPr>
              <a:xfrm>
                <a:off x="4734345" y="3255335"/>
                <a:ext cx="92963" cy="60871"/>
              </a:xfrm>
              <a:custGeom>
                <a:avLst/>
                <a:gdLst/>
                <a:ahLst/>
                <a:cxnLst/>
                <a:rect l="l" t="t" r="r" b="b"/>
                <a:pathLst>
                  <a:path w="3001" h="1965" extrusionOk="0">
                    <a:moveTo>
                      <a:pt x="1500" y="0"/>
                    </a:moveTo>
                    <a:cubicBezTo>
                      <a:pt x="667" y="0"/>
                      <a:pt x="0" y="441"/>
                      <a:pt x="0" y="977"/>
                    </a:cubicBezTo>
                    <a:cubicBezTo>
                      <a:pt x="0" y="1524"/>
                      <a:pt x="667" y="1965"/>
                      <a:pt x="1500" y="1965"/>
                    </a:cubicBezTo>
                    <a:cubicBezTo>
                      <a:pt x="2334" y="1965"/>
                      <a:pt x="3000" y="1524"/>
                      <a:pt x="3000" y="977"/>
                    </a:cubicBezTo>
                    <a:cubicBezTo>
                      <a:pt x="3000" y="441"/>
                      <a:pt x="2334" y="0"/>
                      <a:pt x="1500" y="0"/>
                    </a:cubicBezTo>
                    <a:close/>
                  </a:path>
                </a:pathLst>
              </a:custGeom>
              <a:solidFill>
                <a:srgbClr val="DF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652;p21"/>
              <p:cNvSpPr/>
              <p:nvPr/>
            </p:nvSpPr>
            <p:spPr>
              <a:xfrm>
                <a:off x="4093327" y="4335614"/>
                <a:ext cx="1037158" cy="618187"/>
              </a:xfrm>
              <a:custGeom>
                <a:avLst/>
                <a:gdLst/>
                <a:ahLst/>
                <a:cxnLst/>
                <a:rect l="l" t="t" r="r" b="b"/>
                <a:pathLst>
                  <a:path w="33481" h="19956" extrusionOk="0">
                    <a:moveTo>
                      <a:pt x="0" y="1"/>
                    </a:moveTo>
                    <a:lnTo>
                      <a:pt x="2750" y="19956"/>
                    </a:lnTo>
                    <a:lnTo>
                      <a:pt x="30563" y="19956"/>
                    </a:lnTo>
                    <a:lnTo>
                      <a:pt x="33480" y="1"/>
                    </a:lnTo>
                    <a:close/>
                  </a:path>
                </a:pathLst>
              </a:custGeom>
              <a:solidFill>
                <a:srgbClr val="EAE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653;p21"/>
              <p:cNvSpPr/>
              <p:nvPr/>
            </p:nvSpPr>
            <p:spPr>
              <a:xfrm>
                <a:off x="4093327" y="4302437"/>
                <a:ext cx="1037158" cy="33208"/>
              </a:xfrm>
              <a:custGeom>
                <a:avLst/>
                <a:gdLst/>
                <a:ahLst/>
                <a:cxnLst/>
                <a:rect l="l" t="t" r="r" b="b"/>
                <a:pathLst>
                  <a:path w="33481" h="1072" extrusionOk="0">
                    <a:moveTo>
                      <a:pt x="619" y="0"/>
                    </a:moveTo>
                    <a:lnTo>
                      <a:pt x="0" y="1072"/>
                    </a:lnTo>
                    <a:lnTo>
                      <a:pt x="33480" y="1072"/>
                    </a:lnTo>
                    <a:lnTo>
                      <a:pt x="3307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654;p21"/>
              <p:cNvSpPr/>
              <p:nvPr/>
            </p:nvSpPr>
            <p:spPr>
              <a:xfrm>
                <a:off x="4507496" y="4570578"/>
                <a:ext cx="184440" cy="184440"/>
              </a:xfrm>
              <a:custGeom>
                <a:avLst/>
                <a:gdLst/>
                <a:ahLst/>
                <a:cxnLst/>
                <a:rect l="l" t="t" r="r" b="b"/>
                <a:pathLst>
                  <a:path w="5954" h="5954" extrusionOk="0">
                    <a:moveTo>
                      <a:pt x="2977" y="0"/>
                    </a:moveTo>
                    <a:cubicBezTo>
                      <a:pt x="1334" y="0"/>
                      <a:pt x="1" y="1334"/>
                      <a:pt x="1" y="2977"/>
                    </a:cubicBezTo>
                    <a:cubicBezTo>
                      <a:pt x="1" y="4620"/>
                      <a:pt x="1334" y="5953"/>
                      <a:pt x="2977" y="5953"/>
                    </a:cubicBezTo>
                    <a:cubicBezTo>
                      <a:pt x="4620" y="5953"/>
                      <a:pt x="5954" y="4620"/>
                      <a:pt x="5954" y="2977"/>
                    </a:cubicBezTo>
                    <a:cubicBezTo>
                      <a:pt x="5954" y="1334"/>
                      <a:pt x="4620" y="0"/>
                      <a:pt x="29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p:cNvSpPr txBox="1"/>
            <p:nvPr/>
          </p:nvSpPr>
          <p:spPr>
            <a:xfrm>
              <a:off x="564733" y="4372620"/>
              <a:ext cx="937902" cy="307777"/>
            </a:xfrm>
            <a:prstGeom prst="rect">
              <a:avLst/>
            </a:prstGeom>
            <a:noFill/>
          </p:spPr>
          <p:txBody>
            <a:bodyPr wrap="square" rtlCol="0">
              <a:spAutoFit/>
            </a:bodyPr>
            <a:lstStyle/>
            <a:p>
              <a:pPr algn="ctr"/>
              <a:r>
                <a:rPr lang="en-US"/>
                <a:t>Alice</a:t>
              </a:r>
            </a:p>
          </p:txBody>
        </p:sp>
      </p:grpSp>
      <p:grpSp>
        <p:nvGrpSpPr>
          <p:cNvPr id="9" name="Group 8"/>
          <p:cNvGrpSpPr/>
          <p:nvPr/>
        </p:nvGrpSpPr>
        <p:grpSpPr>
          <a:xfrm>
            <a:off x="7278261" y="3170165"/>
            <a:ext cx="1410940" cy="1504461"/>
            <a:chOff x="7278261" y="3170165"/>
            <a:chExt cx="1410940" cy="1504461"/>
          </a:xfrm>
        </p:grpSpPr>
        <p:grpSp>
          <p:nvGrpSpPr>
            <p:cNvPr id="145" name="Google Shape;2335;p32"/>
            <p:cNvGrpSpPr/>
            <p:nvPr/>
          </p:nvGrpSpPr>
          <p:grpSpPr>
            <a:xfrm>
              <a:off x="7278261" y="3170165"/>
              <a:ext cx="1410940" cy="1158212"/>
              <a:chOff x="2874288" y="1572950"/>
              <a:chExt cx="3360871" cy="2758870"/>
            </a:xfrm>
          </p:grpSpPr>
          <p:sp>
            <p:nvSpPr>
              <p:cNvPr id="146" name="Google Shape;2336;p32"/>
              <p:cNvSpPr/>
              <p:nvPr/>
            </p:nvSpPr>
            <p:spPr>
              <a:xfrm>
                <a:off x="2874288" y="1848875"/>
                <a:ext cx="3360871" cy="2282562"/>
              </a:xfrm>
              <a:custGeom>
                <a:avLst/>
                <a:gdLst/>
                <a:ahLst/>
                <a:cxnLst/>
                <a:rect l="l" t="t" r="r" b="b"/>
                <a:pathLst>
                  <a:path w="84833" h="57615" extrusionOk="0">
                    <a:moveTo>
                      <a:pt x="84833" y="57615"/>
                    </a:moveTo>
                    <a:lnTo>
                      <a:pt x="84833" y="42422"/>
                    </a:lnTo>
                    <a:cubicBezTo>
                      <a:pt x="84833" y="18991"/>
                      <a:pt x="65842" y="1"/>
                      <a:pt x="42423" y="1"/>
                    </a:cubicBezTo>
                    <a:lnTo>
                      <a:pt x="42423" y="1"/>
                    </a:lnTo>
                    <a:cubicBezTo>
                      <a:pt x="18991" y="1"/>
                      <a:pt x="1" y="18991"/>
                      <a:pt x="1" y="42422"/>
                    </a:cubicBezTo>
                    <a:lnTo>
                      <a:pt x="1" y="57615"/>
                    </a:ln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337;p32"/>
              <p:cNvSpPr/>
              <p:nvPr/>
            </p:nvSpPr>
            <p:spPr>
              <a:xfrm>
                <a:off x="2874288" y="3930851"/>
                <a:ext cx="3360871" cy="400969"/>
              </a:xfrm>
              <a:custGeom>
                <a:avLst/>
                <a:gdLst/>
                <a:ahLst/>
                <a:cxnLst/>
                <a:rect l="l" t="t" r="r" b="b"/>
                <a:pathLst>
                  <a:path w="84833" h="10121" extrusionOk="0">
                    <a:moveTo>
                      <a:pt x="84833" y="5061"/>
                    </a:moveTo>
                    <a:cubicBezTo>
                      <a:pt x="84833" y="7847"/>
                      <a:pt x="65842" y="10121"/>
                      <a:pt x="42423" y="10121"/>
                    </a:cubicBezTo>
                    <a:cubicBezTo>
                      <a:pt x="18991" y="10121"/>
                      <a:pt x="1" y="7847"/>
                      <a:pt x="1" y="5061"/>
                    </a:cubicBezTo>
                    <a:cubicBezTo>
                      <a:pt x="1" y="2263"/>
                      <a:pt x="18991" y="1"/>
                      <a:pt x="42423" y="1"/>
                    </a:cubicBezTo>
                    <a:cubicBezTo>
                      <a:pt x="65842" y="1"/>
                      <a:pt x="84833" y="2263"/>
                      <a:pt x="84833" y="5061"/>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338;p32"/>
              <p:cNvSpPr/>
              <p:nvPr/>
            </p:nvSpPr>
            <p:spPr>
              <a:xfrm>
                <a:off x="2874288" y="2124800"/>
                <a:ext cx="2059001" cy="2195800"/>
              </a:xfrm>
              <a:custGeom>
                <a:avLst/>
                <a:gdLst/>
                <a:ahLst/>
                <a:cxnLst/>
                <a:rect l="l" t="t" r="r" b="b"/>
                <a:pathLst>
                  <a:path w="51972" h="55425" extrusionOk="0">
                    <a:moveTo>
                      <a:pt x="18896" y="1"/>
                    </a:moveTo>
                    <a:lnTo>
                      <a:pt x="1" y="50650"/>
                    </a:lnTo>
                    <a:lnTo>
                      <a:pt x="28397" y="55424"/>
                    </a:lnTo>
                    <a:lnTo>
                      <a:pt x="18670" y="47757"/>
                    </a:lnTo>
                    <a:lnTo>
                      <a:pt x="51971" y="36100"/>
                    </a:lnTo>
                    <a:lnTo>
                      <a:pt x="38517" y="1"/>
                    </a:ln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339;p32"/>
              <p:cNvSpPr/>
              <p:nvPr/>
            </p:nvSpPr>
            <p:spPr>
              <a:xfrm>
                <a:off x="3261059" y="2124800"/>
                <a:ext cx="1500037" cy="1918913"/>
              </a:xfrm>
              <a:custGeom>
                <a:avLst/>
                <a:gdLst/>
                <a:ahLst/>
                <a:cxnLst/>
                <a:rect l="l" t="t" r="r" b="b"/>
                <a:pathLst>
                  <a:path w="37863" h="48436" extrusionOk="0">
                    <a:moveTo>
                      <a:pt x="25754" y="1"/>
                    </a:moveTo>
                    <a:lnTo>
                      <a:pt x="18932" y="1"/>
                    </a:lnTo>
                    <a:lnTo>
                      <a:pt x="12133" y="1"/>
                    </a:lnTo>
                    <a:lnTo>
                      <a:pt x="1" y="48435"/>
                    </a:lnTo>
                    <a:lnTo>
                      <a:pt x="18932" y="48435"/>
                    </a:lnTo>
                    <a:lnTo>
                      <a:pt x="37863" y="48435"/>
                    </a:lnTo>
                    <a:close/>
                  </a:path>
                </a:pathLst>
              </a:custGeom>
              <a:solidFill>
                <a:srgbClr val="FFFFFF">
                  <a:alpha val="35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340;p32"/>
              <p:cNvSpPr/>
              <p:nvPr/>
            </p:nvSpPr>
            <p:spPr>
              <a:xfrm>
                <a:off x="3976128" y="1963959"/>
                <a:ext cx="69846" cy="2014193"/>
              </a:xfrm>
              <a:custGeom>
                <a:avLst/>
                <a:gdLst/>
                <a:ahLst/>
                <a:cxnLst/>
                <a:rect l="l" t="t" r="r" b="b"/>
                <a:pathLst>
                  <a:path w="1763" h="50841" extrusionOk="0">
                    <a:moveTo>
                      <a:pt x="1" y="1"/>
                    </a:moveTo>
                    <a:lnTo>
                      <a:pt x="1763" y="1"/>
                    </a:lnTo>
                    <a:lnTo>
                      <a:pt x="1763" y="50840"/>
                    </a:lnTo>
                    <a:lnTo>
                      <a:pt x="1" y="5084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341;p32"/>
              <p:cNvSpPr/>
              <p:nvPr/>
            </p:nvSpPr>
            <p:spPr>
              <a:xfrm>
                <a:off x="4378468" y="2284254"/>
                <a:ext cx="1268433" cy="1108022"/>
              </a:xfrm>
              <a:custGeom>
                <a:avLst/>
                <a:gdLst/>
                <a:ahLst/>
                <a:cxnLst/>
                <a:rect l="l" t="t" r="r" b="b"/>
                <a:pathLst>
                  <a:path w="32017" h="27968" extrusionOk="0">
                    <a:moveTo>
                      <a:pt x="32016" y="0"/>
                    </a:moveTo>
                    <a:lnTo>
                      <a:pt x="10311" y="0"/>
                    </a:lnTo>
                    <a:lnTo>
                      <a:pt x="8133" y="0"/>
                    </a:lnTo>
                    <a:lnTo>
                      <a:pt x="7192" y="0"/>
                    </a:lnTo>
                    <a:cubicBezTo>
                      <a:pt x="4858" y="0"/>
                      <a:pt x="2894" y="1750"/>
                      <a:pt x="2632" y="4072"/>
                    </a:cubicBezTo>
                    <a:lnTo>
                      <a:pt x="1" y="27968"/>
                    </a:lnTo>
                    <a:lnTo>
                      <a:pt x="12478" y="27968"/>
                    </a:lnTo>
                    <a:lnTo>
                      <a:pt x="12478" y="23836"/>
                    </a:lnTo>
                    <a:lnTo>
                      <a:pt x="32005" y="23836"/>
                    </a:lnTo>
                    <a:lnTo>
                      <a:pt x="32005" y="0"/>
                    </a:ln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342;p32"/>
              <p:cNvSpPr/>
              <p:nvPr/>
            </p:nvSpPr>
            <p:spPr>
              <a:xfrm>
                <a:off x="5297282" y="2284254"/>
                <a:ext cx="493911" cy="1108498"/>
              </a:xfrm>
              <a:custGeom>
                <a:avLst/>
                <a:gdLst/>
                <a:ahLst/>
                <a:cxnLst/>
                <a:rect l="l" t="t" r="r" b="b"/>
                <a:pathLst>
                  <a:path w="12467" h="27980" extrusionOk="0">
                    <a:moveTo>
                      <a:pt x="12467" y="27980"/>
                    </a:moveTo>
                    <a:lnTo>
                      <a:pt x="1" y="27980"/>
                    </a:lnTo>
                    <a:lnTo>
                      <a:pt x="2632" y="4072"/>
                    </a:lnTo>
                    <a:cubicBezTo>
                      <a:pt x="2882" y="1750"/>
                      <a:pt x="4847" y="0"/>
                      <a:pt x="7180" y="0"/>
                    </a:cubicBezTo>
                    <a:lnTo>
                      <a:pt x="10300" y="0"/>
                    </a:lnTo>
                    <a:cubicBezTo>
                      <a:pt x="11502" y="0"/>
                      <a:pt x="12467" y="964"/>
                      <a:pt x="12467" y="2167"/>
                    </a:cubicBez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343;p32"/>
              <p:cNvSpPr/>
              <p:nvPr/>
            </p:nvSpPr>
            <p:spPr>
              <a:xfrm>
                <a:off x="3779910" y="2935144"/>
                <a:ext cx="786843" cy="1108537"/>
              </a:xfrm>
              <a:custGeom>
                <a:avLst/>
                <a:gdLst/>
                <a:ahLst/>
                <a:cxnLst/>
                <a:rect l="l" t="t" r="r" b="b"/>
                <a:pathLst>
                  <a:path w="19861" h="27981" extrusionOk="0">
                    <a:moveTo>
                      <a:pt x="1" y="1"/>
                    </a:moveTo>
                    <a:lnTo>
                      <a:pt x="1" y="27980"/>
                    </a:lnTo>
                    <a:lnTo>
                      <a:pt x="18312" y="27980"/>
                    </a:lnTo>
                    <a:cubicBezTo>
                      <a:pt x="19158" y="27980"/>
                      <a:pt x="19860" y="27290"/>
                      <a:pt x="19836" y="26432"/>
                    </a:cubicBezTo>
                    <a:lnTo>
                      <a:pt x="19836" y="1525"/>
                    </a:lnTo>
                    <a:cubicBezTo>
                      <a:pt x="19836" y="679"/>
                      <a:pt x="19158" y="1"/>
                      <a:pt x="18312" y="1"/>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344;p32"/>
              <p:cNvSpPr/>
              <p:nvPr/>
            </p:nvSpPr>
            <p:spPr>
              <a:xfrm>
                <a:off x="3593596" y="2935144"/>
                <a:ext cx="372682" cy="1108537"/>
              </a:xfrm>
              <a:custGeom>
                <a:avLst/>
                <a:gdLst/>
                <a:ahLst/>
                <a:cxnLst/>
                <a:rect l="l" t="t" r="r" b="b"/>
                <a:pathLst>
                  <a:path w="9407" h="27981" extrusionOk="0">
                    <a:moveTo>
                      <a:pt x="9407" y="27980"/>
                    </a:moveTo>
                    <a:lnTo>
                      <a:pt x="1167" y="27980"/>
                    </a:lnTo>
                    <a:cubicBezTo>
                      <a:pt x="524" y="27980"/>
                      <a:pt x="1" y="27456"/>
                      <a:pt x="1" y="26813"/>
                    </a:cubicBezTo>
                    <a:lnTo>
                      <a:pt x="1" y="2763"/>
                    </a:lnTo>
                    <a:cubicBezTo>
                      <a:pt x="1" y="1227"/>
                      <a:pt x="1239" y="1"/>
                      <a:pt x="2775" y="1"/>
                    </a:cubicBezTo>
                    <a:lnTo>
                      <a:pt x="6632" y="1"/>
                    </a:lnTo>
                    <a:cubicBezTo>
                      <a:pt x="8156" y="1"/>
                      <a:pt x="9395" y="1227"/>
                      <a:pt x="9395" y="2763"/>
                    </a:cubicBezTo>
                    <a:lnTo>
                      <a:pt x="9395" y="27980"/>
                    </a:ln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345;p32"/>
              <p:cNvSpPr/>
              <p:nvPr/>
            </p:nvSpPr>
            <p:spPr>
              <a:xfrm>
                <a:off x="3966224" y="3360619"/>
                <a:ext cx="1150492" cy="332074"/>
              </a:xfrm>
              <a:custGeom>
                <a:avLst/>
                <a:gdLst/>
                <a:ahLst/>
                <a:cxnLst/>
                <a:rect l="l" t="t" r="r" b="b"/>
                <a:pathLst>
                  <a:path w="29040" h="8382" extrusionOk="0">
                    <a:moveTo>
                      <a:pt x="1" y="0"/>
                    </a:moveTo>
                    <a:lnTo>
                      <a:pt x="29040" y="0"/>
                    </a:lnTo>
                    <a:lnTo>
                      <a:pt x="29040" y="8382"/>
                    </a:lnTo>
                    <a:lnTo>
                      <a:pt x="1" y="8382"/>
                    </a:ln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346;p32"/>
              <p:cNvSpPr/>
              <p:nvPr/>
            </p:nvSpPr>
            <p:spPr>
              <a:xfrm>
                <a:off x="3966224" y="3692680"/>
                <a:ext cx="1150492" cy="350496"/>
              </a:xfrm>
              <a:custGeom>
                <a:avLst/>
                <a:gdLst/>
                <a:ahLst/>
                <a:cxnLst/>
                <a:rect l="l" t="t" r="r" b="b"/>
                <a:pathLst>
                  <a:path w="29040" h="8847" extrusionOk="0">
                    <a:moveTo>
                      <a:pt x="1" y="0"/>
                    </a:moveTo>
                    <a:lnTo>
                      <a:pt x="29040" y="0"/>
                    </a:lnTo>
                    <a:lnTo>
                      <a:pt x="29040" y="8846"/>
                    </a:lnTo>
                    <a:lnTo>
                      <a:pt x="1" y="8846"/>
                    </a:ln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347;p32"/>
              <p:cNvSpPr/>
              <p:nvPr/>
            </p:nvSpPr>
            <p:spPr>
              <a:xfrm>
                <a:off x="4909124" y="3211069"/>
                <a:ext cx="259455" cy="149596"/>
              </a:xfrm>
              <a:custGeom>
                <a:avLst/>
                <a:gdLst/>
                <a:ahLst/>
                <a:cxnLst/>
                <a:rect l="l" t="t" r="r" b="b"/>
                <a:pathLst>
                  <a:path w="6549" h="3776" extrusionOk="0">
                    <a:moveTo>
                      <a:pt x="0" y="1"/>
                    </a:moveTo>
                    <a:lnTo>
                      <a:pt x="0" y="3775"/>
                    </a:lnTo>
                    <a:lnTo>
                      <a:pt x="6549" y="3775"/>
                    </a:lnTo>
                    <a:lnTo>
                      <a:pt x="6549" y="1"/>
                    </a:lnTo>
                    <a:close/>
                  </a:path>
                </a:pathLst>
              </a:custGeom>
              <a:solidFill>
                <a:srgbClr val="763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348;p32"/>
              <p:cNvSpPr/>
              <p:nvPr/>
            </p:nvSpPr>
            <p:spPr>
              <a:xfrm>
                <a:off x="4553452" y="2567548"/>
                <a:ext cx="320347" cy="384924"/>
              </a:xfrm>
              <a:custGeom>
                <a:avLst/>
                <a:gdLst/>
                <a:ahLst/>
                <a:cxnLst/>
                <a:rect l="l" t="t" r="r" b="b"/>
                <a:pathLst>
                  <a:path w="8086" h="9716" extrusionOk="0">
                    <a:moveTo>
                      <a:pt x="5476" y="0"/>
                    </a:moveTo>
                    <a:cubicBezTo>
                      <a:pt x="4671" y="0"/>
                      <a:pt x="3891" y="428"/>
                      <a:pt x="3477" y="1183"/>
                    </a:cubicBezTo>
                    <a:lnTo>
                      <a:pt x="608" y="6315"/>
                    </a:lnTo>
                    <a:cubicBezTo>
                      <a:pt x="1" y="7410"/>
                      <a:pt x="406" y="8815"/>
                      <a:pt x="1501" y="9422"/>
                    </a:cubicBezTo>
                    <a:cubicBezTo>
                      <a:pt x="1856" y="9621"/>
                      <a:pt x="2241" y="9715"/>
                      <a:pt x="2621" y="9715"/>
                    </a:cubicBezTo>
                    <a:cubicBezTo>
                      <a:pt x="3427" y="9715"/>
                      <a:pt x="4208" y="9290"/>
                      <a:pt x="4620" y="8530"/>
                    </a:cubicBezTo>
                    <a:lnTo>
                      <a:pt x="7478" y="3398"/>
                    </a:lnTo>
                    <a:cubicBezTo>
                      <a:pt x="8085" y="2291"/>
                      <a:pt x="7680" y="898"/>
                      <a:pt x="6585" y="290"/>
                    </a:cubicBezTo>
                    <a:cubicBezTo>
                      <a:pt x="6233" y="93"/>
                      <a:pt x="5851" y="0"/>
                      <a:pt x="5476" y="0"/>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349;p32"/>
              <p:cNvSpPr/>
              <p:nvPr/>
            </p:nvSpPr>
            <p:spPr>
              <a:xfrm>
                <a:off x="4265285" y="2811582"/>
                <a:ext cx="553338" cy="155697"/>
              </a:xfrm>
              <a:custGeom>
                <a:avLst/>
                <a:gdLst/>
                <a:ahLst/>
                <a:cxnLst/>
                <a:rect l="l" t="t" r="r" b="b"/>
                <a:pathLst>
                  <a:path w="13967" h="3930" extrusionOk="0">
                    <a:moveTo>
                      <a:pt x="13966" y="1965"/>
                    </a:moveTo>
                    <a:lnTo>
                      <a:pt x="13966" y="1965"/>
                    </a:lnTo>
                    <a:cubicBezTo>
                      <a:pt x="13966" y="3048"/>
                      <a:pt x="13085" y="3929"/>
                      <a:pt x="12002" y="3929"/>
                    </a:cubicBezTo>
                    <a:lnTo>
                      <a:pt x="1965" y="3929"/>
                    </a:lnTo>
                    <a:cubicBezTo>
                      <a:pt x="881" y="3929"/>
                      <a:pt x="0" y="3060"/>
                      <a:pt x="0" y="1965"/>
                    </a:cubicBezTo>
                    <a:lnTo>
                      <a:pt x="0" y="1965"/>
                    </a:lnTo>
                    <a:cubicBezTo>
                      <a:pt x="0" y="881"/>
                      <a:pt x="881" y="0"/>
                      <a:pt x="1965" y="0"/>
                    </a:cubicBezTo>
                    <a:lnTo>
                      <a:pt x="12002" y="0"/>
                    </a:lnTo>
                    <a:cubicBezTo>
                      <a:pt x="13073" y="0"/>
                      <a:pt x="13966" y="881"/>
                      <a:pt x="13966" y="1965"/>
                    </a:cubicBezTo>
                    <a:close/>
                  </a:path>
                </a:pathLst>
              </a:custGeom>
              <a:solidFill>
                <a:srgbClr val="BCBA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350;p32"/>
              <p:cNvSpPr/>
              <p:nvPr/>
            </p:nvSpPr>
            <p:spPr>
              <a:xfrm>
                <a:off x="4179913" y="2811582"/>
                <a:ext cx="216985" cy="207120"/>
              </a:xfrm>
              <a:custGeom>
                <a:avLst/>
                <a:gdLst/>
                <a:ahLst/>
                <a:cxnLst/>
                <a:rect l="l" t="t" r="r" b="b"/>
                <a:pathLst>
                  <a:path w="5477" h="5228" extrusionOk="0">
                    <a:moveTo>
                      <a:pt x="1465" y="0"/>
                    </a:moveTo>
                    <a:cubicBezTo>
                      <a:pt x="655" y="0"/>
                      <a:pt x="0" y="655"/>
                      <a:pt x="0" y="1477"/>
                    </a:cubicBezTo>
                    <a:lnTo>
                      <a:pt x="0" y="4525"/>
                    </a:lnTo>
                    <a:cubicBezTo>
                      <a:pt x="0" y="4917"/>
                      <a:pt x="310" y="5227"/>
                      <a:pt x="703" y="5227"/>
                    </a:cubicBezTo>
                    <a:lnTo>
                      <a:pt x="4774" y="5227"/>
                    </a:lnTo>
                    <a:cubicBezTo>
                      <a:pt x="5167" y="5227"/>
                      <a:pt x="5477" y="4917"/>
                      <a:pt x="5477" y="4525"/>
                    </a:cubicBezTo>
                    <a:lnTo>
                      <a:pt x="5477" y="703"/>
                    </a:lnTo>
                    <a:cubicBezTo>
                      <a:pt x="5477" y="310"/>
                      <a:pt x="5167" y="0"/>
                      <a:pt x="4774" y="0"/>
                    </a:cubicBez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351;p32"/>
              <p:cNvSpPr/>
              <p:nvPr/>
            </p:nvSpPr>
            <p:spPr>
              <a:xfrm>
                <a:off x="4226580"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352;p32"/>
              <p:cNvSpPr/>
              <p:nvPr/>
            </p:nvSpPr>
            <p:spPr>
              <a:xfrm>
                <a:off x="4277051"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353;p32"/>
              <p:cNvSpPr/>
              <p:nvPr/>
            </p:nvSpPr>
            <p:spPr>
              <a:xfrm>
                <a:off x="4328473"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354;p32"/>
              <p:cNvSpPr/>
              <p:nvPr/>
            </p:nvSpPr>
            <p:spPr>
              <a:xfrm>
                <a:off x="3932273" y="3071264"/>
                <a:ext cx="809465" cy="289604"/>
              </a:xfrm>
              <a:custGeom>
                <a:avLst/>
                <a:gdLst/>
                <a:ahLst/>
                <a:cxnLst/>
                <a:rect l="l" t="t" r="r" b="b"/>
                <a:pathLst>
                  <a:path w="20432" h="7310" extrusionOk="0">
                    <a:moveTo>
                      <a:pt x="3384" y="1"/>
                    </a:moveTo>
                    <a:cubicBezTo>
                      <a:pt x="1651" y="1"/>
                      <a:pt x="200" y="1350"/>
                      <a:pt x="107" y="3101"/>
                    </a:cubicBezTo>
                    <a:cubicBezTo>
                      <a:pt x="0" y="4911"/>
                      <a:pt x="1381" y="6459"/>
                      <a:pt x="3203" y="6554"/>
                    </a:cubicBezTo>
                    <a:lnTo>
                      <a:pt x="16871" y="7304"/>
                    </a:lnTo>
                    <a:cubicBezTo>
                      <a:pt x="16937" y="7308"/>
                      <a:pt x="17002" y="7310"/>
                      <a:pt x="17067" y="7310"/>
                    </a:cubicBezTo>
                    <a:cubicBezTo>
                      <a:pt x="18802" y="7310"/>
                      <a:pt x="20244" y="5942"/>
                      <a:pt x="20324" y="4208"/>
                    </a:cubicBezTo>
                    <a:cubicBezTo>
                      <a:pt x="20431" y="2411"/>
                      <a:pt x="19050" y="863"/>
                      <a:pt x="17229" y="756"/>
                    </a:cubicBezTo>
                    <a:lnTo>
                      <a:pt x="3560" y="6"/>
                    </a:lnTo>
                    <a:cubicBezTo>
                      <a:pt x="3501" y="2"/>
                      <a:pt x="3442" y="1"/>
                      <a:pt x="3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355;p32"/>
              <p:cNvSpPr/>
              <p:nvPr/>
            </p:nvSpPr>
            <p:spPr>
              <a:xfrm>
                <a:off x="4693534" y="2398863"/>
                <a:ext cx="475053" cy="812278"/>
              </a:xfrm>
              <a:custGeom>
                <a:avLst/>
                <a:gdLst/>
                <a:ahLst/>
                <a:cxnLst/>
                <a:rect l="l" t="t" r="r" b="b"/>
                <a:pathLst>
                  <a:path w="11991" h="20503" extrusionOk="0">
                    <a:moveTo>
                      <a:pt x="11991" y="20503"/>
                    </a:moveTo>
                    <a:lnTo>
                      <a:pt x="1" y="20503"/>
                    </a:lnTo>
                    <a:lnTo>
                      <a:pt x="1" y="3501"/>
                    </a:lnTo>
                    <a:cubicBezTo>
                      <a:pt x="1" y="1512"/>
                      <a:pt x="1846" y="0"/>
                      <a:pt x="3787" y="417"/>
                    </a:cubicBezTo>
                    <a:lnTo>
                      <a:pt x="3787" y="417"/>
                    </a:lnTo>
                    <a:cubicBezTo>
                      <a:pt x="8573" y="1429"/>
                      <a:pt x="11991" y="5644"/>
                      <a:pt x="11991" y="10525"/>
                    </a:cubicBez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356;p32"/>
              <p:cNvSpPr/>
              <p:nvPr/>
            </p:nvSpPr>
            <p:spPr>
              <a:xfrm>
                <a:off x="4646391" y="2344035"/>
                <a:ext cx="308066" cy="287187"/>
              </a:xfrm>
              <a:custGeom>
                <a:avLst/>
                <a:gdLst/>
                <a:ahLst/>
                <a:cxnLst/>
                <a:rect l="l" t="t" r="r" b="b"/>
                <a:pathLst>
                  <a:path w="7776" h="7249" extrusionOk="0">
                    <a:moveTo>
                      <a:pt x="2922" y="0"/>
                    </a:moveTo>
                    <a:cubicBezTo>
                      <a:pt x="2242" y="0"/>
                      <a:pt x="1560" y="259"/>
                      <a:pt x="1036" y="777"/>
                    </a:cubicBezTo>
                    <a:cubicBezTo>
                      <a:pt x="0" y="1825"/>
                      <a:pt x="0" y="3504"/>
                      <a:pt x="1036" y="4539"/>
                    </a:cubicBezTo>
                    <a:lnTo>
                      <a:pt x="2977" y="6480"/>
                    </a:lnTo>
                    <a:cubicBezTo>
                      <a:pt x="3489" y="6992"/>
                      <a:pt x="4168" y="7248"/>
                      <a:pt x="4849" y="7248"/>
                    </a:cubicBezTo>
                    <a:cubicBezTo>
                      <a:pt x="5531" y="7248"/>
                      <a:pt x="6215" y="6992"/>
                      <a:pt x="6739" y="6480"/>
                    </a:cubicBezTo>
                    <a:cubicBezTo>
                      <a:pt x="7775" y="5432"/>
                      <a:pt x="7775" y="3754"/>
                      <a:pt x="6739" y="2718"/>
                    </a:cubicBezTo>
                    <a:lnTo>
                      <a:pt x="4799" y="777"/>
                    </a:lnTo>
                    <a:cubicBezTo>
                      <a:pt x="4281" y="259"/>
                      <a:pt x="3602" y="0"/>
                      <a:pt x="2922" y="0"/>
                    </a:cubicBez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357;p32"/>
              <p:cNvSpPr/>
              <p:nvPr/>
            </p:nvSpPr>
            <p:spPr>
              <a:xfrm>
                <a:off x="4562445" y="2263495"/>
                <a:ext cx="354260" cy="337303"/>
              </a:xfrm>
              <a:custGeom>
                <a:avLst/>
                <a:gdLst/>
                <a:ahLst/>
                <a:cxnLst/>
                <a:rect l="l" t="t" r="r" b="b"/>
                <a:pathLst>
                  <a:path w="8942" h="8514" extrusionOk="0">
                    <a:moveTo>
                      <a:pt x="6537" y="8513"/>
                    </a:moveTo>
                    <a:lnTo>
                      <a:pt x="2084" y="8513"/>
                    </a:lnTo>
                    <a:cubicBezTo>
                      <a:pt x="929" y="8513"/>
                      <a:pt x="0" y="7573"/>
                      <a:pt x="0" y="6430"/>
                    </a:cubicBezTo>
                    <a:lnTo>
                      <a:pt x="0" y="0"/>
                    </a:lnTo>
                    <a:lnTo>
                      <a:pt x="8942" y="0"/>
                    </a:lnTo>
                    <a:lnTo>
                      <a:pt x="8942" y="6132"/>
                    </a:lnTo>
                    <a:cubicBezTo>
                      <a:pt x="8930" y="7442"/>
                      <a:pt x="7858" y="8513"/>
                      <a:pt x="6537" y="8513"/>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358;p32"/>
              <p:cNvSpPr/>
              <p:nvPr/>
            </p:nvSpPr>
            <p:spPr>
              <a:xfrm>
                <a:off x="4475171" y="2088472"/>
                <a:ext cx="483056" cy="364679"/>
              </a:xfrm>
              <a:custGeom>
                <a:avLst/>
                <a:gdLst/>
                <a:ahLst/>
                <a:cxnLst/>
                <a:rect l="l" t="t" r="r" b="b"/>
                <a:pathLst>
                  <a:path w="12193" h="9205" extrusionOk="0">
                    <a:moveTo>
                      <a:pt x="10776" y="2751"/>
                    </a:moveTo>
                    <a:lnTo>
                      <a:pt x="10192" y="2180"/>
                    </a:lnTo>
                    <a:cubicBezTo>
                      <a:pt x="9811" y="1799"/>
                      <a:pt x="9275" y="1584"/>
                      <a:pt x="8740" y="1584"/>
                    </a:cubicBezTo>
                    <a:lnTo>
                      <a:pt x="8085" y="1584"/>
                    </a:lnTo>
                    <a:cubicBezTo>
                      <a:pt x="7847" y="989"/>
                      <a:pt x="7251" y="561"/>
                      <a:pt x="6561" y="561"/>
                    </a:cubicBezTo>
                    <a:cubicBezTo>
                      <a:pt x="6311" y="561"/>
                      <a:pt x="6084" y="620"/>
                      <a:pt x="5858" y="715"/>
                    </a:cubicBezTo>
                    <a:cubicBezTo>
                      <a:pt x="5561" y="275"/>
                      <a:pt x="5072" y="1"/>
                      <a:pt x="4513" y="1"/>
                    </a:cubicBezTo>
                    <a:cubicBezTo>
                      <a:pt x="4108" y="1"/>
                      <a:pt x="3739" y="144"/>
                      <a:pt x="3441" y="382"/>
                    </a:cubicBezTo>
                    <a:cubicBezTo>
                      <a:pt x="3084" y="132"/>
                      <a:pt x="2644" y="1"/>
                      <a:pt x="2191" y="1"/>
                    </a:cubicBezTo>
                    <a:cubicBezTo>
                      <a:pt x="977" y="1"/>
                      <a:pt x="0" y="977"/>
                      <a:pt x="0" y="2180"/>
                    </a:cubicBezTo>
                    <a:cubicBezTo>
                      <a:pt x="0" y="3394"/>
                      <a:pt x="977" y="4371"/>
                      <a:pt x="2191" y="4371"/>
                    </a:cubicBezTo>
                    <a:lnTo>
                      <a:pt x="8990" y="4371"/>
                    </a:lnTo>
                    <a:lnTo>
                      <a:pt x="8990" y="7585"/>
                    </a:lnTo>
                    <a:cubicBezTo>
                      <a:pt x="8990" y="7978"/>
                      <a:pt x="9216" y="8311"/>
                      <a:pt x="9549" y="8478"/>
                    </a:cubicBezTo>
                    <a:lnTo>
                      <a:pt x="11121" y="9204"/>
                    </a:lnTo>
                    <a:lnTo>
                      <a:pt x="11121" y="9193"/>
                    </a:lnTo>
                    <a:cubicBezTo>
                      <a:pt x="11811" y="7811"/>
                      <a:pt x="12169" y="6276"/>
                      <a:pt x="12169" y="4728"/>
                    </a:cubicBezTo>
                    <a:cubicBezTo>
                      <a:pt x="12192" y="3835"/>
                      <a:pt x="11621" y="3049"/>
                      <a:pt x="10776" y="2751"/>
                    </a:cubicBez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359;p32"/>
              <p:cNvSpPr/>
              <p:nvPr/>
            </p:nvSpPr>
            <p:spPr>
              <a:xfrm>
                <a:off x="3962460" y="2766776"/>
                <a:ext cx="536342" cy="336828"/>
              </a:xfrm>
              <a:custGeom>
                <a:avLst/>
                <a:gdLst/>
                <a:ahLst/>
                <a:cxnLst/>
                <a:rect l="l" t="t" r="r" b="b"/>
                <a:pathLst>
                  <a:path w="13538" h="8502" extrusionOk="0">
                    <a:moveTo>
                      <a:pt x="738" y="0"/>
                    </a:moveTo>
                    <a:cubicBezTo>
                      <a:pt x="250" y="0"/>
                      <a:pt x="0" y="393"/>
                      <a:pt x="155" y="881"/>
                    </a:cubicBezTo>
                    <a:lnTo>
                      <a:pt x="2774" y="8501"/>
                    </a:lnTo>
                    <a:lnTo>
                      <a:pt x="13538" y="8501"/>
                    </a:lnTo>
                    <a:lnTo>
                      <a:pt x="10918" y="881"/>
                    </a:lnTo>
                    <a:cubicBezTo>
                      <a:pt x="10752" y="393"/>
                      <a:pt x="10228" y="0"/>
                      <a:pt x="9740" y="0"/>
                    </a:cubicBez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360;p32"/>
              <p:cNvSpPr/>
              <p:nvPr/>
            </p:nvSpPr>
            <p:spPr>
              <a:xfrm>
                <a:off x="4474220" y="3067699"/>
                <a:ext cx="258068" cy="35893"/>
              </a:xfrm>
              <a:custGeom>
                <a:avLst/>
                <a:gdLst/>
                <a:ahLst/>
                <a:cxnLst/>
                <a:rect l="l" t="t" r="r" b="b"/>
                <a:pathLst>
                  <a:path w="6514" h="906" extrusionOk="0">
                    <a:moveTo>
                      <a:pt x="1" y="0"/>
                    </a:moveTo>
                    <a:lnTo>
                      <a:pt x="1" y="905"/>
                    </a:lnTo>
                    <a:lnTo>
                      <a:pt x="6513" y="905"/>
                    </a:lnTo>
                    <a:lnTo>
                      <a:pt x="6513" y="0"/>
                    </a:ln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361;p32"/>
              <p:cNvSpPr/>
              <p:nvPr/>
            </p:nvSpPr>
            <p:spPr>
              <a:xfrm>
                <a:off x="3937463" y="2766776"/>
                <a:ext cx="536817" cy="336828"/>
              </a:xfrm>
              <a:custGeom>
                <a:avLst/>
                <a:gdLst/>
                <a:ahLst/>
                <a:cxnLst/>
                <a:rect l="l" t="t" r="r" b="b"/>
                <a:pathLst>
                  <a:path w="13550" h="8502" extrusionOk="0">
                    <a:moveTo>
                      <a:pt x="13550" y="8501"/>
                    </a:moveTo>
                    <a:lnTo>
                      <a:pt x="2786" y="8501"/>
                    </a:lnTo>
                    <a:lnTo>
                      <a:pt x="167" y="881"/>
                    </a:lnTo>
                    <a:cubicBezTo>
                      <a:pt x="0" y="393"/>
                      <a:pt x="250" y="0"/>
                      <a:pt x="750" y="0"/>
                    </a:cubicBezTo>
                    <a:lnTo>
                      <a:pt x="9751" y="0"/>
                    </a:lnTo>
                    <a:cubicBezTo>
                      <a:pt x="10240" y="0"/>
                      <a:pt x="10763" y="393"/>
                      <a:pt x="10930" y="881"/>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362;p32"/>
              <p:cNvSpPr/>
              <p:nvPr/>
            </p:nvSpPr>
            <p:spPr>
              <a:xfrm>
                <a:off x="4125163" y="2915336"/>
                <a:ext cx="155697" cy="39657"/>
              </a:xfrm>
              <a:custGeom>
                <a:avLst/>
                <a:gdLst/>
                <a:ahLst/>
                <a:cxnLst/>
                <a:rect l="l" t="t" r="r" b="b"/>
                <a:pathLst>
                  <a:path w="3930" h="1001" extrusionOk="0">
                    <a:moveTo>
                      <a:pt x="1" y="1"/>
                    </a:moveTo>
                    <a:lnTo>
                      <a:pt x="334" y="1001"/>
                    </a:lnTo>
                    <a:lnTo>
                      <a:pt x="3930" y="1001"/>
                    </a:lnTo>
                    <a:lnTo>
                      <a:pt x="3585" y="1"/>
                    </a:ln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363;p32"/>
              <p:cNvSpPr/>
              <p:nvPr/>
            </p:nvSpPr>
            <p:spPr>
              <a:xfrm>
                <a:off x="3906800" y="3068650"/>
                <a:ext cx="639189" cy="437298"/>
              </a:xfrm>
              <a:custGeom>
                <a:avLst/>
                <a:gdLst/>
                <a:ahLst/>
                <a:cxnLst/>
                <a:rect l="l" t="t" r="r" b="b"/>
                <a:pathLst>
                  <a:path w="16134" h="11038" extrusionOk="0">
                    <a:moveTo>
                      <a:pt x="12573" y="10680"/>
                    </a:moveTo>
                    <a:lnTo>
                      <a:pt x="1239" y="5870"/>
                    </a:lnTo>
                    <a:cubicBezTo>
                      <a:pt x="405" y="5513"/>
                      <a:pt x="0" y="4548"/>
                      <a:pt x="358" y="3715"/>
                    </a:cubicBezTo>
                    <a:lnTo>
                      <a:pt x="1405" y="1238"/>
                    </a:lnTo>
                    <a:cubicBezTo>
                      <a:pt x="1751" y="405"/>
                      <a:pt x="2727" y="0"/>
                      <a:pt x="3560" y="357"/>
                    </a:cubicBezTo>
                    <a:lnTo>
                      <a:pt x="14895" y="5167"/>
                    </a:lnTo>
                    <a:cubicBezTo>
                      <a:pt x="15728" y="5525"/>
                      <a:pt x="16133" y="6489"/>
                      <a:pt x="15776" y="7322"/>
                    </a:cubicBezTo>
                    <a:lnTo>
                      <a:pt x="14740" y="9799"/>
                    </a:lnTo>
                    <a:cubicBezTo>
                      <a:pt x="14395" y="10644"/>
                      <a:pt x="13431" y="11037"/>
                      <a:pt x="12573" y="10680"/>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364;p32"/>
              <p:cNvSpPr/>
              <p:nvPr/>
            </p:nvSpPr>
            <p:spPr>
              <a:xfrm>
                <a:off x="4554878" y="3095628"/>
                <a:ext cx="630235" cy="383260"/>
              </a:xfrm>
              <a:custGeom>
                <a:avLst/>
                <a:gdLst/>
                <a:ahLst/>
                <a:cxnLst/>
                <a:rect l="l" t="t" r="r" b="b"/>
                <a:pathLst>
                  <a:path w="15908" h="9674" extrusionOk="0">
                    <a:moveTo>
                      <a:pt x="3712" y="1"/>
                    </a:moveTo>
                    <a:cubicBezTo>
                      <a:pt x="2377" y="1"/>
                      <a:pt x="1113" y="822"/>
                      <a:pt x="620" y="2153"/>
                    </a:cubicBezTo>
                    <a:cubicBezTo>
                      <a:pt x="1" y="3843"/>
                      <a:pt x="870" y="5737"/>
                      <a:pt x="2572" y="6368"/>
                    </a:cubicBezTo>
                    <a:lnTo>
                      <a:pt x="11073" y="9475"/>
                    </a:lnTo>
                    <a:cubicBezTo>
                      <a:pt x="11443" y="9610"/>
                      <a:pt x="11822" y="9673"/>
                      <a:pt x="12195" y="9673"/>
                    </a:cubicBezTo>
                    <a:cubicBezTo>
                      <a:pt x="13538" y="9673"/>
                      <a:pt x="14801" y="8846"/>
                      <a:pt x="15276" y="7522"/>
                    </a:cubicBezTo>
                    <a:cubicBezTo>
                      <a:pt x="15907" y="5832"/>
                      <a:pt x="15026" y="3939"/>
                      <a:pt x="13336" y="3308"/>
                    </a:cubicBezTo>
                    <a:lnTo>
                      <a:pt x="4834" y="200"/>
                    </a:lnTo>
                    <a:cubicBezTo>
                      <a:pt x="4465" y="65"/>
                      <a:pt x="4086" y="1"/>
                      <a:pt x="3712" y="1"/>
                    </a:cubicBezTo>
                    <a:close/>
                  </a:path>
                </a:pathLst>
              </a:custGeom>
              <a:solidFill>
                <a:srgbClr val="9D4E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365;p32"/>
              <p:cNvSpPr/>
              <p:nvPr/>
            </p:nvSpPr>
            <p:spPr>
              <a:xfrm>
                <a:off x="4944026" y="2631409"/>
                <a:ext cx="181646" cy="414637"/>
              </a:xfrm>
              <a:custGeom>
                <a:avLst/>
                <a:gdLst/>
                <a:ahLst/>
                <a:cxnLst/>
                <a:rect l="l" t="t" r="r" b="b"/>
                <a:pathLst>
                  <a:path w="4585" h="10466" extrusionOk="0">
                    <a:moveTo>
                      <a:pt x="2286" y="0"/>
                    </a:moveTo>
                    <a:cubicBezTo>
                      <a:pt x="1024" y="0"/>
                      <a:pt x="0" y="1024"/>
                      <a:pt x="0" y="2286"/>
                    </a:cubicBezTo>
                    <a:lnTo>
                      <a:pt x="0" y="8168"/>
                    </a:lnTo>
                    <a:cubicBezTo>
                      <a:pt x="0" y="9430"/>
                      <a:pt x="1024" y="10466"/>
                      <a:pt x="2286" y="10466"/>
                    </a:cubicBezTo>
                    <a:cubicBezTo>
                      <a:pt x="3548" y="10466"/>
                      <a:pt x="4584" y="9430"/>
                      <a:pt x="4584" y="8168"/>
                    </a:cubicBezTo>
                    <a:lnTo>
                      <a:pt x="4584" y="2286"/>
                    </a:lnTo>
                    <a:cubicBezTo>
                      <a:pt x="4584" y="1024"/>
                      <a:pt x="3548" y="0"/>
                      <a:pt x="2286" y="0"/>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366;p32"/>
              <p:cNvSpPr/>
              <p:nvPr/>
            </p:nvSpPr>
            <p:spPr>
              <a:xfrm>
                <a:off x="4257719" y="3222875"/>
                <a:ext cx="470775" cy="379298"/>
              </a:xfrm>
              <a:custGeom>
                <a:avLst/>
                <a:gdLst/>
                <a:ahLst/>
                <a:cxnLst/>
                <a:rect l="l" t="t" r="r" b="b"/>
                <a:pathLst>
                  <a:path w="11883" h="9574" extrusionOk="0">
                    <a:moveTo>
                      <a:pt x="1" y="6465"/>
                    </a:moveTo>
                    <a:lnTo>
                      <a:pt x="5942" y="9085"/>
                    </a:lnTo>
                    <a:cubicBezTo>
                      <a:pt x="7037" y="9573"/>
                      <a:pt x="8311" y="9073"/>
                      <a:pt x="8787" y="7989"/>
                    </a:cubicBezTo>
                    <a:lnTo>
                      <a:pt x="11466" y="1941"/>
                    </a:lnTo>
                    <a:cubicBezTo>
                      <a:pt x="11883" y="1012"/>
                      <a:pt x="11085" y="0"/>
                      <a:pt x="10085" y="179"/>
                    </a:cubicBezTo>
                    <a:lnTo>
                      <a:pt x="3989" y="1286"/>
                    </a:lnTo>
                    <a:lnTo>
                      <a:pt x="2572" y="667"/>
                    </a:ln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367;p32"/>
              <p:cNvSpPr/>
              <p:nvPr/>
            </p:nvSpPr>
            <p:spPr>
              <a:xfrm>
                <a:off x="4428464" y="3229134"/>
                <a:ext cx="298280" cy="361391"/>
              </a:xfrm>
              <a:custGeom>
                <a:avLst/>
                <a:gdLst/>
                <a:ahLst/>
                <a:cxnLst/>
                <a:rect l="l" t="t" r="r" b="b"/>
                <a:pathLst>
                  <a:path w="7529" h="9122" extrusionOk="0">
                    <a:moveTo>
                      <a:pt x="1" y="8212"/>
                    </a:moveTo>
                    <a:lnTo>
                      <a:pt x="1" y="8212"/>
                    </a:lnTo>
                    <a:cubicBezTo>
                      <a:pt x="9" y="8216"/>
                      <a:pt x="17" y="8220"/>
                      <a:pt x="25" y="8223"/>
                    </a:cubicBezTo>
                    <a:lnTo>
                      <a:pt x="25" y="8223"/>
                    </a:lnTo>
                    <a:lnTo>
                      <a:pt x="1" y="8212"/>
                    </a:lnTo>
                    <a:close/>
                    <a:moveTo>
                      <a:pt x="5994" y="0"/>
                    </a:moveTo>
                    <a:cubicBezTo>
                      <a:pt x="5919" y="0"/>
                      <a:pt x="5842" y="7"/>
                      <a:pt x="5763" y="21"/>
                    </a:cubicBezTo>
                    <a:lnTo>
                      <a:pt x="5549" y="57"/>
                    </a:lnTo>
                    <a:cubicBezTo>
                      <a:pt x="5680" y="378"/>
                      <a:pt x="5692" y="735"/>
                      <a:pt x="5537" y="1069"/>
                    </a:cubicBezTo>
                    <a:lnTo>
                      <a:pt x="2858" y="7117"/>
                    </a:lnTo>
                    <a:cubicBezTo>
                      <a:pt x="2507" y="7917"/>
                      <a:pt x="1721" y="8405"/>
                      <a:pt x="888" y="8405"/>
                    </a:cubicBezTo>
                    <a:cubicBezTo>
                      <a:pt x="601" y="8405"/>
                      <a:pt x="308" y="8347"/>
                      <a:pt x="25" y="8223"/>
                    </a:cubicBezTo>
                    <a:lnTo>
                      <a:pt x="25" y="8223"/>
                    </a:lnTo>
                    <a:lnTo>
                      <a:pt x="1608" y="8927"/>
                    </a:lnTo>
                    <a:cubicBezTo>
                      <a:pt x="1897" y="9059"/>
                      <a:pt x="2199" y="9121"/>
                      <a:pt x="2496" y="9121"/>
                    </a:cubicBezTo>
                    <a:cubicBezTo>
                      <a:pt x="3321" y="9121"/>
                      <a:pt x="4106" y="8638"/>
                      <a:pt x="4465" y="7831"/>
                    </a:cubicBezTo>
                    <a:lnTo>
                      <a:pt x="7144" y="1783"/>
                    </a:lnTo>
                    <a:cubicBezTo>
                      <a:pt x="7528" y="927"/>
                      <a:pt x="6881" y="0"/>
                      <a:pt x="59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368;p32"/>
              <p:cNvSpPr/>
              <p:nvPr/>
            </p:nvSpPr>
            <p:spPr>
              <a:xfrm>
                <a:off x="4572349" y="2864390"/>
                <a:ext cx="553338" cy="181646"/>
              </a:xfrm>
              <a:custGeom>
                <a:avLst/>
                <a:gdLst/>
                <a:ahLst/>
                <a:cxnLst/>
                <a:rect l="l" t="t" r="r" b="b"/>
                <a:pathLst>
                  <a:path w="13967" h="4585" extrusionOk="0">
                    <a:moveTo>
                      <a:pt x="13966" y="2287"/>
                    </a:moveTo>
                    <a:lnTo>
                      <a:pt x="13966" y="2287"/>
                    </a:lnTo>
                    <a:cubicBezTo>
                      <a:pt x="13966" y="3549"/>
                      <a:pt x="12930" y="4585"/>
                      <a:pt x="11668" y="4585"/>
                    </a:cubicBezTo>
                    <a:lnTo>
                      <a:pt x="2298" y="4585"/>
                    </a:lnTo>
                    <a:cubicBezTo>
                      <a:pt x="1024" y="4585"/>
                      <a:pt x="0" y="3549"/>
                      <a:pt x="0" y="2287"/>
                    </a:cubicBezTo>
                    <a:lnTo>
                      <a:pt x="0" y="2287"/>
                    </a:lnTo>
                    <a:cubicBezTo>
                      <a:pt x="0" y="1025"/>
                      <a:pt x="1024" y="1"/>
                      <a:pt x="2298" y="1"/>
                    </a:cubicBezTo>
                    <a:lnTo>
                      <a:pt x="11668" y="1"/>
                    </a:lnTo>
                    <a:cubicBezTo>
                      <a:pt x="12930" y="1"/>
                      <a:pt x="13966" y="1025"/>
                      <a:pt x="13966" y="2287"/>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369;p32"/>
              <p:cNvSpPr/>
              <p:nvPr/>
            </p:nvSpPr>
            <p:spPr>
              <a:xfrm>
                <a:off x="4486976" y="2864390"/>
                <a:ext cx="216985" cy="206645"/>
              </a:xfrm>
              <a:custGeom>
                <a:avLst/>
                <a:gdLst/>
                <a:ahLst/>
                <a:cxnLst/>
                <a:rect l="l" t="t" r="r" b="b"/>
                <a:pathLst>
                  <a:path w="5477" h="5216" extrusionOk="0">
                    <a:moveTo>
                      <a:pt x="5477" y="691"/>
                    </a:moveTo>
                    <a:lnTo>
                      <a:pt x="5477" y="4525"/>
                    </a:lnTo>
                    <a:cubicBezTo>
                      <a:pt x="5477" y="4906"/>
                      <a:pt x="5167" y="5216"/>
                      <a:pt x="4774" y="5216"/>
                    </a:cubicBezTo>
                    <a:lnTo>
                      <a:pt x="702" y="5216"/>
                    </a:lnTo>
                    <a:cubicBezTo>
                      <a:pt x="310" y="5216"/>
                      <a:pt x="0" y="4906"/>
                      <a:pt x="0" y="4525"/>
                    </a:cubicBezTo>
                    <a:lnTo>
                      <a:pt x="0" y="1465"/>
                    </a:lnTo>
                    <a:cubicBezTo>
                      <a:pt x="0" y="656"/>
                      <a:pt x="655" y="1"/>
                      <a:pt x="1476" y="1"/>
                    </a:cubicBezTo>
                    <a:lnTo>
                      <a:pt x="4774" y="1"/>
                    </a:lnTo>
                    <a:cubicBezTo>
                      <a:pt x="5167" y="1"/>
                      <a:pt x="5477" y="310"/>
                      <a:pt x="5477" y="691"/>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370;p32"/>
              <p:cNvSpPr/>
              <p:nvPr/>
            </p:nvSpPr>
            <p:spPr>
              <a:xfrm>
                <a:off x="4533644" y="2967233"/>
                <a:ext cx="21750" cy="103798"/>
              </a:xfrm>
              <a:custGeom>
                <a:avLst/>
                <a:gdLst/>
                <a:ahLst/>
                <a:cxnLst/>
                <a:rect l="l" t="t" r="r" b="b"/>
                <a:pathLst>
                  <a:path w="549" h="2620" extrusionOk="0">
                    <a:moveTo>
                      <a:pt x="1" y="0"/>
                    </a:moveTo>
                    <a:lnTo>
                      <a:pt x="1"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371;p32"/>
              <p:cNvSpPr/>
              <p:nvPr/>
            </p:nvSpPr>
            <p:spPr>
              <a:xfrm>
                <a:off x="4584115" y="2967233"/>
                <a:ext cx="21750" cy="103798"/>
              </a:xfrm>
              <a:custGeom>
                <a:avLst/>
                <a:gdLst/>
                <a:ahLst/>
                <a:cxnLst/>
                <a:rect l="l" t="t" r="r" b="b"/>
                <a:pathLst>
                  <a:path w="549" h="2620" extrusionOk="0">
                    <a:moveTo>
                      <a:pt x="1" y="0"/>
                    </a:moveTo>
                    <a:lnTo>
                      <a:pt x="1"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372;p32"/>
              <p:cNvSpPr/>
              <p:nvPr/>
            </p:nvSpPr>
            <p:spPr>
              <a:xfrm>
                <a:off x="4635536" y="2967233"/>
                <a:ext cx="21750" cy="103798"/>
              </a:xfrm>
              <a:custGeom>
                <a:avLst/>
                <a:gdLst/>
                <a:ahLst/>
                <a:cxnLst/>
                <a:rect l="l" t="t" r="r" b="b"/>
                <a:pathLst>
                  <a:path w="549" h="2620" extrusionOk="0">
                    <a:moveTo>
                      <a:pt x="0" y="0"/>
                    </a:moveTo>
                    <a:lnTo>
                      <a:pt x="0"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373;p32"/>
              <p:cNvSpPr/>
              <p:nvPr/>
            </p:nvSpPr>
            <p:spPr>
              <a:xfrm>
                <a:off x="3910564" y="3222875"/>
                <a:ext cx="470775" cy="379298"/>
              </a:xfrm>
              <a:custGeom>
                <a:avLst/>
                <a:gdLst/>
                <a:ahLst/>
                <a:cxnLst/>
                <a:rect l="l" t="t" r="r" b="b"/>
                <a:pathLst>
                  <a:path w="11883" h="9574" extrusionOk="0">
                    <a:moveTo>
                      <a:pt x="11883" y="6465"/>
                    </a:moveTo>
                    <a:lnTo>
                      <a:pt x="5954" y="9085"/>
                    </a:lnTo>
                    <a:cubicBezTo>
                      <a:pt x="4846" y="9573"/>
                      <a:pt x="3572" y="9073"/>
                      <a:pt x="3096" y="7989"/>
                    </a:cubicBezTo>
                    <a:lnTo>
                      <a:pt x="417" y="1941"/>
                    </a:lnTo>
                    <a:cubicBezTo>
                      <a:pt x="1" y="1012"/>
                      <a:pt x="798" y="0"/>
                      <a:pt x="1798" y="179"/>
                    </a:cubicBezTo>
                    <a:lnTo>
                      <a:pt x="7894" y="1286"/>
                    </a:lnTo>
                    <a:lnTo>
                      <a:pt x="9311" y="667"/>
                    </a:ln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374;p32"/>
              <p:cNvSpPr/>
              <p:nvPr/>
            </p:nvSpPr>
            <p:spPr>
              <a:xfrm>
                <a:off x="3912346" y="3229134"/>
                <a:ext cx="298241" cy="361391"/>
              </a:xfrm>
              <a:custGeom>
                <a:avLst/>
                <a:gdLst/>
                <a:ahLst/>
                <a:cxnLst/>
                <a:rect l="l" t="t" r="r" b="b"/>
                <a:pathLst>
                  <a:path w="7528" h="9122" extrusionOk="0">
                    <a:moveTo>
                      <a:pt x="7528" y="8212"/>
                    </a:moveTo>
                    <a:lnTo>
                      <a:pt x="7504" y="8223"/>
                    </a:lnTo>
                    <a:lnTo>
                      <a:pt x="7504" y="8223"/>
                    </a:lnTo>
                    <a:cubicBezTo>
                      <a:pt x="7512" y="8220"/>
                      <a:pt x="7520" y="8216"/>
                      <a:pt x="7528" y="8212"/>
                    </a:cubicBezTo>
                    <a:close/>
                    <a:moveTo>
                      <a:pt x="1535" y="0"/>
                    </a:moveTo>
                    <a:cubicBezTo>
                      <a:pt x="648" y="0"/>
                      <a:pt x="0" y="927"/>
                      <a:pt x="384" y="1783"/>
                    </a:cubicBezTo>
                    <a:lnTo>
                      <a:pt x="3063" y="7831"/>
                    </a:lnTo>
                    <a:cubicBezTo>
                      <a:pt x="3422" y="8638"/>
                      <a:pt x="4214" y="9121"/>
                      <a:pt x="5038" y="9121"/>
                    </a:cubicBezTo>
                    <a:cubicBezTo>
                      <a:pt x="5334" y="9121"/>
                      <a:pt x="5634" y="9059"/>
                      <a:pt x="5921" y="8927"/>
                    </a:cubicBezTo>
                    <a:lnTo>
                      <a:pt x="7504" y="8223"/>
                    </a:lnTo>
                    <a:lnTo>
                      <a:pt x="7504" y="8223"/>
                    </a:lnTo>
                    <a:cubicBezTo>
                      <a:pt x="7221" y="8347"/>
                      <a:pt x="6928" y="8405"/>
                      <a:pt x="6641" y="8405"/>
                    </a:cubicBezTo>
                    <a:cubicBezTo>
                      <a:pt x="5808" y="8405"/>
                      <a:pt x="5022" y="7917"/>
                      <a:pt x="4670" y="7117"/>
                    </a:cubicBezTo>
                    <a:lnTo>
                      <a:pt x="1992" y="1069"/>
                    </a:lnTo>
                    <a:cubicBezTo>
                      <a:pt x="1837" y="735"/>
                      <a:pt x="1861" y="378"/>
                      <a:pt x="1968" y="57"/>
                    </a:cubicBezTo>
                    <a:lnTo>
                      <a:pt x="1765" y="21"/>
                    </a:lnTo>
                    <a:cubicBezTo>
                      <a:pt x="1687" y="7"/>
                      <a:pt x="1610" y="0"/>
                      <a:pt x="15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375;p32"/>
              <p:cNvSpPr/>
              <p:nvPr/>
            </p:nvSpPr>
            <p:spPr>
              <a:xfrm>
                <a:off x="4227531" y="3077603"/>
                <a:ext cx="584477" cy="418440"/>
              </a:xfrm>
              <a:custGeom>
                <a:avLst/>
                <a:gdLst/>
                <a:ahLst/>
                <a:cxnLst/>
                <a:rect l="l" t="t" r="r" b="b"/>
                <a:pathLst>
                  <a:path w="14753" h="10562" extrusionOk="0">
                    <a:moveTo>
                      <a:pt x="1775" y="9704"/>
                    </a:moveTo>
                    <a:cubicBezTo>
                      <a:pt x="2025" y="10287"/>
                      <a:pt x="2691" y="10561"/>
                      <a:pt x="3287" y="10311"/>
                    </a:cubicBezTo>
                    <a:lnTo>
                      <a:pt x="12621" y="6311"/>
                    </a:lnTo>
                    <a:cubicBezTo>
                      <a:pt x="14062" y="5703"/>
                      <a:pt x="14752" y="4025"/>
                      <a:pt x="14145" y="2572"/>
                    </a:cubicBezTo>
                    <a:lnTo>
                      <a:pt x="13943" y="2132"/>
                    </a:lnTo>
                    <a:cubicBezTo>
                      <a:pt x="13336" y="691"/>
                      <a:pt x="11657" y="0"/>
                      <a:pt x="10216" y="608"/>
                    </a:cubicBezTo>
                    <a:lnTo>
                      <a:pt x="870" y="4596"/>
                    </a:lnTo>
                    <a:cubicBezTo>
                      <a:pt x="286" y="4858"/>
                      <a:pt x="1" y="5525"/>
                      <a:pt x="251" y="6108"/>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376;p32"/>
              <p:cNvSpPr/>
              <p:nvPr/>
            </p:nvSpPr>
            <p:spPr>
              <a:xfrm>
                <a:off x="4147824" y="3452132"/>
                <a:ext cx="99559" cy="75788"/>
              </a:xfrm>
              <a:custGeom>
                <a:avLst/>
                <a:gdLst/>
                <a:ahLst/>
                <a:cxnLst/>
                <a:rect l="l" t="t" r="r" b="b"/>
                <a:pathLst>
                  <a:path w="2513" h="1913" extrusionOk="0">
                    <a:moveTo>
                      <a:pt x="1420" y="0"/>
                    </a:moveTo>
                    <a:cubicBezTo>
                      <a:pt x="1257" y="0"/>
                      <a:pt x="1086" y="31"/>
                      <a:pt x="917" y="95"/>
                    </a:cubicBezTo>
                    <a:cubicBezTo>
                      <a:pt x="334" y="333"/>
                      <a:pt x="0" y="905"/>
                      <a:pt x="191" y="1381"/>
                    </a:cubicBezTo>
                    <a:cubicBezTo>
                      <a:pt x="326" y="1718"/>
                      <a:pt x="681" y="1912"/>
                      <a:pt x="1085" y="1912"/>
                    </a:cubicBezTo>
                    <a:cubicBezTo>
                      <a:pt x="1251" y="1912"/>
                      <a:pt x="1426" y="1879"/>
                      <a:pt x="1596" y="1810"/>
                    </a:cubicBezTo>
                    <a:cubicBezTo>
                      <a:pt x="2191" y="1583"/>
                      <a:pt x="2513" y="1012"/>
                      <a:pt x="2322" y="536"/>
                    </a:cubicBezTo>
                    <a:cubicBezTo>
                      <a:pt x="2186" y="195"/>
                      <a:pt x="1830" y="0"/>
                      <a:pt x="1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377;p32"/>
              <p:cNvSpPr/>
              <p:nvPr/>
            </p:nvSpPr>
            <p:spPr>
              <a:xfrm>
                <a:off x="4587443" y="2346491"/>
                <a:ext cx="38706" cy="39182"/>
              </a:xfrm>
              <a:custGeom>
                <a:avLst/>
                <a:gdLst/>
                <a:ahLst/>
                <a:cxnLst/>
                <a:rect l="l" t="t" r="r" b="b"/>
                <a:pathLst>
                  <a:path w="977" h="989" extrusionOk="0">
                    <a:moveTo>
                      <a:pt x="488" y="1"/>
                    </a:moveTo>
                    <a:cubicBezTo>
                      <a:pt x="214" y="1"/>
                      <a:pt x="0" y="215"/>
                      <a:pt x="0" y="489"/>
                    </a:cubicBezTo>
                    <a:cubicBezTo>
                      <a:pt x="0" y="763"/>
                      <a:pt x="214" y="989"/>
                      <a:pt x="488" y="989"/>
                    </a:cubicBezTo>
                    <a:cubicBezTo>
                      <a:pt x="762" y="989"/>
                      <a:pt x="976" y="763"/>
                      <a:pt x="976" y="489"/>
                    </a:cubicBezTo>
                    <a:cubicBezTo>
                      <a:pt x="976" y="215"/>
                      <a:pt x="762" y="1"/>
                      <a:pt x="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378;p32"/>
              <p:cNvSpPr/>
              <p:nvPr/>
            </p:nvSpPr>
            <p:spPr>
              <a:xfrm>
                <a:off x="4703914" y="2346491"/>
                <a:ext cx="39221" cy="39182"/>
              </a:xfrm>
              <a:custGeom>
                <a:avLst/>
                <a:gdLst/>
                <a:ahLst/>
                <a:cxnLst/>
                <a:rect l="l" t="t" r="r" b="b"/>
                <a:pathLst>
                  <a:path w="990" h="989" extrusionOk="0">
                    <a:moveTo>
                      <a:pt x="489" y="1"/>
                    </a:moveTo>
                    <a:cubicBezTo>
                      <a:pt x="215" y="1"/>
                      <a:pt x="1" y="215"/>
                      <a:pt x="1" y="489"/>
                    </a:cubicBezTo>
                    <a:cubicBezTo>
                      <a:pt x="1" y="763"/>
                      <a:pt x="215" y="989"/>
                      <a:pt x="489" y="989"/>
                    </a:cubicBezTo>
                    <a:cubicBezTo>
                      <a:pt x="763" y="989"/>
                      <a:pt x="989" y="763"/>
                      <a:pt x="989" y="489"/>
                    </a:cubicBezTo>
                    <a:cubicBezTo>
                      <a:pt x="989" y="215"/>
                      <a:pt x="763" y="1"/>
                      <a:pt x="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379;p32"/>
              <p:cNvSpPr/>
              <p:nvPr/>
            </p:nvSpPr>
            <p:spPr>
              <a:xfrm>
                <a:off x="4626108" y="2453097"/>
                <a:ext cx="136839" cy="34467"/>
              </a:xfrm>
              <a:custGeom>
                <a:avLst/>
                <a:gdLst/>
                <a:ahLst/>
                <a:cxnLst/>
                <a:rect l="l" t="t" r="r" b="b"/>
                <a:pathLst>
                  <a:path w="3454" h="870" fill="none" extrusionOk="0">
                    <a:moveTo>
                      <a:pt x="0" y="179"/>
                    </a:moveTo>
                    <a:cubicBezTo>
                      <a:pt x="0" y="179"/>
                      <a:pt x="381" y="870"/>
                      <a:pt x="1548" y="870"/>
                    </a:cubicBezTo>
                    <a:cubicBezTo>
                      <a:pt x="2715" y="870"/>
                      <a:pt x="3453" y="0"/>
                      <a:pt x="3453" y="0"/>
                    </a:cubicBezTo>
                  </a:path>
                </a:pathLst>
              </a:custGeom>
              <a:solidFill>
                <a:schemeClr val="dk1"/>
              </a:solidFill>
              <a:ln w="7450"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380;p32"/>
              <p:cNvSpPr/>
              <p:nvPr/>
            </p:nvSpPr>
            <p:spPr>
              <a:xfrm>
                <a:off x="4875609" y="2370538"/>
                <a:ext cx="82127" cy="87317"/>
              </a:xfrm>
              <a:custGeom>
                <a:avLst/>
                <a:gdLst/>
                <a:ahLst/>
                <a:cxnLst/>
                <a:rect l="l" t="t" r="r" b="b"/>
                <a:pathLst>
                  <a:path w="2073" h="2204" extrusionOk="0">
                    <a:moveTo>
                      <a:pt x="1" y="1"/>
                    </a:moveTo>
                    <a:lnTo>
                      <a:pt x="1" y="2204"/>
                    </a:lnTo>
                    <a:lnTo>
                      <a:pt x="965" y="2204"/>
                    </a:lnTo>
                    <a:cubicBezTo>
                      <a:pt x="1572" y="2204"/>
                      <a:pt x="2072" y="1715"/>
                      <a:pt x="2072" y="1108"/>
                    </a:cubicBezTo>
                    <a:cubicBezTo>
                      <a:pt x="2072" y="501"/>
                      <a:pt x="1572" y="1"/>
                      <a:pt x="965" y="1"/>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381;p32"/>
              <p:cNvSpPr/>
              <p:nvPr/>
            </p:nvSpPr>
            <p:spPr>
              <a:xfrm>
                <a:off x="4931270" y="2935144"/>
                <a:ext cx="859937" cy="1108537"/>
              </a:xfrm>
              <a:custGeom>
                <a:avLst/>
                <a:gdLst/>
                <a:ahLst/>
                <a:cxnLst/>
                <a:rect l="l" t="t" r="r" b="b"/>
                <a:pathLst>
                  <a:path w="21706" h="27981" extrusionOk="0">
                    <a:moveTo>
                      <a:pt x="20098" y="27980"/>
                    </a:moveTo>
                    <a:lnTo>
                      <a:pt x="1" y="27980"/>
                    </a:lnTo>
                    <a:lnTo>
                      <a:pt x="1" y="1"/>
                    </a:lnTo>
                    <a:lnTo>
                      <a:pt x="20098" y="1"/>
                    </a:lnTo>
                    <a:cubicBezTo>
                      <a:pt x="20991" y="1"/>
                      <a:pt x="21706" y="715"/>
                      <a:pt x="21706" y="1608"/>
                    </a:cubicBezTo>
                    <a:lnTo>
                      <a:pt x="21706" y="26373"/>
                    </a:lnTo>
                    <a:cubicBezTo>
                      <a:pt x="21706" y="27266"/>
                      <a:pt x="20980" y="27980"/>
                      <a:pt x="20098" y="27980"/>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382;p32"/>
              <p:cNvSpPr/>
              <p:nvPr/>
            </p:nvSpPr>
            <p:spPr>
              <a:xfrm>
                <a:off x="4744480" y="2935144"/>
                <a:ext cx="372682" cy="1108537"/>
              </a:xfrm>
              <a:custGeom>
                <a:avLst/>
                <a:gdLst/>
                <a:ahLst/>
                <a:cxnLst/>
                <a:rect l="l" t="t" r="r" b="b"/>
                <a:pathLst>
                  <a:path w="9407" h="27981" extrusionOk="0">
                    <a:moveTo>
                      <a:pt x="7442" y="27980"/>
                    </a:moveTo>
                    <a:lnTo>
                      <a:pt x="1" y="27980"/>
                    </a:lnTo>
                    <a:lnTo>
                      <a:pt x="1" y="4704"/>
                    </a:lnTo>
                    <a:cubicBezTo>
                      <a:pt x="1" y="2108"/>
                      <a:pt x="2108" y="1"/>
                      <a:pt x="4704" y="1"/>
                    </a:cubicBezTo>
                    <a:lnTo>
                      <a:pt x="4704" y="1"/>
                    </a:lnTo>
                    <a:cubicBezTo>
                      <a:pt x="7299" y="1"/>
                      <a:pt x="9407" y="2096"/>
                      <a:pt x="9407" y="4704"/>
                    </a:cubicBezTo>
                    <a:lnTo>
                      <a:pt x="9407" y="26028"/>
                    </a:lnTo>
                    <a:cubicBezTo>
                      <a:pt x="9407" y="27099"/>
                      <a:pt x="8538" y="27980"/>
                      <a:pt x="7442" y="27980"/>
                    </a:cubicBez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383;p32"/>
              <p:cNvSpPr/>
              <p:nvPr/>
            </p:nvSpPr>
            <p:spPr>
              <a:xfrm>
                <a:off x="5583626" y="2780444"/>
                <a:ext cx="318406" cy="697189"/>
              </a:xfrm>
              <a:custGeom>
                <a:avLst/>
                <a:gdLst/>
                <a:ahLst/>
                <a:cxnLst/>
                <a:rect l="l" t="t" r="r" b="b"/>
                <a:pathLst>
                  <a:path w="8037" h="17598" extrusionOk="0">
                    <a:moveTo>
                      <a:pt x="0" y="8799"/>
                    </a:moveTo>
                    <a:cubicBezTo>
                      <a:pt x="0" y="12311"/>
                      <a:pt x="1560" y="15455"/>
                      <a:pt x="4024" y="17598"/>
                    </a:cubicBezTo>
                    <a:cubicBezTo>
                      <a:pt x="6489" y="15467"/>
                      <a:pt x="8037" y="12311"/>
                      <a:pt x="8037" y="8799"/>
                    </a:cubicBezTo>
                    <a:cubicBezTo>
                      <a:pt x="8037" y="5287"/>
                      <a:pt x="6477" y="2143"/>
                      <a:pt x="4024" y="0"/>
                    </a:cubicBezTo>
                    <a:cubicBezTo>
                      <a:pt x="1560" y="2143"/>
                      <a:pt x="0" y="5287"/>
                      <a:pt x="0" y="8799"/>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384;p32"/>
              <p:cNvSpPr/>
              <p:nvPr/>
            </p:nvSpPr>
            <p:spPr>
              <a:xfrm>
                <a:off x="5743517" y="2780444"/>
                <a:ext cx="158985" cy="696238"/>
              </a:xfrm>
              <a:custGeom>
                <a:avLst/>
                <a:gdLst/>
                <a:ahLst/>
                <a:cxnLst/>
                <a:rect l="l" t="t" r="r" b="b"/>
                <a:pathLst>
                  <a:path w="4013" h="17574" extrusionOk="0">
                    <a:moveTo>
                      <a:pt x="4013" y="8799"/>
                    </a:moveTo>
                    <a:cubicBezTo>
                      <a:pt x="4013" y="5287"/>
                      <a:pt x="2453" y="2143"/>
                      <a:pt x="0" y="0"/>
                    </a:cubicBezTo>
                    <a:lnTo>
                      <a:pt x="0" y="17574"/>
                    </a:lnTo>
                    <a:cubicBezTo>
                      <a:pt x="2453" y="15455"/>
                      <a:pt x="4013" y="12311"/>
                      <a:pt x="4013" y="8799"/>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385;p32"/>
              <p:cNvSpPr/>
              <p:nvPr/>
            </p:nvSpPr>
            <p:spPr>
              <a:xfrm>
                <a:off x="5421359" y="3154022"/>
                <a:ext cx="324547" cy="324547"/>
              </a:xfrm>
              <a:custGeom>
                <a:avLst/>
                <a:gdLst/>
                <a:ahLst/>
                <a:cxnLst/>
                <a:rect l="l" t="t" r="r" b="b"/>
                <a:pathLst>
                  <a:path w="8192" h="8192" extrusionOk="0">
                    <a:moveTo>
                      <a:pt x="2298" y="5906"/>
                    </a:moveTo>
                    <a:cubicBezTo>
                      <a:pt x="3870" y="7477"/>
                      <a:pt x="5989" y="8192"/>
                      <a:pt x="8037" y="8037"/>
                    </a:cubicBezTo>
                    <a:cubicBezTo>
                      <a:pt x="8192" y="5977"/>
                      <a:pt x="7477" y="3858"/>
                      <a:pt x="5894" y="2298"/>
                    </a:cubicBezTo>
                    <a:cubicBezTo>
                      <a:pt x="4322" y="714"/>
                      <a:pt x="2203" y="0"/>
                      <a:pt x="155" y="155"/>
                    </a:cubicBezTo>
                    <a:cubicBezTo>
                      <a:pt x="0" y="2227"/>
                      <a:pt x="715" y="4322"/>
                      <a:pt x="2298" y="5906"/>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386;p32"/>
              <p:cNvSpPr/>
              <p:nvPr/>
            </p:nvSpPr>
            <p:spPr>
              <a:xfrm>
                <a:off x="5427936" y="3154497"/>
                <a:ext cx="317970" cy="318406"/>
              </a:xfrm>
              <a:custGeom>
                <a:avLst/>
                <a:gdLst/>
                <a:ahLst/>
                <a:cxnLst/>
                <a:rect l="l" t="t" r="r" b="b"/>
                <a:pathLst>
                  <a:path w="8026" h="8037" extrusionOk="0">
                    <a:moveTo>
                      <a:pt x="5752" y="2286"/>
                    </a:moveTo>
                    <a:cubicBezTo>
                      <a:pt x="4168" y="714"/>
                      <a:pt x="2061" y="0"/>
                      <a:pt x="1" y="143"/>
                    </a:cubicBezTo>
                    <a:lnTo>
                      <a:pt x="7895" y="8037"/>
                    </a:lnTo>
                    <a:cubicBezTo>
                      <a:pt x="8026" y="5977"/>
                      <a:pt x="7323" y="3858"/>
                      <a:pt x="5752" y="2286"/>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387;p32"/>
              <p:cNvSpPr/>
              <p:nvPr/>
            </p:nvSpPr>
            <p:spPr>
              <a:xfrm>
                <a:off x="5734999" y="3149744"/>
                <a:ext cx="324586" cy="324111"/>
              </a:xfrm>
              <a:custGeom>
                <a:avLst/>
                <a:gdLst/>
                <a:ahLst/>
                <a:cxnLst/>
                <a:rect l="l" t="t" r="r" b="b"/>
                <a:pathLst>
                  <a:path w="8193" h="8181" extrusionOk="0">
                    <a:moveTo>
                      <a:pt x="5895" y="5895"/>
                    </a:moveTo>
                    <a:cubicBezTo>
                      <a:pt x="4323" y="7466"/>
                      <a:pt x="2204" y="8181"/>
                      <a:pt x="156" y="8038"/>
                    </a:cubicBezTo>
                    <a:cubicBezTo>
                      <a:pt x="1" y="5966"/>
                      <a:pt x="715" y="3847"/>
                      <a:pt x="2299" y="2287"/>
                    </a:cubicBezTo>
                    <a:cubicBezTo>
                      <a:pt x="3870" y="703"/>
                      <a:pt x="5990" y="1"/>
                      <a:pt x="8038" y="144"/>
                    </a:cubicBezTo>
                    <a:cubicBezTo>
                      <a:pt x="8192" y="2192"/>
                      <a:pt x="7478" y="4311"/>
                      <a:pt x="5895" y="5895"/>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388;p32"/>
              <p:cNvSpPr/>
              <p:nvPr/>
            </p:nvSpPr>
            <p:spPr>
              <a:xfrm>
                <a:off x="5734999" y="3148832"/>
                <a:ext cx="317970" cy="318406"/>
              </a:xfrm>
              <a:custGeom>
                <a:avLst/>
                <a:gdLst/>
                <a:ahLst/>
                <a:cxnLst/>
                <a:rect l="l" t="t" r="r" b="b"/>
                <a:pathLst>
                  <a:path w="8026" h="8037" extrusionOk="0">
                    <a:moveTo>
                      <a:pt x="2287" y="2298"/>
                    </a:moveTo>
                    <a:cubicBezTo>
                      <a:pt x="3859" y="715"/>
                      <a:pt x="5978" y="0"/>
                      <a:pt x="8026" y="155"/>
                    </a:cubicBezTo>
                    <a:lnTo>
                      <a:pt x="144" y="8037"/>
                    </a:lnTo>
                    <a:cubicBezTo>
                      <a:pt x="1" y="5989"/>
                      <a:pt x="715" y="3870"/>
                      <a:pt x="2287" y="2298"/>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389;p32"/>
              <p:cNvSpPr/>
              <p:nvPr/>
            </p:nvSpPr>
            <p:spPr>
              <a:xfrm>
                <a:off x="5461451" y="3451617"/>
                <a:ext cx="564668" cy="614666"/>
              </a:xfrm>
              <a:custGeom>
                <a:avLst/>
                <a:gdLst/>
                <a:ahLst/>
                <a:cxnLst/>
                <a:rect l="l" t="t" r="r" b="b"/>
                <a:pathLst>
                  <a:path w="14253" h="15515" extrusionOk="0">
                    <a:moveTo>
                      <a:pt x="11454" y="15515"/>
                    </a:moveTo>
                    <a:lnTo>
                      <a:pt x="2786" y="15515"/>
                    </a:lnTo>
                    <a:cubicBezTo>
                      <a:pt x="2132" y="15515"/>
                      <a:pt x="1572" y="15015"/>
                      <a:pt x="1512" y="14360"/>
                    </a:cubicBezTo>
                    <a:lnTo>
                      <a:pt x="0" y="1"/>
                    </a:lnTo>
                    <a:lnTo>
                      <a:pt x="14252" y="1"/>
                    </a:lnTo>
                    <a:lnTo>
                      <a:pt x="12740" y="14360"/>
                    </a:lnTo>
                    <a:cubicBezTo>
                      <a:pt x="12657" y="15015"/>
                      <a:pt x="12109" y="15515"/>
                      <a:pt x="11454" y="15515"/>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390;p32"/>
              <p:cNvSpPr/>
              <p:nvPr/>
            </p:nvSpPr>
            <p:spPr>
              <a:xfrm>
                <a:off x="3622832" y="1572950"/>
                <a:ext cx="777414" cy="551911"/>
              </a:xfrm>
              <a:custGeom>
                <a:avLst/>
                <a:gdLst/>
                <a:ahLst/>
                <a:cxnLst/>
                <a:rect l="l" t="t" r="r" b="b"/>
                <a:pathLst>
                  <a:path w="19623" h="13931" extrusionOk="0">
                    <a:moveTo>
                      <a:pt x="19622" y="13931"/>
                    </a:moveTo>
                    <a:lnTo>
                      <a:pt x="1" y="13931"/>
                    </a:lnTo>
                    <a:lnTo>
                      <a:pt x="4561" y="0"/>
                    </a:lnTo>
                    <a:lnTo>
                      <a:pt x="15062" y="0"/>
                    </a:ln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391;p32"/>
              <p:cNvSpPr/>
              <p:nvPr/>
            </p:nvSpPr>
            <p:spPr>
              <a:xfrm>
                <a:off x="3857280" y="1572950"/>
                <a:ext cx="308501" cy="551911"/>
              </a:xfrm>
              <a:custGeom>
                <a:avLst/>
                <a:gdLst/>
                <a:ahLst/>
                <a:cxnLst/>
                <a:rect l="l" t="t" r="r" b="b"/>
                <a:pathLst>
                  <a:path w="7787" h="13931" extrusionOk="0">
                    <a:moveTo>
                      <a:pt x="7787" y="13931"/>
                    </a:moveTo>
                    <a:lnTo>
                      <a:pt x="0" y="13931"/>
                    </a:lnTo>
                    <a:lnTo>
                      <a:pt x="1822" y="0"/>
                    </a:lnTo>
                    <a:lnTo>
                      <a:pt x="5965" y="0"/>
                    </a:ln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392;p32"/>
              <p:cNvSpPr/>
              <p:nvPr/>
            </p:nvSpPr>
            <p:spPr>
              <a:xfrm>
                <a:off x="2874288" y="4047441"/>
                <a:ext cx="1125018" cy="273083"/>
              </a:xfrm>
              <a:custGeom>
                <a:avLst/>
                <a:gdLst/>
                <a:ahLst/>
                <a:cxnLst/>
                <a:rect l="l" t="t" r="r" b="b"/>
                <a:pathLst>
                  <a:path w="28397" h="6893" extrusionOk="0">
                    <a:moveTo>
                      <a:pt x="7184" y="0"/>
                    </a:moveTo>
                    <a:cubicBezTo>
                      <a:pt x="5583" y="0"/>
                      <a:pt x="4036" y="99"/>
                      <a:pt x="2656" y="344"/>
                    </a:cubicBezTo>
                    <a:cubicBezTo>
                      <a:pt x="941" y="915"/>
                      <a:pt x="1" y="1487"/>
                      <a:pt x="1" y="2118"/>
                    </a:cubicBezTo>
                    <a:cubicBezTo>
                      <a:pt x="1" y="4332"/>
                      <a:pt x="11871" y="6214"/>
                      <a:pt x="28397" y="6892"/>
                    </a:cubicBezTo>
                    <a:lnTo>
                      <a:pt x="22003" y="1844"/>
                    </a:lnTo>
                    <a:cubicBezTo>
                      <a:pt x="22003" y="1844"/>
                      <a:pt x="14087" y="0"/>
                      <a:pt x="7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TextBox 206"/>
            <p:cNvSpPr txBox="1"/>
            <p:nvPr/>
          </p:nvSpPr>
          <p:spPr>
            <a:xfrm>
              <a:off x="7553263" y="4366849"/>
              <a:ext cx="937902" cy="307777"/>
            </a:xfrm>
            <a:prstGeom prst="rect">
              <a:avLst/>
            </a:prstGeom>
            <a:noFill/>
          </p:spPr>
          <p:txBody>
            <a:bodyPr wrap="square" rtlCol="0">
              <a:spAutoFit/>
            </a:bodyPr>
            <a:lstStyle/>
            <a:p>
              <a:pPr algn="ctr"/>
              <a:r>
                <a:rPr lang="en-US"/>
                <a:t>Bob</a:t>
              </a:r>
            </a:p>
          </p:txBody>
        </p:sp>
      </p:grpSp>
      <p:grpSp>
        <p:nvGrpSpPr>
          <p:cNvPr id="10" name="Group 9"/>
          <p:cNvGrpSpPr/>
          <p:nvPr/>
        </p:nvGrpSpPr>
        <p:grpSpPr>
          <a:xfrm>
            <a:off x="4055392" y="969968"/>
            <a:ext cx="1033215" cy="1401558"/>
            <a:chOff x="4055392" y="969968"/>
            <a:chExt cx="1033215" cy="1401558"/>
          </a:xfrm>
        </p:grpSpPr>
        <p:grpSp>
          <p:nvGrpSpPr>
            <p:cNvPr id="2" name="Group 1"/>
            <p:cNvGrpSpPr/>
            <p:nvPr/>
          </p:nvGrpSpPr>
          <p:grpSpPr>
            <a:xfrm>
              <a:off x="4055392" y="969968"/>
              <a:ext cx="1033215" cy="1073529"/>
              <a:chOff x="3139377" y="1346537"/>
              <a:chExt cx="2887231" cy="2999885"/>
            </a:xfrm>
          </p:grpSpPr>
          <p:sp>
            <p:nvSpPr>
              <p:cNvPr id="1249" name="Google Shape;1249;p25"/>
              <p:cNvSpPr/>
              <p:nvPr/>
            </p:nvSpPr>
            <p:spPr>
              <a:xfrm>
                <a:off x="3896245" y="4241569"/>
                <a:ext cx="1381322" cy="104853"/>
              </a:xfrm>
              <a:custGeom>
                <a:avLst/>
                <a:gdLst/>
                <a:ahLst/>
                <a:cxnLst/>
                <a:rect l="l" t="t" r="r" b="b"/>
                <a:pathLst>
                  <a:path w="35767" h="2715" extrusionOk="0">
                    <a:moveTo>
                      <a:pt x="0" y="0"/>
                    </a:moveTo>
                    <a:lnTo>
                      <a:pt x="0" y="2715"/>
                    </a:lnTo>
                    <a:lnTo>
                      <a:pt x="35767" y="2715"/>
                    </a:lnTo>
                    <a:lnTo>
                      <a:pt x="35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5"/>
              <p:cNvSpPr/>
              <p:nvPr/>
            </p:nvSpPr>
            <p:spPr>
              <a:xfrm>
                <a:off x="3139377" y="2805986"/>
                <a:ext cx="2887231" cy="1389161"/>
              </a:xfrm>
              <a:custGeom>
                <a:avLst/>
                <a:gdLst/>
                <a:ahLst/>
                <a:cxnLst/>
                <a:rect l="l" t="t" r="r" b="b"/>
                <a:pathLst>
                  <a:path w="74760" h="35970" extrusionOk="0">
                    <a:moveTo>
                      <a:pt x="25540" y="1"/>
                    </a:moveTo>
                    <a:cubicBezTo>
                      <a:pt x="21039" y="537"/>
                      <a:pt x="17015" y="3073"/>
                      <a:pt x="14586" y="6894"/>
                    </a:cubicBezTo>
                    <a:cubicBezTo>
                      <a:pt x="9895" y="14253"/>
                      <a:pt x="2537" y="26171"/>
                      <a:pt x="1513" y="29921"/>
                    </a:cubicBezTo>
                    <a:cubicBezTo>
                      <a:pt x="1" y="35458"/>
                      <a:pt x="5549" y="35969"/>
                      <a:pt x="5549" y="35969"/>
                    </a:cubicBezTo>
                    <a:lnTo>
                      <a:pt x="29338" y="35969"/>
                    </a:lnTo>
                    <a:lnTo>
                      <a:pt x="25980" y="25718"/>
                    </a:lnTo>
                    <a:lnTo>
                      <a:pt x="14276" y="25718"/>
                    </a:lnTo>
                    <a:lnTo>
                      <a:pt x="18991" y="17312"/>
                    </a:lnTo>
                    <a:lnTo>
                      <a:pt x="55770" y="17312"/>
                    </a:lnTo>
                    <a:lnTo>
                      <a:pt x="60472" y="25718"/>
                    </a:lnTo>
                    <a:lnTo>
                      <a:pt x="48030" y="25718"/>
                    </a:lnTo>
                    <a:lnTo>
                      <a:pt x="44673" y="35969"/>
                    </a:lnTo>
                    <a:lnTo>
                      <a:pt x="69212" y="35969"/>
                    </a:lnTo>
                    <a:cubicBezTo>
                      <a:pt x="69212" y="35969"/>
                      <a:pt x="74760" y="35458"/>
                      <a:pt x="73248" y="29921"/>
                    </a:cubicBezTo>
                    <a:cubicBezTo>
                      <a:pt x="72224" y="26171"/>
                      <a:pt x="64854" y="14253"/>
                      <a:pt x="60175" y="6894"/>
                    </a:cubicBezTo>
                    <a:cubicBezTo>
                      <a:pt x="57734" y="3073"/>
                      <a:pt x="53710" y="537"/>
                      <a:pt x="492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5"/>
              <p:cNvSpPr/>
              <p:nvPr/>
            </p:nvSpPr>
            <p:spPr>
              <a:xfrm>
                <a:off x="4018090" y="2874962"/>
                <a:ext cx="1129828" cy="372490"/>
              </a:xfrm>
              <a:custGeom>
                <a:avLst/>
                <a:gdLst/>
                <a:ahLst/>
                <a:cxnLst/>
                <a:rect l="l" t="t" r="r" b="b"/>
                <a:pathLst>
                  <a:path w="29255" h="9645" extrusionOk="0">
                    <a:moveTo>
                      <a:pt x="0" y="1"/>
                    </a:moveTo>
                    <a:lnTo>
                      <a:pt x="0" y="1"/>
                    </a:lnTo>
                    <a:cubicBezTo>
                      <a:pt x="3358" y="5859"/>
                      <a:pt x="8656" y="9645"/>
                      <a:pt x="14621" y="9645"/>
                    </a:cubicBezTo>
                    <a:cubicBezTo>
                      <a:pt x="20586" y="9645"/>
                      <a:pt x="25897" y="5859"/>
                      <a:pt x="29254" y="1"/>
                    </a:cubicBezTo>
                    <a:lnTo>
                      <a:pt x="29254" y="1"/>
                    </a:lnTo>
                    <a:cubicBezTo>
                      <a:pt x="24849" y="3043"/>
                      <a:pt x="19735" y="4564"/>
                      <a:pt x="14623" y="4564"/>
                    </a:cubicBezTo>
                    <a:cubicBezTo>
                      <a:pt x="9511" y="4564"/>
                      <a:pt x="4400" y="304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5"/>
              <p:cNvSpPr/>
              <p:nvPr/>
            </p:nvSpPr>
            <p:spPr>
              <a:xfrm>
                <a:off x="3872339" y="1346537"/>
                <a:ext cx="1421332" cy="1697349"/>
              </a:xfrm>
              <a:custGeom>
                <a:avLst/>
                <a:gdLst/>
                <a:ahLst/>
                <a:cxnLst/>
                <a:rect l="l" t="t" r="r" b="b"/>
                <a:pathLst>
                  <a:path w="36803" h="43950" extrusionOk="0">
                    <a:moveTo>
                      <a:pt x="18395" y="0"/>
                    </a:moveTo>
                    <a:cubicBezTo>
                      <a:pt x="8239" y="0"/>
                      <a:pt x="0" y="10978"/>
                      <a:pt x="0" y="24515"/>
                    </a:cubicBezTo>
                    <a:cubicBezTo>
                      <a:pt x="0" y="30111"/>
                      <a:pt x="1405" y="35255"/>
                      <a:pt x="3774" y="39386"/>
                    </a:cubicBezTo>
                    <a:cubicBezTo>
                      <a:pt x="8174" y="42428"/>
                      <a:pt x="13285" y="43949"/>
                      <a:pt x="18397" y="43949"/>
                    </a:cubicBezTo>
                    <a:cubicBezTo>
                      <a:pt x="23509" y="43949"/>
                      <a:pt x="28623" y="42428"/>
                      <a:pt x="33028" y="39386"/>
                    </a:cubicBezTo>
                    <a:cubicBezTo>
                      <a:pt x="35386" y="35255"/>
                      <a:pt x="36791" y="30111"/>
                      <a:pt x="36791" y="24515"/>
                    </a:cubicBezTo>
                    <a:cubicBezTo>
                      <a:pt x="36802" y="10978"/>
                      <a:pt x="28563" y="0"/>
                      <a:pt x="183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5"/>
              <p:cNvSpPr/>
              <p:nvPr/>
            </p:nvSpPr>
            <p:spPr>
              <a:xfrm>
                <a:off x="4043385" y="1827047"/>
                <a:ext cx="1078772" cy="1045212"/>
              </a:xfrm>
              <a:custGeom>
                <a:avLst/>
                <a:gdLst/>
                <a:ahLst/>
                <a:cxnLst/>
                <a:rect l="l" t="t" r="r" b="b"/>
                <a:pathLst>
                  <a:path w="27933" h="27064" extrusionOk="0">
                    <a:moveTo>
                      <a:pt x="4679" y="0"/>
                    </a:moveTo>
                    <a:lnTo>
                      <a:pt x="4679" y="0"/>
                    </a:lnTo>
                    <a:cubicBezTo>
                      <a:pt x="1810" y="2834"/>
                      <a:pt x="0" y="6966"/>
                      <a:pt x="0" y="11561"/>
                    </a:cubicBezTo>
                    <a:cubicBezTo>
                      <a:pt x="0" y="20122"/>
                      <a:pt x="6251" y="27063"/>
                      <a:pt x="13966" y="27063"/>
                    </a:cubicBezTo>
                    <a:cubicBezTo>
                      <a:pt x="21682" y="27063"/>
                      <a:pt x="27932" y="20122"/>
                      <a:pt x="27932" y="11561"/>
                    </a:cubicBezTo>
                    <a:cubicBezTo>
                      <a:pt x="27932" y="6966"/>
                      <a:pt x="26135" y="2834"/>
                      <a:pt x="23265" y="0"/>
                    </a:cubicBezTo>
                    <a:lnTo>
                      <a:pt x="23265" y="0"/>
                    </a:lnTo>
                    <a:cubicBezTo>
                      <a:pt x="25075" y="2286"/>
                      <a:pt x="26051" y="5132"/>
                      <a:pt x="26039" y="8049"/>
                    </a:cubicBezTo>
                    <a:cubicBezTo>
                      <a:pt x="26039" y="15038"/>
                      <a:pt x="20634" y="20693"/>
                      <a:pt x="13966" y="20693"/>
                    </a:cubicBezTo>
                    <a:cubicBezTo>
                      <a:pt x="7311" y="20693"/>
                      <a:pt x="1905" y="15038"/>
                      <a:pt x="1905" y="8049"/>
                    </a:cubicBezTo>
                    <a:cubicBezTo>
                      <a:pt x="1893" y="5132"/>
                      <a:pt x="2870" y="2286"/>
                      <a:pt x="46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5"/>
              <p:cNvSpPr/>
              <p:nvPr/>
            </p:nvSpPr>
            <p:spPr>
              <a:xfrm>
                <a:off x="4119698" y="1764058"/>
                <a:ext cx="909115" cy="862346"/>
              </a:xfrm>
              <a:custGeom>
                <a:avLst/>
                <a:gdLst/>
                <a:ahLst/>
                <a:cxnLst/>
                <a:rect l="l" t="t" r="r" b="b"/>
                <a:pathLst>
                  <a:path w="23540" h="22329" extrusionOk="0">
                    <a:moveTo>
                      <a:pt x="11967" y="0"/>
                    </a:moveTo>
                    <a:lnTo>
                      <a:pt x="11967" y="0"/>
                    </a:lnTo>
                    <a:cubicBezTo>
                      <a:pt x="9466" y="2774"/>
                      <a:pt x="6299" y="4870"/>
                      <a:pt x="2775" y="6084"/>
                    </a:cubicBezTo>
                    <a:cubicBezTo>
                      <a:pt x="2799" y="5191"/>
                      <a:pt x="2763" y="4298"/>
                      <a:pt x="2668" y="3417"/>
                    </a:cubicBezTo>
                    <a:cubicBezTo>
                      <a:pt x="2263" y="5489"/>
                      <a:pt x="1656" y="7513"/>
                      <a:pt x="870" y="9478"/>
                    </a:cubicBezTo>
                    <a:cubicBezTo>
                      <a:pt x="668" y="9978"/>
                      <a:pt x="453" y="10478"/>
                      <a:pt x="84" y="10871"/>
                    </a:cubicBezTo>
                    <a:cubicBezTo>
                      <a:pt x="60" y="10894"/>
                      <a:pt x="25" y="10918"/>
                      <a:pt x="1" y="10942"/>
                    </a:cubicBezTo>
                    <a:cubicBezTo>
                      <a:pt x="417" y="15347"/>
                      <a:pt x="2989" y="19098"/>
                      <a:pt x="6597" y="20991"/>
                    </a:cubicBezTo>
                    <a:cubicBezTo>
                      <a:pt x="8285" y="21882"/>
                      <a:pt x="10144" y="22329"/>
                      <a:pt x="12002" y="22329"/>
                    </a:cubicBezTo>
                    <a:cubicBezTo>
                      <a:pt x="13891" y="22329"/>
                      <a:pt x="15780" y="21868"/>
                      <a:pt x="17491" y="20943"/>
                    </a:cubicBezTo>
                    <a:cubicBezTo>
                      <a:pt x="20444" y="19324"/>
                      <a:pt x="22635" y="16586"/>
                      <a:pt x="23539" y="13335"/>
                    </a:cubicBezTo>
                    <a:cubicBezTo>
                      <a:pt x="23170" y="12799"/>
                      <a:pt x="22944" y="12085"/>
                      <a:pt x="22813" y="11430"/>
                    </a:cubicBezTo>
                    <a:cubicBezTo>
                      <a:pt x="22396" y="9382"/>
                      <a:pt x="22230" y="7275"/>
                      <a:pt x="22349" y="5191"/>
                    </a:cubicBezTo>
                    <a:lnTo>
                      <a:pt x="22349" y="5191"/>
                    </a:lnTo>
                    <a:cubicBezTo>
                      <a:pt x="21670" y="5668"/>
                      <a:pt x="20884" y="5941"/>
                      <a:pt x="20063" y="5989"/>
                    </a:cubicBezTo>
                    <a:cubicBezTo>
                      <a:pt x="20372" y="5013"/>
                      <a:pt x="20587" y="4025"/>
                      <a:pt x="20706" y="3013"/>
                    </a:cubicBezTo>
                    <a:lnTo>
                      <a:pt x="20706" y="3013"/>
                    </a:lnTo>
                    <a:cubicBezTo>
                      <a:pt x="19241" y="3798"/>
                      <a:pt x="17634" y="4287"/>
                      <a:pt x="15979" y="4429"/>
                    </a:cubicBezTo>
                    <a:lnTo>
                      <a:pt x="16681" y="1679"/>
                    </a:lnTo>
                    <a:lnTo>
                      <a:pt x="16681" y="1679"/>
                    </a:lnTo>
                    <a:cubicBezTo>
                      <a:pt x="15038" y="3155"/>
                      <a:pt x="13098" y="4251"/>
                      <a:pt x="10990" y="4882"/>
                    </a:cubicBezTo>
                    <a:cubicBezTo>
                      <a:pt x="11633" y="3334"/>
                      <a:pt x="11955" y="1679"/>
                      <a:pt x="119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5"/>
              <p:cNvSpPr/>
              <p:nvPr/>
            </p:nvSpPr>
            <p:spPr>
              <a:xfrm>
                <a:off x="4116492" y="1674846"/>
                <a:ext cx="933021" cy="604712"/>
              </a:xfrm>
              <a:custGeom>
                <a:avLst/>
                <a:gdLst/>
                <a:ahLst/>
                <a:cxnLst/>
                <a:rect l="l" t="t" r="r" b="b"/>
                <a:pathLst>
                  <a:path w="24159" h="15658" extrusionOk="0">
                    <a:moveTo>
                      <a:pt x="12073" y="0"/>
                    </a:moveTo>
                    <a:cubicBezTo>
                      <a:pt x="8501" y="0"/>
                      <a:pt x="5251" y="1489"/>
                      <a:pt x="2786" y="3941"/>
                    </a:cubicBezTo>
                    <a:cubicBezTo>
                      <a:pt x="977" y="6227"/>
                      <a:pt x="0" y="9073"/>
                      <a:pt x="12" y="11990"/>
                    </a:cubicBezTo>
                    <a:cubicBezTo>
                      <a:pt x="12" y="12419"/>
                      <a:pt x="36" y="12835"/>
                      <a:pt x="84" y="13252"/>
                    </a:cubicBezTo>
                    <a:cubicBezTo>
                      <a:pt x="108" y="13228"/>
                      <a:pt x="143" y="13204"/>
                      <a:pt x="167" y="13181"/>
                    </a:cubicBezTo>
                    <a:cubicBezTo>
                      <a:pt x="536" y="12788"/>
                      <a:pt x="762" y="12288"/>
                      <a:pt x="953" y="11788"/>
                    </a:cubicBezTo>
                    <a:cubicBezTo>
                      <a:pt x="1739" y="9823"/>
                      <a:pt x="2346" y="7787"/>
                      <a:pt x="2751" y="5727"/>
                    </a:cubicBezTo>
                    <a:cubicBezTo>
                      <a:pt x="2846" y="6608"/>
                      <a:pt x="2882" y="7501"/>
                      <a:pt x="2846" y="8394"/>
                    </a:cubicBezTo>
                    <a:cubicBezTo>
                      <a:pt x="6382" y="7180"/>
                      <a:pt x="9549" y="5084"/>
                      <a:pt x="12050" y="2310"/>
                    </a:cubicBezTo>
                    <a:lnTo>
                      <a:pt x="12050" y="2310"/>
                    </a:lnTo>
                    <a:cubicBezTo>
                      <a:pt x="12038" y="3989"/>
                      <a:pt x="11716" y="5644"/>
                      <a:pt x="11073" y="7192"/>
                    </a:cubicBezTo>
                    <a:cubicBezTo>
                      <a:pt x="13181" y="6561"/>
                      <a:pt x="15121" y="5465"/>
                      <a:pt x="16764" y="3989"/>
                    </a:cubicBezTo>
                    <a:lnTo>
                      <a:pt x="16764" y="3989"/>
                    </a:lnTo>
                    <a:lnTo>
                      <a:pt x="16062" y="6739"/>
                    </a:lnTo>
                    <a:cubicBezTo>
                      <a:pt x="17717" y="6597"/>
                      <a:pt x="19324" y="6108"/>
                      <a:pt x="20789" y="5323"/>
                    </a:cubicBezTo>
                    <a:lnTo>
                      <a:pt x="20789" y="5323"/>
                    </a:lnTo>
                    <a:cubicBezTo>
                      <a:pt x="20682" y="6335"/>
                      <a:pt x="20455" y="7335"/>
                      <a:pt x="20146" y="8299"/>
                    </a:cubicBezTo>
                    <a:cubicBezTo>
                      <a:pt x="20967" y="8251"/>
                      <a:pt x="21753" y="7978"/>
                      <a:pt x="22432" y="7501"/>
                    </a:cubicBezTo>
                    <a:lnTo>
                      <a:pt x="22432" y="7501"/>
                    </a:lnTo>
                    <a:cubicBezTo>
                      <a:pt x="22325" y="9597"/>
                      <a:pt x="22479" y="11692"/>
                      <a:pt x="22896" y="13740"/>
                    </a:cubicBezTo>
                    <a:cubicBezTo>
                      <a:pt x="23027" y="14407"/>
                      <a:pt x="23241" y="15109"/>
                      <a:pt x="23622" y="15657"/>
                    </a:cubicBezTo>
                    <a:cubicBezTo>
                      <a:pt x="23968" y="14467"/>
                      <a:pt x="24146" y="13228"/>
                      <a:pt x="24146" y="12002"/>
                    </a:cubicBezTo>
                    <a:cubicBezTo>
                      <a:pt x="24158" y="9073"/>
                      <a:pt x="23182" y="6239"/>
                      <a:pt x="21372" y="3941"/>
                    </a:cubicBezTo>
                    <a:cubicBezTo>
                      <a:pt x="18908" y="1489"/>
                      <a:pt x="15645" y="0"/>
                      <a:pt x="120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5"/>
              <p:cNvSpPr/>
              <p:nvPr/>
            </p:nvSpPr>
            <p:spPr>
              <a:xfrm>
                <a:off x="4132327" y="2011148"/>
                <a:ext cx="890770" cy="265242"/>
              </a:xfrm>
              <a:custGeom>
                <a:avLst/>
                <a:gdLst/>
                <a:ahLst/>
                <a:cxnLst/>
                <a:rect l="l" t="t" r="r" b="b"/>
                <a:pathLst>
                  <a:path w="23065" h="6868" extrusionOk="0">
                    <a:moveTo>
                      <a:pt x="20793" y="0"/>
                    </a:moveTo>
                    <a:cubicBezTo>
                      <a:pt x="20671" y="0"/>
                      <a:pt x="20548" y="14"/>
                      <a:pt x="20426" y="44"/>
                    </a:cubicBezTo>
                    <a:cubicBezTo>
                      <a:pt x="17819" y="686"/>
                      <a:pt x="15152" y="1044"/>
                      <a:pt x="12473" y="1091"/>
                    </a:cubicBezTo>
                    <a:cubicBezTo>
                      <a:pt x="12294" y="1091"/>
                      <a:pt x="12128" y="1175"/>
                      <a:pt x="12009" y="1306"/>
                    </a:cubicBezTo>
                    <a:cubicBezTo>
                      <a:pt x="11884" y="1454"/>
                      <a:pt x="11708" y="1529"/>
                      <a:pt x="11532" y="1529"/>
                    </a:cubicBezTo>
                    <a:cubicBezTo>
                      <a:pt x="11357" y="1529"/>
                      <a:pt x="11181" y="1454"/>
                      <a:pt x="11056" y="1306"/>
                    </a:cubicBezTo>
                    <a:cubicBezTo>
                      <a:pt x="10937" y="1175"/>
                      <a:pt x="10770" y="1091"/>
                      <a:pt x="10580" y="1091"/>
                    </a:cubicBezTo>
                    <a:cubicBezTo>
                      <a:pt x="7901" y="1044"/>
                      <a:pt x="5234" y="686"/>
                      <a:pt x="2638" y="44"/>
                    </a:cubicBezTo>
                    <a:cubicBezTo>
                      <a:pt x="2517" y="14"/>
                      <a:pt x="2395" y="0"/>
                      <a:pt x="2274" y="0"/>
                    </a:cubicBezTo>
                    <a:cubicBezTo>
                      <a:pt x="1108" y="0"/>
                      <a:pt x="0" y="1289"/>
                      <a:pt x="162" y="2734"/>
                    </a:cubicBezTo>
                    <a:cubicBezTo>
                      <a:pt x="329" y="4342"/>
                      <a:pt x="1364" y="6211"/>
                      <a:pt x="4472" y="6711"/>
                    </a:cubicBezTo>
                    <a:cubicBezTo>
                      <a:pt x="5152" y="6820"/>
                      <a:pt x="5761" y="6868"/>
                      <a:pt x="6306" y="6868"/>
                    </a:cubicBezTo>
                    <a:cubicBezTo>
                      <a:pt x="9530" y="6868"/>
                      <a:pt x="10518" y="5182"/>
                      <a:pt x="10782" y="4306"/>
                    </a:cubicBezTo>
                    <a:cubicBezTo>
                      <a:pt x="10866" y="3961"/>
                      <a:pt x="11163" y="3699"/>
                      <a:pt x="11520" y="3687"/>
                    </a:cubicBezTo>
                    <a:lnTo>
                      <a:pt x="11532" y="3687"/>
                    </a:lnTo>
                    <a:cubicBezTo>
                      <a:pt x="11890" y="3699"/>
                      <a:pt x="12199" y="3949"/>
                      <a:pt x="12282" y="4306"/>
                    </a:cubicBezTo>
                    <a:cubicBezTo>
                      <a:pt x="12537" y="5182"/>
                      <a:pt x="13523" y="6868"/>
                      <a:pt x="16747" y="6868"/>
                    </a:cubicBezTo>
                    <a:cubicBezTo>
                      <a:pt x="17292" y="6868"/>
                      <a:pt x="17901" y="6820"/>
                      <a:pt x="18581" y="6711"/>
                    </a:cubicBezTo>
                    <a:cubicBezTo>
                      <a:pt x="21688" y="6211"/>
                      <a:pt x="22724" y="4354"/>
                      <a:pt x="22903" y="2734"/>
                    </a:cubicBezTo>
                    <a:cubicBezTo>
                      <a:pt x="23065" y="1279"/>
                      <a:pt x="21958" y="0"/>
                      <a:pt x="207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5"/>
              <p:cNvSpPr/>
              <p:nvPr/>
            </p:nvSpPr>
            <p:spPr>
              <a:xfrm>
                <a:off x="4219568" y="2070739"/>
                <a:ext cx="285981" cy="138221"/>
              </a:xfrm>
              <a:custGeom>
                <a:avLst/>
                <a:gdLst/>
                <a:ahLst/>
                <a:cxnLst/>
                <a:rect l="l" t="t" r="r" b="b"/>
                <a:pathLst>
                  <a:path w="7405" h="3579" extrusionOk="0">
                    <a:moveTo>
                      <a:pt x="965" y="0"/>
                    </a:moveTo>
                    <a:cubicBezTo>
                      <a:pt x="444" y="0"/>
                      <a:pt x="1" y="434"/>
                      <a:pt x="22" y="977"/>
                    </a:cubicBezTo>
                    <a:cubicBezTo>
                      <a:pt x="58" y="1894"/>
                      <a:pt x="606" y="3108"/>
                      <a:pt x="3070" y="3489"/>
                    </a:cubicBezTo>
                    <a:cubicBezTo>
                      <a:pt x="3471" y="3551"/>
                      <a:pt x="3836" y="3579"/>
                      <a:pt x="4169" y="3579"/>
                    </a:cubicBezTo>
                    <a:cubicBezTo>
                      <a:pt x="5637" y="3579"/>
                      <a:pt x="6476" y="3038"/>
                      <a:pt x="6952" y="2465"/>
                    </a:cubicBezTo>
                    <a:cubicBezTo>
                      <a:pt x="7404" y="1918"/>
                      <a:pt x="7106" y="1072"/>
                      <a:pt x="6404" y="941"/>
                    </a:cubicBezTo>
                    <a:lnTo>
                      <a:pt x="1118" y="13"/>
                    </a:lnTo>
                    <a:cubicBezTo>
                      <a:pt x="1066" y="4"/>
                      <a:pt x="1015" y="0"/>
                      <a:pt x="9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5"/>
              <p:cNvSpPr/>
              <p:nvPr/>
            </p:nvSpPr>
            <p:spPr>
              <a:xfrm>
                <a:off x="4645273" y="2070739"/>
                <a:ext cx="286445" cy="138221"/>
              </a:xfrm>
              <a:custGeom>
                <a:avLst/>
                <a:gdLst/>
                <a:ahLst/>
                <a:cxnLst/>
                <a:rect l="l" t="t" r="r" b="b"/>
                <a:pathLst>
                  <a:path w="7417" h="3579" extrusionOk="0">
                    <a:moveTo>
                      <a:pt x="6443" y="0"/>
                    </a:moveTo>
                    <a:cubicBezTo>
                      <a:pt x="6392" y="0"/>
                      <a:pt x="6340" y="4"/>
                      <a:pt x="6287" y="13"/>
                    </a:cubicBezTo>
                    <a:lnTo>
                      <a:pt x="1025" y="941"/>
                    </a:lnTo>
                    <a:cubicBezTo>
                      <a:pt x="310" y="1072"/>
                      <a:pt x="1" y="1918"/>
                      <a:pt x="465" y="2465"/>
                    </a:cubicBezTo>
                    <a:cubicBezTo>
                      <a:pt x="940" y="3038"/>
                      <a:pt x="1780" y="3579"/>
                      <a:pt x="3247" y="3579"/>
                    </a:cubicBezTo>
                    <a:cubicBezTo>
                      <a:pt x="3580" y="3579"/>
                      <a:pt x="3946" y="3551"/>
                      <a:pt x="4346" y="3489"/>
                    </a:cubicBezTo>
                    <a:cubicBezTo>
                      <a:pt x="6811" y="3108"/>
                      <a:pt x="7359" y="1894"/>
                      <a:pt x="7394" y="977"/>
                    </a:cubicBezTo>
                    <a:cubicBezTo>
                      <a:pt x="7416" y="434"/>
                      <a:pt x="6972" y="0"/>
                      <a:pt x="64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5"/>
              <p:cNvSpPr/>
              <p:nvPr/>
            </p:nvSpPr>
            <p:spPr>
              <a:xfrm>
                <a:off x="4374433" y="2572413"/>
                <a:ext cx="420804" cy="124009"/>
              </a:xfrm>
              <a:custGeom>
                <a:avLst/>
                <a:gdLst/>
                <a:ahLst/>
                <a:cxnLst/>
                <a:rect l="l" t="t" r="r" b="b"/>
                <a:pathLst>
                  <a:path w="10896" h="3211" extrusionOk="0">
                    <a:moveTo>
                      <a:pt x="10895" y="0"/>
                    </a:moveTo>
                    <a:cubicBezTo>
                      <a:pt x="9182" y="932"/>
                      <a:pt x="7289" y="1397"/>
                      <a:pt x="5397" y="1397"/>
                    </a:cubicBezTo>
                    <a:cubicBezTo>
                      <a:pt x="3542" y="1397"/>
                      <a:pt x="1687" y="950"/>
                      <a:pt x="1" y="60"/>
                    </a:cubicBezTo>
                    <a:lnTo>
                      <a:pt x="1" y="1917"/>
                    </a:lnTo>
                    <a:cubicBezTo>
                      <a:pt x="1239" y="2569"/>
                      <a:pt x="3008" y="3210"/>
                      <a:pt x="5160" y="3210"/>
                    </a:cubicBezTo>
                    <a:cubicBezTo>
                      <a:pt x="6858" y="3210"/>
                      <a:pt x="8794" y="2811"/>
                      <a:pt x="10895" y="1703"/>
                    </a:cubicBezTo>
                    <a:lnTo>
                      <a:pt x="108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5"/>
              <p:cNvSpPr/>
              <p:nvPr/>
            </p:nvSpPr>
            <p:spPr>
              <a:xfrm>
                <a:off x="4374433" y="2638144"/>
                <a:ext cx="420804" cy="233999"/>
              </a:xfrm>
              <a:custGeom>
                <a:avLst/>
                <a:gdLst/>
                <a:ahLst/>
                <a:cxnLst/>
                <a:rect l="l" t="t" r="r" b="b"/>
                <a:pathLst>
                  <a:path w="10896" h="6059" extrusionOk="0">
                    <a:moveTo>
                      <a:pt x="10895" y="1"/>
                    </a:moveTo>
                    <a:cubicBezTo>
                      <a:pt x="8794" y="1109"/>
                      <a:pt x="6858" y="1508"/>
                      <a:pt x="5160" y="1508"/>
                    </a:cubicBezTo>
                    <a:cubicBezTo>
                      <a:pt x="3008" y="1508"/>
                      <a:pt x="1239" y="867"/>
                      <a:pt x="1" y="215"/>
                    </a:cubicBezTo>
                    <a:lnTo>
                      <a:pt x="1" y="4859"/>
                    </a:lnTo>
                    <a:cubicBezTo>
                      <a:pt x="1708" y="5659"/>
                      <a:pt x="3550" y="6058"/>
                      <a:pt x="5391" y="6058"/>
                    </a:cubicBezTo>
                    <a:cubicBezTo>
                      <a:pt x="7273" y="6058"/>
                      <a:pt x="9156" y="5642"/>
                      <a:pt x="10895" y="4811"/>
                    </a:cubicBezTo>
                    <a:lnTo>
                      <a:pt x="108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5"/>
              <p:cNvSpPr/>
              <p:nvPr/>
            </p:nvSpPr>
            <p:spPr>
              <a:xfrm>
                <a:off x="3651164" y="3429970"/>
                <a:ext cx="1840668" cy="83728"/>
              </a:xfrm>
              <a:custGeom>
                <a:avLst/>
                <a:gdLst/>
                <a:ahLst/>
                <a:cxnLst/>
                <a:rect l="l" t="t" r="r" b="b"/>
                <a:pathLst>
                  <a:path w="47661" h="2168" extrusionOk="0">
                    <a:moveTo>
                      <a:pt x="1548" y="1"/>
                    </a:moveTo>
                    <a:lnTo>
                      <a:pt x="0" y="2108"/>
                    </a:lnTo>
                    <a:lnTo>
                      <a:pt x="47661" y="2167"/>
                    </a:lnTo>
                    <a:lnTo>
                      <a:pt x="46054" y="108"/>
                    </a:lnTo>
                    <a:lnTo>
                      <a:pt x="15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5"/>
              <p:cNvSpPr/>
              <p:nvPr/>
            </p:nvSpPr>
            <p:spPr>
              <a:xfrm>
                <a:off x="3651164" y="3511342"/>
                <a:ext cx="1840668" cy="730690"/>
              </a:xfrm>
              <a:custGeom>
                <a:avLst/>
                <a:gdLst/>
                <a:ahLst/>
                <a:cxnLst/>
                <a:rect l="l" t="t" r="r" b="b"/>
                <a:pathLst>
                  <a:path w="47661" h="18920" extrusionOk="0">
                    <a:moveTo>
                      <a:pt x="0" y="1"/>
                    </a:moveTo>
                    <a:lnTo>
                      <a:pt x="6299" y="18920"/>
                    </a:lnTo>
                    <a:lnTo>
                      <a:pt x="42113" y="18920"/>
                    </a:lnTo>
                    <a:lnTo>
                      <a:pt x="47661" y="6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5"/>
              <p:cNvSpPr/>
              <p:nvPr/>
            </p:nvSpPr>
            <p:spPr>
              <a:xfrm>
                <a:off x="4385015" y="3742637"/>
                <a:ext cx="398249" cy="268139"/>
              </a:xfrm>
              <a:custGeom>
                <a:avLst/>
                <a:gdLst/>
                <a:ahLst/>
                <a:cxnLst/>
                <a:rect l="l" t="t" r="r" b="b"/>
                <a:pathLst>
                  <a:path w="10312" h="6943" extrusionOk="0">
                    <a:moveTo>
                      <a:pt x="5156" y="1"/>
                    </a:moveTo>
                    <a:cubicBezTo>
                      <a:pt x="2310" y="1"/>
                      <a:pt x="1" y="1549"/>
                      <a:pt x="1" y="3465"/>
                    </a:cubicBezTo>
                    <a:cubicBezTo>
                      <a:pt x="1" y="5382"/>
                      <a:pt x="2310" y="6942"/>
                      <a:pt x="5156" y="6942"/>
                    </a:cubicBezTo>
                    <a:cubicBezTo>
                      <a:pt x="8002" y="6942"/>
                      <a:pt x="10311" y="5382"/>
                      <a:pt x="10311" y="3465"/>
                    </a:cubicBezTo>
                    <a:cubicBezTo>
                      <a:pt x="10311" y="1549"/>
                      <a:pt x="8002" y="1"/>
                      <a:pt x="51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5"/>
              <p:cNvSpPr/>
              <p:nvPr/>
            </p:nvSpPr>
            <p:spPr>
              <a:xfrm>
                <a:off x="4428230" y="2424807"/>
                <a:ext cx="295713" cy="16259"/>
              </a:xfrm>
              <a:custGeom>
                <a:avLst/>
                <a:gdLst/>
                <a:ahLst/>
                <a:cxnLst/>
                <a:rect l="l" t="t" r="r" b="b"/>
                <a:pathLst>
                  <a:path w="7657" h="421" extrusionOk="0">
                    <a:moveTo>
                      <a:pt x="2906" y="1"/>
                    </a:moveTo>
                    <a:cubicBezTo>
                      <a:pt x="2596" y="1"/>
                      <a:pt x="2287" y="24"/>
                      <a:pt x="1977" y="24"/>
                    </a:cubicBezTo>
                    <a:cubicBezTo>
                      <a:pt x="1358" y="36"/>
                      <a:pt x="739" y="72"/>
                      <a:pt x="120" y="120"/>
                    </a:cubicBezTo>
                    <a:cubicBezTo>
                      <a:pt x="1" y="120"/>
                      <a:pt x="1" y="298"/>
                      <a:pt x="120" y="298"/>
                    </a:cubicBezTo>
                    <a:cubicBezTo>
                      <a:pt x="739" y="358"/>
                      <a:pt x="1358" y="382"/>
                      <a:pt x="1977" y="405"/>
                    </a:cubicBezTo>
                    <a:cubicBezTo>
                      <a:pt x="2225" y="405"/>
                      <a:pt x="2473" y="421"/>
                      <a:pt x="2720" y="421"/>
                    </a:cubicBezTo>
                    <a:cubicBezTo>
                      <a:pt x="2782" y="421"/>
                      <a:pt x="2844" y="420"/>
                      <a:pt x="2906" y="417"/>
                    </a:cubicBezTo>
                    <a:cubicBezTo>
                      <a:pt x="3216" y="405"/>
                      <a:pt x="3525" y="370"/>
                      <a:pt x="3835" y="358"/>
                    </a:cubicBezTo>
                    <a:lnTo>
                      <a:pt x="4299" y="358"/>
                    </a:lnTo>
                    <a:lnTo>
                      <a:pt x="4751" y="405"/>
                    </a:lnTo>
                    <a:cubicBezTo>
                      <a:pt x="4803" y="409"/>
                      <a:pt x="4856" y="411"/>
                      <a:pt x="4909" y="411"/>
                    </a:cubicBezTo>
                    <a:cubicBezTo>
                      <a:pt x="5015" y="411"/>
                      <a:pt x="5121" y="405"/>
                      <a:pt x="5216" y="405"/>
                    </a:cubicBezTo>
                    <a:lnTo>
                      <a:pt x="5680" y="393"/>
                    </a:lnTo>
                    <a:cubicBezTo>
                      <a:pt x="6299" y="370"/>
                      <a:pt x="6918" y="346"/>
                      <a:pt x="7538" y="298"/>
                    </a:cubicBezTo>
                    <a:cubicBezTo>
                      <a:pt x="7657" y="298"/>
                      <a:pt x="7657" y="120"/>
                      <a:pt x="7538" y="120"/>
                    </a:cubicBezTo>
                    <a:cubicBezTo>
                      <a:pt x="6918" y="72"/>
                      <a:pt x="6299" y="48"/>
                      <a:pt x="5680" y="24"/>
                    </a:cubicBezTo>
                    <a:lnTo>
                      <a:pt x="5216" y="12"/>
                    </a:lnTo>
                    <a:lnTo>
                      <a:pt x="4751" y="12"/>
                    </a:lnTo>
                    <a:lnTo>
                      <a:pt x="4299" y="60"/>
                    </a:lnTo>
                    <a:lnTo>
                      <a:pt x="3835" y="60"/>
                    </a:lnTo>
                    <a:cubicBezTo>
                      <a:pt x="3525" y="48"/>
                      <a:pt x="3216" y="12"/>
                      <a:pt x="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5"/>
              <p:cNvSpPr/>
              <p:nvPr/>
            </p:nvSpPr>
            <p:spPr>
              <a:xfrm>
                <a:off x="4499484" y="2478180"/>
                <a:ext cx="154943" cy="27575"/>
              </a:xfrm>
              <a:custGeom>
                <a:avLst/>
                <a:gdLst/>
                <a:ahLst/>
                <a:cxnLst/>
                <a:rect l="l" t="t" r="r" b="b"/>
                <a:pathLst>
                  <a:path w="4012" h="714" extrusionOk="0">
                    <a:moveTo>
                      <a:pt x="121" y="0"/>
                    </a:moveTo>
                    <a:cubicBezTo>
                      <a:pt x="55" y="0"/>
                      <a:pt x="0" y="78"/>
                      <a:pt x="37" y="143"/>
                    </a:cubicBezTo>
                    <a:cubicBezTo>
                      <a:pt x="156" y="285"/>
                      <a:pt x="311" y="404"/>
                      <a:pt x="489" y="464"/>
                    </a:cubicBezTo>
                    <a:cubicBezTo>
                      <a:pt x="656" y="535"/>
                      <a:pt x="823" y="583"/>
                      <a:pt x="990" y="619"/>
                    </a:cubicBezTo>
                    <a:cubicBezTo>
                      <a:pt x="1323" y="690"/>
                      <a:pt x="1668" y="714"/>
                      <a:pt x="2013" y="714"/>
                    </a:cubicBezTo>
                    <a:cubicBezTo>
                      <a:pt x="2347" y="714"/>
                      <a:pt x="2692" y="666"/>
                      <a:pt x="3026" y="607"/>
                    </a:cubicBezTo>
                    <a:cubicBezTo>
                      <a:pt x="3192" y="559"/>
                      <a:pt x="3359" y="512"/>
                      <a:pt x="3526" y="452"/>
                    </a:cubicBezTo>
                    <a:cubicBezTo>
                      <a:pt x="3692" y="393"/>
                      <a:pt x="3847" y="285"/>
                      <a:pt x="3966" y="143"/>
                    </a:cubicBezTo>
                    <a:cubicBezTo>
                      <a:pt x="4012" y="78"/>
                      <a:pt x="3959" y="0"/>
                      <a:pt x="3900" y="0"/>
                    </a:cubicBezTo>
                    <a:cubicBezTo>
                      <a:pt x="3882" y="0"/>
                      <a:pt x="3863" y="7"/>
                      <a:pt x="3847" y="23"/>
                    </a:cubicBezTo>
                    <a:cubicBezTo>
                      <a:pt x="3728" y="119"/>
                      <a:pt x="3585" y="178"/>
                      <a:pt x="3442" y="214"/>
                    </a:cubicBezTo>
                    <a:cubicBezTo>
                      <a:pt x="3287" y="262"/>
                      <a:pt x="3133" y="297"/>
                      <a:pt x="2978" y="321"/>
                    </a:cubicBezTo>
                    <a:cubicBezTo>
                      <a:pt x="2656" y="369"/>
                      <a:pt x="2335" y="393"/>
                      <a:pt x="2013" y="393"/>
                    </a:cubicBezTo>
                    <a:cubicBezTo>
                      <a:pt x="1692" y="393"/>
                      <a:pt x="1359" y="369"/>
                      <a:pt x="1049" y="333"/>
                    </a:cubicBezTo>
                    <a:cubicBezTo>
                      <a:pt x="882" y="309"/>
                      <a:pt x="728" y="273"/>
                      <a:pt x="585" y="226"/>
                    </a:cubicBezTo>
                    <a:cubicBezTo>
                      <a:pt x="442" y="190"/>
                      <a:pt x="299" y="119"/>
                      <a:pt x="192" y="23"/>
                    </a:cubicBezTo>
                    <a:lnTo>
                      <a:pt x="180" y="23"/>
                    </a:lnTo>
                    <a:cubicBezTo>
                      <a:pt x="161" y="7"/>
                      <a:pt x="140" y="0"/>
                      <a:pt x="1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5"/>
              <p:cNvSpPr/>
              <p:nvPr/>
            </p:nvSpPr>
            <p:spPr>
              <a:xfrm>
                <a:off x="4483418" y="2288710"/>
                <a:ext cx="180742" cy="50592"/>
              </a:xfrm>
              <a:custGeom>
                <a:avLst/>
                <a:gdLst/>
                <a:ahLst/>
                <a:cxnLst/>
                <a:rect l="l" t="t" r="r" b="b"/>
                <a:pathLst>
                  <a:path w="4680" h="1310" extrusionOk="0">
                    <a:moveTo>
                      <a:pt x="715" y="0"/>
                    </a:moveTo>
                    <a:cubicBezTo>
                      <a:pt x="620" y="12"/>
                      <a:pt x="524" y="12"/>
                      <a:pt x="429" y="12"/>
                    </a:cubicBezTo>
                    <a:lnTo>
                      <a:pt x="286" y="12"/>
                    </a:lnTo>
                    <a:cubicBezTo>
                      <a:pt x="191" y="12"/>
                      <a:pt x="120" y="48"/>
                      <a:pt x="60" y="107"/>
                    </a:cubicBezTo>
                    <a:cubicBezTo>
                      <a:pt x="36" y="143"/>
                      <a:pt x="24" y="167"/>
                      <a:pt x="13" y="203"/>
                    </a:cubicBezTo>
                    <a:cubicBezTo>
                      <a:pt x="1" y="238"/>
                      <a:pt x="1" y="274"/>
                      <a:pt x="13" y="310"/>
                    </a:cubicBezTo>
                    <a:cubicBezTo>
                      <a:pt x="24" y="381"/>
                      <a:pt x="60" y="453"/>
                      <a:pt x="120" y="500"/>
                    </a:cubicBezTo>
                    <a:cubicBezTo>
                      <a:pt x="370" y="774"/>
                      <a:pt x="691" y="977"/>
                      <a:pt x="1048" y="1096"/>
                    </a:cubicBezTo>
                    <a:cubicBezTo>
                      <a:pt x="1453" y="1239"/>
                      <a:pt x="1882" y="1310"/>
                      <a:pt x="2310" y="1310"/>
                    </a:cubicBezTo>
                    <a:cubicBezTo>
                      <a:pt x="2739" y="1310"/>
                      <a:pt x="3156" y="1239"/>
                      <a:pt x="3561" y="1096"/>
                    </a:cubicBezTo>
                    <a:cubicBezTo>
                      <a:pt x="3763" y="1012"/>
                      <a:pt x="3953" y="917"/>
                      <a:pt x="4132" y="810"/>
                    </a:cubicBezTo>
                    <a:cubicBezTo>
                      <a:pt x="4227" y="750"/>
                      <a:pt x="4311" y="703"/>
                      <a:pt x="4394" y="631"/>
                    </a:cubicBezTo>
                    <a:cubicBezTo>
                      <a:pt x="4537" y="524"/>
                      <a:pt x="4680" y="405"/>
                      <a:pt x="4656" y="215"/>
                    </a:cubicBezTo>
                    <a:cubicBezTo>
                      <a:pt x="4641" y="34"/>
                      <a:pt x="4417" y="1"/>
                      <a:pt x="4209" y="1"/>
                    </a:cubicBezTo>
                    <a:cubicBezTo>
                      <a:pt x="4088" y="1"/>
                      <a:pt x="3972" y="12"/>
                      <a:pt x="3906" y="12"/>
                    </a:cubicBezTo>
                    <a:lnTo>
                      <a:pt x="2310" y="12"/>
                    </a:lnTo>
                    <a:lnTo>
                      <a:pt x="1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5"/>
              <p:cNvSpPr/>
              <p:nvPr/>
            </p:nvSpPr>
            <p:spPr>
              <a:xfrm>
                <a:off x="4983233" y="2204094"/>
                <a:ext cx="138453" cy="273043"/>
              </a:xfrm>
              <a:custGeom>
                <a:avLst/>
                <a:gdLst/>
                <a:ahLst/>
                <a:cxnLst/>
                <a:rect l="l" t="t" r="r" b="b"/>
                <a:pathLst>
                  <a:path w="3585" h="7070" extrusionOk="0">
                    <a:moveTo>
                      <a:pt x="3501" y="1"/>
                    </a:moveTo>
                    <a:cubicBezTo>
                      <a:pt x="2727" y="227"/>
                      <a:pt x="1882" y="882"/>
                      <a:pt x="1215" y="1822"/>
                    </a:cubicBezTo>
                    <a:cubicBezTo>
                      <a:pt x="953" y="2763"/>
                      <a:pt x="584" y="3668"/>
                      <a:pt x="120" y="4537"/>
                    </a:cubicBezTo>
                    <a:cubicBezTo>
                      <a:pt x="1" y="5596"/>
                      <a:pt x="275" y="6489"/>
                      <a:pt x="929" y="6870"/>
                    </a:cubicBezTo>
                    <a:cubicBezTo>
                      <a:pt x="1160" y="7006"/>
                      <a:pt x="1415" y="7069"/>
                      <a:pt x="1686" y="7069"/>
                    </a:cubicBezTo>
                    <a:cubicBezTo>
                      <a:pt x="2060" y="7069"/>
                      <a:pt x="2463" y="6948"/>
                      <a:pt x="2870" y="6728"/>
                    </a:cubicBezTo>
                    <a:cubicBezTo>
                      <a:pt x="3001" y="6275"/>
                      <a:pt x="3120" y="5823"/>
                      <a:pt x="3215" y="5358"/>
                    </a:cubicBezTo>
                    <a:lnTo>
                      <a:pt x="3215" y="5358"/>
                    </a:lnTo>
                    <a:cubicBezTo>
                      <a:pt x="2939" y="5543"/>
                      <a:pt x="2638" y="5643"/>
                      <a:pt x="2354" y="5643"/>
                    </a:cubicBezTo>
                    <a:cubicBezTo>
                      <a:pt x="2197" y="5643"/>
                      <a:pt x="2045" y="5612"/>
                      <a:pt x="1906" y="5549"/>
                    </a:cubicBezTo>
                    <a:cubicBezTo>
                      <a:pt x="1144" y="5192"/>
                      <a:pt x="953" y="4001"/>
                      <a:pt x="1477" y="2894"/>
                    </a:cubicBezTo>
                    <a:cubicBezTo>
                      <a:pt x="1897" y="2002"/>
                      <a:pt x="2650" y="1434"/>
                      <a:pt x="3319" y="1434"/>
                    </a:cubicBezTo>
                    <a:cubicBezTo>
                      <a:pt x="3410" y="1434"/>
                      <a:pt x="3498" y="1444"/>
                      <a:pt x="3584" y="1465"/>
                    </a:cubicBezTo>
                    <a:cubicBezTo>
                      <a:pt x="3584" y="977"/>
                      <a:pt x="3549" y="489"/>
                      <a:pt x="35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5"/>
              <p:cNvSpPr/>
              <p:nvPr/>
            </p:nvSpPr>
            <p:spPr>
              <a:xfrm>
                <a:off x="5020038" y="2259436"/>
                <a:ext cx="102111" cy="162590"/>
              </a:xfrm>
              <a:custGeom>
                <a:avLst/>
                <a:gdLst/>
                <a:ahLst/>
                <a:cxnLst/>
                <a:rect l="l" t="t" r="r" b="b"/>
                <a:pathLst>
                  <a:path w="2644" h="4210" extrusionOk="0">
                    <a:moveTo>
                      <a:pt x="2375" y="1"/>
                    </a:moveTo>
                    <a:cubicBezTo>
                      <a:pt x="1697" y="1"/>
                      <a:pt x="944" y="569"/>
                      <a:pt x="524" y="1461"/>
                    </a:cubicBezTo>
                    <a:cubicBezTo>
                      <a:pt x="0" y="2568"/>
                      <a:pt x="191" y="3759"/>
                      <a:pt x="953" y="4116"/>
                    </a:cubicBezTo>
                    <a:cubicBezTo>
                      <a:pt x="1092" y="4179"/>
                      <a:pt x="1244" y="4210"/>
                      <a:pt x="1401" y="4210"/>
                    </a:cubicBezTo>
                    <a:cubicBezTo>
                      <a:pt x="1686" y="4210"/>
                      <a:pt x="1990" y="4110"/>
                      <a:pt x="2274" y="3925"/>
                    </a:cubicBezTo>
                    <a:cubicBezTo>
                      <a:pt x="2524" y="2759"/>
                      <a:pt x="2643" y="1556"/>
                      <a:pt x="2643" y="365"/>
                    </a:cubicBezTo>
                    <a:cubicBezTo>
                      <a:pt x="2643" y="258"/>
                      <a:pt x="2643" y="139"/>
                      <a:pt x="2643" y="32"/>
                    </a:cubicBezTo>
                    <a:cubicBezTo>
                      <a:pt x="2556" y="11"/>
                      <a:pt x="2466" y="1"/>
                      <a:pt x="23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5"/>
              <p:cNvSpPr/>
              <p:nvPr/>
            </p:nvSpPr>
            <p:spPr>
              <a:xfrm>
                <a:off x="4043849" y="2202240"/>
                <a:ext cx="144400" cy="274974"/>
              </a:xfrm>
              <a:custGeom>
                <a:avLst/>
                <a:gdLst/>
                <a:ahLst/>
                <a:cxnLst/>
                <a:rect l="l" t="t" r="r" b="b"/>
                <a:pathLst>
                  <a:path w="3739" h="7120" extrusionOk="0">
                    <a:moveTo>
                      <a:pt x="95" y="1"/>
                    </a:moveTo>
                    <a:cubicBezTo>
                      <a:pt x="36" y="501"/>
                      <a:pt x="12" y="1013"/>
                      <a:pt x="0" y="1525"/>
                    </a:cubicBezTo>
                    <a:cubicBezTo>
                      <a:pt x="97" y="1498"/>
                      <a:pt x="196" y="1486"/>
                      <a:pt x="298" y="1486"/>
                    </a:cubicBezTo>
                    <a:cubicBezTo>
                      <a:pt x="971" y="1486"/>
                      <a:pt x="1718" y="2052"/>
                      <a:pt x="2131" y="2942"/>
                    </a:cubicBezTo>
                    <a:cubicBezTo>
                      <a:pt x="2655" y="4049"/>
                      <a:pt x="2465" y="5240"/>
                      <a:pt x="1715" y="5597"/>
                    </a:cubicBezTo>
                    <a:cubicBezTo>
                      <a:pt x="1568" y="5664"/>
                      <a:pt x="1415" y="5695"/>
                      <a:pt x="1257" y="5695"/>
                    </a:cubicBezTo>
                    <a:cubicBezTo>
                      <a:pt x="966" y="5695"/>
                      <a:pt x="663" y="5587"/>
                      <a:pt x="369" y="5394"/>
                    </a:cubicBezTo>
                    <a:lnTo>
                      <a:pt x="369" y="5394"/>
                    </a:lnTo>
                    <a:cubicBezTo>
                      <a:pt x="465" y="5811"/>
                      <a:pt x="560" y="6216"/>
                      <a:pt x="679" y="6621"/>
                    </a:cubicBezTo>
                    <a:cubicBezTo>
                      <a:pt x="1174" y="6943"/>
                      <a:pt x="1678" y="7119"/>
                      <a:pt x="2135" y="7119"/>
                    </a:cubicBezTo>
                    <a:cubicBezTo>
                      <a:pt x="2404" y="7119"/>
                      <a:pt x="2657" y="7058"/>
                      <a:pt x="2882" y="6930"/>
                    </a:cubicBezTo>
                    <a:cubicBezTo>
                      <a:pt x="3453" y="6597"/>
                      <a:pt x="3739" y="5883"/>
                      <a:pt x="3727" y="5013"/>
                    </a:cubicBezTo>
                    <a:cubicBezTo>
                      <a:pt x="3060" y="3906"/>
                      <a:pt x="2560" y="2704"/>
                      <a:pt x="2262" y="1442"/>
                    </a:cubicBezTo>
                    <a:cubicBezTo>
                      <a:pt x="1596" y="656"/>
                      <a:pt x="810" y="144"/>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5"/>
              <p:cNvSpPr/>
              <p:nvPr/>
            </p:nvSpPr>
            <p:spPr>
              <a:xfrm>
                <a:off x="4043385" y="2259282"/>
                <a:ext cx="103038" cy="162938"/>
              </a:xfrm>
              <a:custGeom>
                <a:avLst/>
                <a:gdLst/>
                <a:ahLst/>
                <a:cxnLst/>
                <a:rect l="l" t="t" r="r" b="b"/>
                <a:pathLst>
                  <a:path w="2668" h="4219" extrusionOk="0">
                    <a:moveTo>
                      <a:pt x="296" y="1"/>
                    </a:moveTo>
                    <a:cubicBezTo>
                      <a:pt x="199" y="1"/>
                      <a:pt x="104" y="12"/>
                      <a:pt x="12" y="36"/>
                    </a:cubicBezTo>
                    <a:cubicBezTo>
                      <a:pt x="12" y="155"/>
                      <a:pt x="12" y="262"/>
                      <a:pt x="12" y="369"/>
                    </a:cubicBezTo>
                    <a:cubicBezTo>
                      <a:pt x="0" y="1560"/>
                      <a:pt x="131" y="2751"/>
                      <a:pt x="381" y="3917"/>
                    </a:cubicBezTo>
                    <a:cubicBezTo>
                      <a:pt x="667" y="4110"/>
                      <a:pt x="973" y="4218"/>
                      <a:pt x="1266" y="4218"/>
                    </a:cubicBezTo>
                    <a:cubicBezTo>
                      <a:pt x="1425" y="4218"/>
                      <a:pt x="1580" y="4187"/>
                      <a:pt x="1727" y="4120"/>
                    </a:cubicBezTo>
                    <a:cubicBezTo>
                      <a:pt x="2477" y="3763"/>
                      <a:pt x="2667" y="2572"/>
                      <a:pt x="2143" y="1465"/>
                    </a:cubicBezTo>
                    <a:cubicBezTo>
                      <a:pt x="1727" y="569"/>
                      <a:pt x="972" y="1"/>
                      <a:pt x="2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5"/>
              <p:cNvSpPr/>
              <p:nvPr/>
            </p:nvSpPr>
            <p:spPr>
              <a:xfrm>
                <a:off x="4792877" y="2874498"/>
                <a:ext cx="59359" cy="59359"/>
              </a:xfrm>
              <a:custGeom>
                <a:avLst/>
                <a:gdLst/>
                <a:ahLst/>
                <a:cxnLst/>
                <a:rect l="l" t="t" r="r" b="b"/>
                <a:pathLst>
                  <a:path w="1537" h="1537" extrusionOk="0">
                    <a:moveTo>
                      <a:pt x="763" y="1"/>
                    </a:moveTo>
                    <a:cubicBezTo>
                      <a:pt x="346" y="1"/>
                      <a:pt x="1" y="346"/>
                      <a:pt x="1" y="775"/>
                    </a:cubicBezTo>
                    <a:cubicBezTo>
                      <a:pt x="1" y="1203"/>
                      <a:pt x="346" y="1537"/>
                      <a:pt x="763" y="1537"/>
                    </a:cubicBezTo>
                    <a:cubicBezTo>
                      <a:pt x="1191" y="1537"/>
                      <a:pt x="1536" y="1203"/>
                      <a:pt x="1536" y="775"/>
                    </a:cubicBezTo>
                    <a:cubicBezTo>
                      <a:pt x="1536" y="346"/>
                      <a:pt x="1191" y="1"/>
                      <a:pt x="763" y="1"/>
                    </a:cubicBez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5"/>
              <p:cNvSpPr/>
              <p:nvPr/>
            </p:nvSpPr>
            <p:spPr>
              <a:xfrm>
                <a:off x="4328476" y="2874498"/>
                <a:ext cx="59359" cy="59359"/>
              </a:xfrm>
              <a:custGeom>
                <a:avLst/>
                <a:gdLst/>
                <a:ahLst/>
                <a:cxnLst/>
                <a:rect l="l" t="t" r="r" b="b"/>
                <a:pathLst>
                  <a:path w="1537" h="1537" extrusionOk="0">
                    <a:moveTo>
                      <a:pt x="774" y="1"/>
                    </a:moveTo>
                    <a:cubicBezTo>
                      <a:pt x="345" y="1"/>
                      <a:pt x="0" y="346"/>
                      <a:pt x="0" y="775"/>
                    </a:cubicBezTo>
                    <a:cubicBezTo>
                      <a:pt x="0" y="1203"/>
                      <a:pt x="345" y="1537"/>
                      <a:pt x="774" y="1537"/>
                    </a:cubicBezTo>
                    <a:cubicBezTo>
                      <a:pt x="1191" y="1537"/>
                      <a:pt x="1536" y="1203"/>
                      <a:pt x="1536" y="775"/>
                    </a:cubicBezTo>
                    <a:cubicBezTo>
                      <a:pt x="1536" y="346"/>
                      <a:pt x="1191" y="1"/>
                      <a:pt x="774" y="1"/>
                    </a:cubicBez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5"/>
              <p:cNvSpPr/>
              <p:nvPr/>
            </p:nvSpPr>
            <p:spPr>
              <a:xfrm>
                <a:off x="4822305" y="2904390"/>
                <a:ext cx="39" cy="381681"/>
              </a:xfrm>
              <a:custGeom>
                <a:avLst/>
                <a:gdLst/>
                <a:ahLst/>
                <a:cxnLst/>
                <a:rect l="l" t="t" r="r" b="b"/>
                <a:pathLst>
                  <a:path w="1" h="9883" extrusionOk="0">
                    <a:moveTo>
                      <a:pt x="1" y="1"/>
                    </a:moveTo>
                    <a:lnTo>
                      <a:pt x="1" y="9883"/>
                    </a:lnTo>
                  </a:path>
                </a:pathLst>
              </a:custGeom>
              <a:solidFill>
                <a:srgbClr val="251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5"/>
              <p:cNvSpPr/>
              <p:nvPr/>
            </p:nvSpPr>
            <p:spPr>
              <a:xfrm>
                <a:off x="4822305" y="2904390"/>
                <a:ext cx="39" cy="381681"/>
              </a:xfrm>
              <a:custGeom>
                <a:avLst/>
                <a:gdLst/>
                <a:ahLst/>
                <a:cxnLst/>
                <a:rect l="l" t="t" r="r" b="b"/>
                <a:pathLst>
                  <a:path w="1" h="9883" fill="none" extrusionOk="0">
                    <a:moveTo>
                      <a:pt x="1" y="1"/>
                    </a:moveTo>
                    <a:lnTo>
                      <a:pt x="1" y="9883"/>
                    </a:lnTo>
                  </a:path>
                </a:pathLst>
              </a:custGeom>
              <a:noFill/>
              <a:ln w="7150" cap="rnd" cmpd="sng">
                <a:solidFill>
                  <a:srgbClr val="C3AE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5"/>
              <p:cNvSpPr/>
              <p:nvPr/>
            </p:nvSpPr>
            <p:spPr>
              <a:xfrm>
                <a:off x="4358367" y="2904390"/>
                <a:ext cx="39" cy="381681"/>
              </a:xfrm>
              <a:custGeom>
                <a:avLst/>
                <a:gdLst/>
                <a:ahLst/>
                <a:cxnLst/>
                <a:rect l="l" t="t" r="r" b="b"/>
                <a:pathLst>
                  <a:path w="1" h="9883" extrusionOk="0">
                    <a:moveTo>
                      <a:pt x="0" y="1"/>
                    </a:moveTo>
                    <a:lnTo>
                      <a:pt x="0" y="9883"/>
                    </a:lnTo>
                  </a:path>
                </a:pathLst>
              </a:custGeom>
              <a:solidFill>
                <a:srgbClr val="251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5"/>
              <p:cNvSpPr/>
              <p:nvPr/>
            </p:nvSpPr>
            <p:spPr>
              <a:xfrm>
                <a:off x="4358367" y="2904390"/>
                <a:ext cx="39" cy="381681"/>
              </a:xfrm>
              <a:custGeom>
                <a:avLst/>
                <a:gdLst/>
                <a:ahLst/>
                <a:cxnLst/>
                <a:rect l="l" t="t" r="r" b="b"/>
                <a:pathLst>
                  <a:path w="1" h="9883" fill="none" extrusionOk="0">
                    <a:moveTo>
                      <a:pt x="0" y="1"/>
                    </a:moveTo>
                    <a:lnTo>
                      <a:pt x="0" y="9883"/>
                    </a:lnTo>
                  </a:path>
                </a:pathLst>
              </a:custGeom>
              <a:noFill/>
              <a:ln w="7150" cap="rnd" cmpd="sng">
                <a:solidFill>
                  <a:srgbClr val="C3AE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5"/>
              <p:cNvSpPr/>
              <p:nvPr/>
            </p:nvSpPr>
            <p:spPr>
              <a:xfrm>
                <a:off x="4796082" y="3277305"/>
                <a:ext cx="52948" cy="80059"/>
              </a:xfrm>
              <a:custGeom>
                <a:avLst/>
                <a:gdLst/>
                <a:ahLst/>
                <a:cxnLst/>
                <a:rect l="l" t="t" r="r" b="b"/>
                <a:pathLst>
                  <a:path w="1371" h="2073" extrusionOk="0">
                    <a:moveTo>
                      <a:pt x="144" y="1"/>
                    </a:moveTo>
                    <a:lnTo>
                      <a:pt x="25" y="1358"/>
                    </a:lnTo>
                    <a:cubicBezTo>
                      <a:pt x="1" y="1739"/>
                      <a:pt x="299" y="2072"/>
                      <a:pt x="680" y="2072"/>
                    </a:cubicBezTo>
                    <a:cubicBezTo>
                      <a:pt x="1061" y="2072"/>
                      <a:pt x="1370" y="1739"/>
                      <a:pt x="1334" y="1358"/>
                    </a:cubicBezTo>
                    <a:lnTo>
                      <a:pt x="1215" y="1"/>
                    </a:ln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5"/>
              <p:cNvSpPr/>
              <p:nvPr/>
            </p:nvSpPr>
            <p:spPr>
              <a:xfrm>
                <a:off x="4331681" y="3277305"/>
                <a:ext cx="52909" cy="80059"/>
              </a:xfrm>
              <a:custGeom>
                <a:avLst/>
                <a:gdLst/>
                <a:ahLst/>
                <a:cxnLst/>
                <a:rect l="l" t="t" r="r" b="b"/>
                <a:pathLst>
                  <a:path w="1370" h="2073" extrusionOk="0">
                    <a:moveTo>
                      <a:pt x="155" y="1"/>
                    </a:moveTo>
                    <a:lnTo>
                      <a:pt x="36" y="1358"/>
                    </a:lnTo>
                    <a:cubicBezTo>
                      <a:pt x="1" y="1739"/>
                      <a:pt x="310" y="2072"/>
                      <a:pt x="691" y="2072"/>
                    </a:cubicBezTo>
                    <a:cubicBezTo>
                      <a:pt x="1072" y="2072"/>
                      <a:pt x="1370" y="1739"/>
                      <a:pt x="1346" y="1358"/>
                    </a:cubicBezTo>
                    <a:lnTo>
                      <a:pt x="1227" y="1"/>
                    </a:ln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TextBox 211"/>
            <p:cNvSpPr txBox="1"/>
            <p:nvPr/>
          </p:nvSpPr>
          <p:spPr>
            <a:xfrm>
              <a:off x="4098933" y="2063749"/>
              <a:ext cx="937902" cy="307777"/>
            </a:xfrm>
            <a:prstGeom prst="rect">
              <a:avLst/>
            </a:prstGeom>
            <a:noFill/>
          </p:spPr>
          <p:txBody>
            <a:bodyPr wrap="square" rtlCol="0">
              <a:spAutoFit/>
            </a:bodyPr>
            <a:lstStyle/>
            <a:p>
              <a:pPr algn="ctr"/>
              <a:r>
                <a:rPr lang="en-US"/>
                <a:t>Eve</a:t>
              </a:r>
            </a:p>
          </p:txBody>
        </p:sp>
      </p:grpSp>
      <p:grpSp>
        <p:nvGrpSpPr>
          <p:cNvPr id="13" name="Group 12"/>
          <p:cNvGrpSpPr/>
          <p:nvPr/>
        </p:nvGrpSpPr>
        <p:grpSpPr>
          <a:xfrm>
            <a:off x="1801299" y="2217638"/>
            <a:ext cx="2297634" cy="1466060"/>
            <a:chOff x="1801299" y="2217638"/>
            <a:chExt cx="2297634" cy="1466060"/>
          </a:xfrm>
        </p:grpSpPr>
        <p:cxnSp>
          <p:nvCxnSpPr>
            <p:cNvPr id="203" name="Straight Arrow Connector 202"/>
            <p:cNvCxnSpPr>
              <a:endCxn id="212" idx="1"/>
            </p:cNvCxnSpPr>
            <p:nvPr/>
          </p:nvCxnSpPr>
          <p:spPr>
            <a:xfrm flipV="1">
              <a:off x="1801299" y="2217638"/>
              <a:ext cx="2297634" cy="14660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840137" y="2873724"/>
              <a:ext cx="925211" cy="307777"/>
            </a:xfrm>
            <a:prstGeom prst="rect">
              <a:avLst/>
            </a:prstGeom>
            <a:noFill/>
          </p:spPr>
          <p:txBody>
            <a:bodyPr wrap="square" rtlCol="0">
              <a:spAutoFit/>
            </a:bodyPr>
            <a:lstStyle/>
            <a:p>
              <a:pPr algn="ctr"/>
              <a:r>
                <a:rPr lang="en-US">
                  <a:latin typeface="Calibri" panose="020F0502020204030204" pitchFamily="34" charset="0"/>
                  <a:cs typeface="Calibri" panose="020F0502020204030204" pitchFamily="34" charset="0"/>
                </a:rPr>
                <a:t>S</a:t>
              </a:r>
              <a:r>
                <a:rPr lang="en-US" baseline="-25000">
                  <a:latin typeface="Calibri" panose="020F0502020204030204" pitchFamily="34" charset="0"/>
                  <a:cs typeface="Calibri" panose="020F0502020204030204" pitchFamily="34" charset="0"/>
                </a:rPr>
                <a:t>1</a:t>
              </a:r>
              <a:endParaRPr lang="vi-VN">
                <a:latin typeface="Calibri" panose="020F0502020204030204" pitchFamily="34" charset="0"/>
                <a:cs typeface="Calibri" panose="020F0502020204030204" pitchFamily="34" charset="0"/>
              </a:endParaRPr>
            </a:p>
          </p:txBody>
        </p:sp>
      </p:grpSp>
      <p:grpSp>
        <p:nvGrpSpPr>
          <p:cNvPr id="14" name="Group 13"/>
          <p:cNvGrpSpPr/>
          <p:nvPr/>
        </p:nvGrpSpPr>
        <p:grpSpPr>
          <a:xfrm>
            <a:off x="5036835" y="2217638"/>
            <a:ext cx="2200866" cy="1408033"/>
            <a:chOff x="5036835" y="2217638"/>
            <a:chExt cx="2200866" cy="1408033"/>
          </a:xfrm>
        </p:grpSpPr>
        <p:cxnSp>
          <p:nvCxnSpPr>
            <p:cNvPr id="204" name="Straight Arrow Connector 203"/>
            <p:cNvCxnSpPr>
              <a:stCxn id="212" idx="3"/>
            </p:cNvCxnSpPr>
            <p:nvPr/>
          </p:nvCxnSpPr>
          <p:spPr>
            <a:xfrm>
              <a:off x="5036835" y="2217638"/>
              <a:ext cx="2200866" cy="140803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9" name="TextBox 208"/>
            <p:cNvSpPr txBox="1"/>
            <p:nvPr/>
          </p:nvSpPr>
          <p:spPr>
            <a:xfrm>
              <a:off x="5322160" y="2873724"/>
              <a:ext cx="925211" cy="307777"/>
            </a:xfrm>
            <a:prstGeom prst="rect">
              <a:avLst/>
            </a:prstGeom>
            <a:noFill/>
          </p:spPr>
          <p:txBody>
            <a:bodyPr wrap="square" rtlCol="0">
              <a:spAutoFit/>
            </a:bodyPr>
            <a:lstStyle/>
            <a:p>
              <a:pPr algn="ctr"/>
              <a:r>
                <a:rPr lang="en-US">
                  <a:latin typeface="Calibri" panose="020F0502020204030204" pitchFamily="34" charset="0"/>
                  <a:cs typeface="Calibri" panose="020F0502020204030204" pitchFamily="34" charset="0"/>
                </a:rPr>
                <a:t>S</a:t>
              </a:r>
              <a:r>
                <a:rPr lang="en-US" baseline="-25000">
                  <a:latin typeface="Calibri" panose="020F0502020204030204" pitchFamily="34" charset="0"/>
                  <a:cs typeface="Calibri" panose="020F0502020204030204" pitchFamily="34" charset="0"/>
                </a:rPr>
                <a:t>2</a:t>
              </a:r>
              <a:endParaRPr lang="vi-VN">
                <a:latin typeface="Calibri" panose="020F0502020204030204" pitchFamily="34" charset="0"/>
                <a:cs typeface="Calibri" panose="020F0502020204030204" pitchFamily="34" charset="0"/>
              </a:endParaRPr>
            </a:p>
          </p:txBody>
        </p:sp>
      </p:grpSp>
      <p:grpSp>
        <p:nvGrpSpPr>
          <p:cNvPr id="15" name="Group 14"/>
          <p:cNvGrpSpPr/>
          <p:nvPr/>
        </p:nvGrpSpPr>
        <p:grpSpPr>
          <a:xfrm>
            <a:off x="5166777" y="2043497"/>
            <a:ext cx="2167693" cy="1413567"/>
            <a:chOff x="5166777" y="2043497"/>
            <a:chExt cx="2167693" cy="1413567"/>
          </a:xfrm>
        </p:grpSpPr>
        <p:cxnSp>
          <p:nvCxnSpPr>
            <p:cNvPr id="206" name="Straight Arrow Connector 205"/>
            <p:cNvCxnSpPr/>
            <p:nvPr/>
          </p:nvCxnSpPr>
          <p:spPr>
            <a:xfrm flipH="1" flipV="1">
              <a:off x="5166777" y="2043497"/>
              <a:ext cx="2167693" cy="14135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0" name="TextBox 209"/>
            <p:cNvSpPr txBox="1"/>
            <p:nvPr/>
          </p:nvSpPr>
          <p:spPr>
            <a:xfrm>
              <a:off x="6137268" y="2410217"/>
              <a:ext cx="937902" cy="307777"/>
            </a:xfrm>
            <a:prstGeom prst="rect">
              <a:avLst/>
            </a:prstGeom>
            <a:noFill/>
          </p:spPr>
          <p:txBody>
            <a:bodyPr wrap="square" rtlCol="0">
              <a:spAutoFit/>
            </a:bodyPr>
            <a:lstStyle/>
            <a:p>
              <a:pPr algn="ctr"/>
              <a:r>
                <a:rPr lang="en-US">
                  <a:latin typeface="Calibri" panose="020F0502020204030204" pitchFamily="34" charset="0"/>
                  <a:cs typeface="Calibri" panose="020F0502020204030204" pitchFamily="34" charset="0"/>
                </a:rPr>
                <a:t>S</a:t>
              </a:r>
              <a:r>
                <a:rPr lang="en-US" baseline="-25000">
                  <a:latin typeface="Calibri" panose="020F0502020204030204" pitchFamily="34" charset="0"/>
                  <a:cs typeface="Calibri" panose="020F0502020204030204" pitchFamily="34" charset="0"/>
                </a:rPr>
                <a:t>2</a:t>
              </a:r>
              <a:endParaRPr lang="vi-VN">
                <a:latin typeface="Calibri" panose="020F0502020204030204" pitchFamily="34" charset="0"/>
                <a:cs typeface="Calibri" panose="020F0502020204030204" pitchFamily="34" charset="0"/>
              </a:endParaRPr>
            </a:p>
          </p:txBody>
        </p:sp>
      </p:grpSp>
      <p:grpSp>
        <p:nvGrpSpPr>
          <p:cNvPr id="16" name="Group 15"/>
          <p:cNvGrpSpPr/>
          <p:nvPr/>
        </p:nvGrpSpPr>
        <p:grpSpPr>
          <a:xfrm>
            <a:off x="1682703" y="2045706"/>
            <a:ext cx="2237384" cy="1448171"/>
            <a:chOff x="1682703" y="2045706"/>
            <a:chExt cx="2237384" cy="1448171"/>
          </a:xfrm>
        </p:grpSpPr>
        <p:cxnSp>
          <p:nvCxnSpPr>
            <p:cNvPr id="208" name="Straight Arrow Connector 207"/>
            <p:cNvCxnSpPr/>
            <p:nvPr/>
          </p:nvCxnSpPr>
          <p:spPr>
            <a:xfrm flipH="1">
              <a:off x="1682703" y="2045706"/>
              <a:ext cx="2237384" cy="14481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1" name="TextBox 210"/>
            <p:cNvSpPr txBox="1"/>
            <p:nvPr/>
          </p:nvSpPr>
          <p:spPr>
            <a:xfrm>
              <a:off x="2016377" y="2391793"/>
              <a:ext cx="937902" cy="307777"/>
            </a:xfrm>
            <a:prstGeom prst="rect">
              <a:avLst/>
            </a:prstGeom>
            <a:noFill/>
          </p:spPr>
          <p:txBody>
            <a:bodyPr wrap="square" rtlCol="0">
              <a:spAutoFit/>
            </a:bodyPr>
            <a:lstStyle/>
            <a:p>
              <a:pPr algn="ctr"/>
              <a:r>
                <a:rPr lang="en-US">
                  <a:latin typeface="Calibri" panose="020F0502020204030204" pitchFamily="34" charset="0"/>
                  <a:cs typeface="Calibri" panose="020F0502020204030204" pitchFamily="34" charset="0"/>
                </a:rPr>
                <a:t>S</a:t>
              </a:r>
              <a:r>
                <a:rPr lang="en-US" baseline="-25000">
                  <a:latin typeface="Calibri" panose="020F0502020204030204" pitchFamily="34" charset="0"/>
                  <a:cs typeface="Calibri" panose="020F0502020204030204" pitchFamily="34" charset="0"/>
                </a:rPr>
                <a:t>1</a:t>
              </a:r>
              <a:endParaRPr lang="vi-VN">
                <a:latin typeface="Calibri" panose="020F0502020204030204" pitchFamily="34" charset="0"/>
                <a:cs typeface="Calibri" panose="020F0502020204030204" pitchFamily="34" charset="0"/>
              </a:endParaRPr>
            </a:p>
          </p:txBody>
        </p:sp>
      </p:grpSp>
      <p:sp>
        <p:nvSpPr>
          <p:cNvPr id="213" name="TextBox 212"/>
          <p:cNvSpPr txBox="1"/>
          <p:nvPr/>
        </p:nvSpPr>
        <p:spPr>
          <a:xfrm>
            <a:off x="349451" y="2873724"/>
            <a:ext cx="1361289" cy="307777"/>
          </a:xfrm>
          <a:prstGeom prst="rect">
            <a:avLst/>
          </a:prstGeom>
          <a:noFill/>
        </p:spPr>
        <p:txBody>
          <a:bodyPr wrap="square" rtlCol="0">
            <a:spAutoFit/>
          </a:bodyPr>
          <a:lstStyle/>
          <a:p>
            <a:pPr algn="ctr"/>
            <a:r>
              <a:rPr lang="en-US">
                <a:latin typeface="Calibri" panose="020F0502020204030204" pitchFamily="34" charset="0"/>
                <a:cs typeface="Calibri" panose="020F0502020204030204" pitchFamily="34" charset="0"/>
              </a:rPr>
              <a:t>S</a:t>
            </a:r>
            <a:r>
              <a:rPr lang="en-US" baseline="-25000">
                <a:latin typeface="Calibri" panose="020F0502020204030204" pitchFamily="34" charset="0"/>
                <a:cs typeface="Calibri" panose="020F0502020204030204" pitchFamily="34" charset="0"/>
              </a:rPr>
              <a:t>1</a:t>
            </a:r>
            <a:r>
              <a:rPr lang="en-US">
                <a:latin typeface="Calibri" panose="020F0502020204030204" pitchFamily="34" charset="0"/>
                <a:cs typeface="Calibri" panose="020F0502020204030204" pitchFamily="34" charset="0"/>
              </a:rPr>
              <a:t> = </a:t>
            </a:r>
            <a:r>
              <a:rPr lang="en-US" err="1">
                <a:latin typeface="Calibri" panose="020F0502020204030204" pitchFamily="34" charset="0"/>
                <a:cs typeface="Calibri" panose="020F0502020204030204" pitchFamily="34" charset="0"/>
              </a:rPr>
              <a:t>g</a:t>
            </a:r>
            <a:r>
              <a:rPr lang="en-US" baseline="30000" err="1">
                <a:latin typeface="Calibri" panose="020F0502020204030204" pitchFamily="34" charset="0"/>
                <a:cs typeface="Calibri" panose="020F0502020204030204" pitchFamily="34" charset="0"/>
              </a:rPr>
              <a:t>da</a:t>
            </a:r>
            <a:r>
              <a:rPr lang="en-US" baseline="30000">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(mod p)</a:t>
            </a:r>
            <a:endParaRPr lang="vi-VN">
              <a:latin typeface="Calibri" panose="020F0502020204030204" pitchFamily="34" charset="0"/>
              <a:cs typeface="Calibri" panose="020F0502020204030204" pitchFamily="34" charset="0"/>
            </a:endParaRPr>
          </a:p>
        </p:txBody>
      </p:sp>
      <p:sp>
        <p:nvSpPr>
          <p:cNvPr id="214" name="TextBox 213"/>
          <p:cNvSpPr txBox="1"/>
          <p:nvPr/>
        </p:nvSpPr>
        <p:spPr>
          <a:xfrm>
            <a:off x="7325671" y="2867177"/>
            <a:ext cx="1361289" cy="307777"/>
          </a:xfrm>
          <a:prstGeom prst="rect">
            <a:avLst/>
          </a:prstGeom>
          <a:noFill/>
        </p:spPr>
        <p:txBody>
          <a:bodyPr wrap="square" rtlCol="0">
            <a:spAutoFit/>
          </a:bodyPr>
          <a:lstStyle/>
          <a:p>
            <a:pPr algn="ctr"/>
            <a:r>
              <a:rPr lang="en-US">
                <a:latin typeface="Calibri" panose="020F0502020204030204" pitchFamily="34" charset="0"/>
                <a:cs typeface="Calibri" panose="020F0502020204030204" pitchFamily="34" charset="0"/>
              </a:rPr>
              <a:t>S</a:t>
            </a:r>
            <a:r>
              <a:rPr lang="en-US" baseline="-25000">
                <a:latin typeface="Calibri" panose="020F0502020204030204" pitchFamily="34" charset="0"/>
                <a:cs typeface="Calibri" panose="020F0502020204030204" pitchFamily="34" charset="0"/>
              </a:rPr>
              <a:t>2</a:t>
            </a:r>
            <a:r>
              <a:rPr lang="en-US">
                <a:latin typeface="Calibri" panose="020F0502020204030204" pitchFamily="34" charset="0"/>
                <a:cs typeface="Calibri" panose="020F0502020204030204" pitchFamily="34" charset="0"/>
              </a:rPr>
              <a:t> = </a:t>
            </a:r>
            <a:r>
              <a:rPr lang="en-US" err="1">
                <a:latin typeface="Calibri" panose="020F0502020204030204" pitchFamily="34" charset="0"/>
                <a:cs typeface="Calibri" panose="020F0502020204030204" pitchFamily="34" charset="0"/>
              </a:rPr>
              <a:t>g</a:t>
            </a:r>
            <a:r>
              <a:rPr lang="en-US" baseline="30000" err="1">
                <a:latin typeface="Calibri" panose="020F0502020204030204" pitchFamily="34" charset="0"/>
                <a:cs typeface="Calibri" panose="020F0502020204030204" pitchFamily="34" charset="0"/>
              </a:rPr>
              <a:t>cb</a:t>
            </a:r>
            <a:r>
              <a:rPr lang="en-US" baseline="30000">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(mod p)</a:t>
            </a:r>
            <a:endParaRPr lang="vi-VN">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536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3"/>
                                        </p:tgtEl>
                                        <p:attrNameLst>
                                          <p:attrName>style.visibility</p:attrName>
                                        </p:attrNameLst>
                                      </p:cBhvr>
                                      <p:to>
                                        <p:strVal val="visible"/>
                                      </p:to>
                                    </p:set>
                                    <p:animEffect transition="in" filter="fade">
                                      <p:cBhvr>
                                        <p:cTn id="7" dur="500"/>
                                        <p:tgtEl>
                                          <p:spTgt spid="213"/>
                                        </p:tgtEl>
                                      </p:cBhvr>
                                    </p:animEffect>
                                    <p:anim calcmode="lin" valueType="num">
                                      <p:cBhvr>
                                        <p:cTn id="8" dur="500" fill="hold"/>
                                        <p:tgtEl>
                                          <p:spTgt spid="213"/>
                                        </p:tgtEl>
                                        <p:attrNameLst>
                                          <p:attrName>ppt_x</p:attrName>
                                        </p:attrNameLst>
                                      </p:cBhvr>
                                      <p:tavLst>
                                        <p:tav tm="0">
                                          <p:val>
                                            <p:strVal val="#ppt_x"/>
                                          </p:val>
                                        </p:tav>
                                        <p:tav tm="100000">
                                          <p:val>
                                            <p:strVal val="#ppt_x"/>
                                          </p:val>
                                        </p:tav>
                                      </p:tavLst>
                                    </p:anim>
                                    <p:anim calcmode="lin" valueType="num">
                                      <p:cBhvr>
                                        <p:cTn id="9" dur="500" fill="hold"/>
                                        <p:tgtEl>
                                          <p:spTgt spid="2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4"/>
                                        </p:tgtEl>
                                        <p:attrNameLst>
                                          <p:attrName>style.visibility</p:attrName>
                                        </p:attrNameLst>
                                      </p:cBhvr>
                                      <p:to>
                                        <p:strVal val="visible"/>
                                      </p:to>
                                    </p:set>
                                    <p:animEffect transition="in" filter="fade">
                                      <p:cBhvr>
                                        <p:cTn id="14" dur="500"/>
                                        <p:tgtEl>
                                          <p:spTgt spid="214"/>
                                        </p:tgtEl>
                                      </p:cBhvr>
                                    </p:animEffect>
                                    <p:anim calcmode="lin" valueType="num">
                                      <p:cBhvr>
                                        <p:cTn id="15" dur="500" fill="hold"/>
                                        <p:tgtEl>
                                          <p:spTgt spid="214"/>
                                        </p:tgtEl>
                                        <p:attrNameLst>
                                          <p:attrName>ppt_x</p:attrName>
                                        </p:attrNameLst>
                                      </p:cBhvr>
                                      <p:tavLst>
                                        <p:tav tm="0">
                                          <p:val>
                                            <p:strVal val="#ppt_x"/>
                                          </p:val>
                                        </p:tav>
                                        <p:tav tm="100000">
                                          <p:val>
                                            <p:strVal val="#ppt_x"/>
                                          </p:val>
                                        </p:tav>
                                      </p:tavLst>
                                    </p:anim>
                                    <p:anim calcmode="lin" valueType="num">
                                      <p:cBhvr>
                                        <p:cTn id="16" dur="500" fill="hold"/>
                                        <p:tgtEl>
                                          <p:spTgt spid="2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right)">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right)">
                                      <p:cBhvr>
                                        <p:cTn id="3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p:bldP spid="214" grpId="0"/>
    </p:bldLst>
  </p:timing>
</p:sld>
</file>

<file path=ppt/theme/theme1.xml><?xml version="1.0" encoding="utf-8"?>
<a:theme xmlns:a="http://schemas.openxmlformats.org/drawingml/2006/main" name="Cybersecurity Infographics by Slidesgo">
  <a:themeElements>
    <a:clrScheme name="Simple Light">
      <a:dk1>
        <a:srgbClr val="000000"/>
      </a:dk1>
      <a:lt1>
        <a:srgbClr val="FFFFFF"/>
      </a:lt1>
      <a:dk2>
        <a:srgbClr val="E0E0E0"/>
      </a:dk2>
      <a:lt2>
        <a:srgbClr val="EEEEEE"/>
      </a:lt2>
      <a:accent1>
        <a:srgbClr val="2E294E"/>
      </a:accent1>
      <a:accent2>
        <a:srgbClr val="DD90B6"/>
      </a:accent2>
      <a:accent3>
        <a:srgbClr val="A060AD"/>
      </a:accent3>
      <a:accent4>
        <a:srgbClr val="8058BE"/>
      </a:accent4>
      <a:accent5>
        <a:srgbClr val="424B66"/>
      </a:accent5>
      <a:accent6>
        <a:srgbClr val="1C1C66"/>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691</Words>
  <Application>Microsoft Office PowerPoint</Application>
  <PresentationFormat>On-screen Show (16:9)</PresentationFormat>
  <Paragraphs>103</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Cambria Math</vt:lpstr>
      <vt:lpstr>Arial</vt:lpstr>
      <vt:lpstr>Fira Sans</vt:lpstr>
      <vt:lpstr>Calibri</vt:lpstr>
      <vt:lpstr>Fira Sans Black</vt:lpstr>
      <vt:lpstr>Cybersecurity Infographics by Slidesgo</vt:lpstr>
      <vt:lpstr>Introduction to Cryptography and Security</vt:lpstr>
      <vt:lpstr>Content</vt:lpstr>
      <vt:lpstr>THEORY OF DIFFIE-HELLMAN PROTOCOL</vt:lpstr>
      <vt:lpstr>PROCESS OF DIFFIE-HELLMAN PROTOCOL</vt:lpstr>
      <vt:lpstr>PROCESS OF DIFFIE-HELLMAN PROTOCOL</vt:lpstr>
      <vt:lpstr>Cryptanalysis</vt:lpstr>
      <vt:lpstr>Cryptanalysis</vt:lpstr>
      <vt:lpstr>Man-in-the-middle (MITM)</vt:lpstr>
      <vt:lpstr>Man-in-the-middle (MITM)</vt:lpstr>
      <vt:lpstr>How to prevent the attacker?</vt:lpstr>
      <vt:lpstr>DIFFIE-HELLMAN INTEGRATED WITH RSA</vt:lpstr>
      <vt:lpstr>DIFFIE-HELLMAN INTEGRATED WITH RSA</vt:lpstr>
      <vt:lpstr>DIFFIE-HELLMAN INTEGRATED WITH RSA</vt:lpstr>
      <vt:lpstr>Demonstration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Cryptography</dc:title>
  <dc:creator>Personal</dc:creator>
  <cp:lastModifiedBy>Tran Duc Tri 20204893</cp:lastModifiedBy>
  <cp:revision>11</cp:revision>
  <dcterms:modified xsi:type="dcterms:W3CDTF">2023-02-09T04:08:28Z</dcterms:modified>
</cp:coreProperties>
</file>