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4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A7301F-083B-4EE7-077C-F4BAC39CB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3090275-7327-82EB-6BC0-7A792C0B6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6B5900-D1BE-6B20-B11B-62DC850D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663E33-330C-CB29-7BEA-1EF6F4DF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B5F379-7391-A9F2-F5E6-34398EF5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1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76DD41-9869-C433-205A-3FBA7E63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C10214D-7C86-A1F8-CD87-4C8937D69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A064B4-36FC-BF97-1ACF-71CF8E54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1F15C2-C88F-557F-1884-3BD86602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A1C1DA-8E60-0632-BD8E-757BB33E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933EA00-09DC-25F7-358D-D23D7DA44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56F1AF2-8DFD-79E4-F427-0C2386DD0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A5F043-4411-45D2-C908-2CD800C3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D32F44B-69A4-6506-3006-B482C531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4DCA6E-822F-01E3-369E-85DE8524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05895B-DE4F-AD5E-7E18-35CB978F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95E0C6-92BE-1C7D-3666-8EC5ACCA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4D5549-7070-7BA5-36B0-8F3A3886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314461-9AB2-DD1A-A831-362E75D5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F4BE2A-C236-52F8-89D6-3E02CAD0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6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CF2529-45B5-CF9A-0A59-BF68B0CF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F19D80-5C72-E42D-ECF3-214254BA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AE6B4F-99A4-62EC-84BC-BD807800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E454A2-7561-9A51-252B-D850E9A2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9DE4AE-ECB1-28A9-05C3-3E3A9E53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AE2498-49C3-0CD2-5F34-FF659595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DE8823-C178-E6E7-9CEB-E58A638ED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9D03ABC-8B2F-8AD1-269B-3ED911BA8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E745C7-FC84-03F7-45B8-A034FA4E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9C20F8C-172A-DDC0-47C1-485D83E1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CE78AE2-9EB2-21A4-BA3F-63103BDE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D7E658-2CB6-FD94-0BFA-092E7A02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D421EB7-759F-818C-8566-B4B72FEB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6147142-A802-F05E-7156-4477D90A6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EE09F28-788D-BC3F-72DB-5E022C67B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CCDCCB5-A1EB-5781-5349-4CA711A6C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7621549-F74C-F041-7FD7-DC1B71A1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09F5B16-A5B8-D790-BAC6-6F1E2242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70F128B-406A-E983-DC82-43A1D5B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6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7565E5-184E-C2DB-684F-2BE5BC8F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FDAE62-DAF1-6549-6969-7CCC7A56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1F7E433-F6B6-3662-244E-B301B296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3F95127-1ED1-8A0C-FA9F-E50F000A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023D31C-99E4-6840-A9AE-60EC13D4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5EAC7BA-5AFB-57EB-9A40-6A5851F8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7E5A36B-9426-75DD-AD19-7E497BB9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D22C8A-A44A-4933-DB31-3DB9BCA9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F85F3F-420F-21A0-7F4B-4EF9BD0E0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00B5FB-6ED3-5E43-17F4-00549A9CE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F9F571-80E0-759D-C9BF-07EDC173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B6CE100-7433-CFC5-86E9-56BC12FE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4D96D44-3C72-A1D9-1557-782A1C1E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0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DABBE8-E644-C52E-3F23-6EF910D8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0655C95-507B-7FCD-C7C7-60C27558F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60EE689-FE09-0018-816C-798FE2DF7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05F10E6-A35C-04F4-4F7F-BF7E54D9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1765942-863F-EE6E-0057-847E03D8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ADAD00-F04C-C1DE-6F7B-E397CFA0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9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E82AA6A-4D2F-EF10-5FFF-B37A3621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9F5BC3-661F-B585-B54D-F4BE257AD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C23AC7-3DBA-4173-928B-0D6D65235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19637-0954-4798-B653-277E1338DDB5}" type="datetimeFigureOut">
              <a:rPr lang="en-US" smtClean="0"/>
              <a:t>19-Oct-24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57ACF3-9DBF-5DE2-3AD3-A4F62AC71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1264EB-099A-5197-0157-F753C6EA4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9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7E8441-1C50-63EB-EB08-D2E3BDC487B3}"/>
              </a:ext>
            </a:extLst>
          </p:cNvPr>
          <p:cNvSpPr txBox="1"/>
          <p:nvPr/>
        </p:nvSpPr>
        <p:spPr>
          <a:xfrm>
            <a:off x="1748900" y="639193"/>
            <a:ext cx="80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Click on Sign 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BDE26CE-A60A-9B4A-AC53-E31135BA7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92" y="1828800"/>
            <a:ext cx="9305925" cy="300037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9890559" y="1457863"/>
            <a:ext cx="258793" cy="465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7E8441-1C50-63EB-EB08-D2E3BDC487B3}"/>
              </a:ext>
            </a:extLst>
          </p:cNvPr>
          <p:cNvSpPr txBox="1"/>
          <p:nvPr/>
        </p:nvSpPr>
        <p:spPr>
          <a:xfrm>
            <a:off x="1610027" y="187263"/>
            <a:ext cx="8797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Download </a:t>
            </a:r>
            <a:r>
              <a:rPr lang="en-US" sz="2400" b="1" dirty="0" smtClean="0"/>
              <a:t>the file</a:t>
            </a:r>
            <a:endParaRPr lang="en-US" sz="2400" b="1" dirty="0"/>
          </a:p>
          <a:p>
            <a:pPr algn="ctr"/>
            <a:r>
              <a:rPr lang="en-US" sz="2400" b="1" dirty="0"/>
              <a:t>send to MS Teams </a:t>
            </a:r>
            <a:r>
              <a:rPr lang="en-US" sz="2400" b="1" dirty="0" smtClean="0"/>
              <a:t>inbox</a:t>
            </a:r>
            <a:endParaRPr lang="en-US" sz="2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06" y="1181819"/>
            <a:ext cx="5331503" cy="546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3394744" y="1916487"/>
            <a:ext cx="439949" cy="3091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14719" y="5891840"/>
            <a:ext cx="775874" cy="2487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02896" y="5932376"/>
            <a:ext cx="1060544" cy="289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7E8441-1C50-63EB-EB08-D2E3BDC487B3}"/>
              </a:ext>
            </a:extLst>
          </p:cNvPr>
          <p:cNvSpPr txBox="1"/>
          <p:nvPr/>
        </p:nvSpPr>
        <p:spPr>
          <a:xfrm>
            <a:off x="1748900" y="639193"/>
            <a:ext cx="80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Log in to Google Drive using your Gmail credentials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F9C19C5-4C53-0574-8144-02DC15FF5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21" y="1520536"/>
            <a:ext cx="42291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7E8441-1C50-63EB-EB08-D2E3BDC487B3}"/>
              </a:ext>
            </a:extLst>
          </p:cNvPr>
          <p:cNvSpPr txBox="1"/>
          <p:nvPr/>
        </p:nvSpPr>
        <p:spPr>
          <a:xfrm>
            <a:off x="1748900" y="639193"/>
            <a:ext cx="80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 to Lab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479C6D9-ADE9-BF6C-AAFC-C901E900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12" y="2506532"/>
            <a:ext cx="6629400" cy="30765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082877" y="4509767"/>
            <a:ext cx="551903" cy="32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9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7E8441-1C50-63EB-EB08-D2E3BDC487B3}"/>
              </a:ext>
            </a:extLst>
          </p:cNvPr>
          <p:cNvSpPr txBox="1"/>
          <p:nvPr/>
        </p:nvSpPr>
        <p:spPr>
          <a:xfrm>
            <a:off x="1748900" y="639193"/>
            <a:ext cx="80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</a:t>
            </a:r>
            <a:r>
              <a:rPr lang="en-US" sz="2400" b="1" dirty="0" smtClean="0"/>
              <a:t>nstall </a:t>
            </a:r>
            <a:r>
              <a:rPr lang="en-US" sz="2400" b="1" dirty="0"/>
              <a:t>Collaboratory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56" y="1100858"/>
            <a:ext cx="9249045" cy="562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A2F2602-AD2F-33E7-D103-ADD4BD2966FA}"/>
              </a:ext>
            </a:extLst>
          </p:cNvPr>
          <p:cNvSpPr txBox="1"/>
          <p:nvPr/>
        </p:nvSpPr>
        <p:spPr>
          <a:xfrm>
            <a:off x="686852" y="5926421"/>
            <a:ext cx="356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Open with -&gt; connect more apps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F7CB084-A3BD-E907-A22D-81A7F19596C9}"/>
              </a:ext>
            </a:extLst>
          </p:cNvPr>
          <p:cNvSpPr txBox="1"/>
          <p:nvPr/>
        </p:nvSpPr>
        <p:spPr>
          <a:xfrm>
            <a:off x="686852" y="6283821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Search </a:t>
            </a:r>
            <a:r>
              <a:rPr lang="en-US" b="1" dirty="0" err="1" smtClean="0"/>
              <a:t>Colaboratory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and </a:t>
            </a:r>
            <a:r>
              <a:rPr lang="en-US" b="1" dirty="0">
                <a:solidFill>
                  <a:srgbClr val="FF0000"/>
                </a:solidFill>
              </a:rPr>
              <a:t>install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504984" y="3700155"/>
            <a:ext cx="810882" cy="423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38137" y="4973989"/>
            <a:ext cx="1365847" cy="423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9631766" y="3010618"/>
            <a:ext cx="258793" cy="465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2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7E8441-1C50-63EB-EB08-D2E3BDC487B3}"/>
              </a:ext>
            </a:extLst>
          </p:cNvPr>
          <p:cNvSpPr txBox="1"/>
          <p:nvPr/>
        </p:nvSpPr>
        <p:spPr>
          <a:xfrm>
            <a:off x="1748900" y="639193"/>
            <a:ext cx="80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Double Click to open the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1324A55-8F39-0EDB-437F-F01839E3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667" y="2155662"/>
            <a:ext cx="6534150" cy="225742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309268" y="3243531"/>
            <a:ext cx="258793" cy="465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3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7E8441-1C50-63EB-EB08-D2E3BDC487B3}"/>
              </a:ext>
            </a:extLst>
          </p:cNvPr>
          <p:cNvSpPr txBox="1"/>
          <p:nvPr/>
        </p:nvSpPr>
        <p:spPr>
          <a:xfrm>
            <a:off x="1748900" y="639193"/>
            <a:ext cx="80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Copy to Drive from File menu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531" y="1166739"/>
            <a:ext cx="4694955" cy="539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>
            <a:extLst>
              <a:ext uri="{FF2B5EF4-FFF2-40B4-BE49-F238E27FC236}">
                <a16:creationId xmlns="" xmlns:a16="http://schemas.microsoft.com/office/drawing/2014/main" id="{BFAD6CC0-FA3E-D57F-E917-64A038F28008}"/>
              </a:ext>
            </a:extLst>
          </p:cNvPr>
          <p:cNvSpPr/>
          <p:nvPr/>
        </p:nvSpPr>
        <p:spPr>
          <a:xfrm>
            <a:off x="3663964" y="1901652"/>
            <a:ext cx="476715" cy="266460"/>
          </a:xfrm>
          <a:prstGeom prst="ellipse">
            <a:avLst/>
          </a:prstGeom>
          <a:noFill/>
          <a:ln w="31750" cap="sq">
            <a:prstDash val="sys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744825"/>
                      <a:gd name="connsiteY0" fmla="*/ 508519 h 1017037"/>
                      <a:gd name="connsiteX1" fmla="*/ 872413 w 1744825"/>
                      <a:gd name="connsiteY1" fmla="*/ 0 h 1017037"/>
                      <a:gd name="connsiteX2" fmla="*/ 1744826 w 1744825"/>
                      <a:gd name="connsiteY2" fmla="*/ 508519 h 1017037"/>
                      <a:gd name="connsiteX3" fmla="*/ 872413 w 1744825"/>
                      <a:gd name="connsiteY3" fmla="*/ 1017038 h 1017037"/>
                      <a:gd name="connsiteX4" fmla="*/ 0 w 1744825"/>
                      <a:gd name="connsiteY4" fmla="*/ 508519 h 1017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825" h="1017037" extrusionOk="0">
                        <a:moveTo>
                          <a:pt x="0" y="508519"/>
                        </a:moveTo>
                        <a:cubicBezTo>
                          <a:pt x="-9146" y="222030"/>
                          <a:pt x="354542" y="13531"/>
                          <a:pt x="872413" y="0"/>
                        </a:cubicBezTo>
                        <a:cubicBezTo>
                          <a:pt x="1378453" y="5099"/>
                          <a:pt x="1688903" y="229450"/>
                          <a:pt x="1744826" y="508519"/>
                        </a:cubicBezTo>
                        <a:cubicBezTo>
                          <a:pt x="1669945" y="862491"/>
                          <a:pt x="1344486" y="1070911"/>
                          <a:pt x="872413" y="1017038"/>
                        </a:cubicBezTo>
                        <a:cubicBezTo>
                          <a:pt x="334477" y="986336"/>
                          <a:pt x="29627" y="803522"/>
                          <a:pt x="0" y="50851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350418" y="4285480"/>
            <a:ext cx="551903" cy="327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7E8441-1C50-63EB-EB08-D2E3BDC487B3}"/>
              </a:ext>
            </a:extLst>
          </p:cNvPr>
          <p:cNvSpPr txBox="1"/>
          <p:nvPr/>
        </p:nvSpPr>
        <p:spPr>
          <a:xfrm>
            <a:off x="1748900" y="639193"/>
            <a:ext cx="80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 to your Google Drive home and Click the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4E23EB4-F43B-1638-D11D-93264252D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42" y="1770289"/>
            <a:ext cx="8782050" cy="3190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164D9D7-A7E1-3BD5-1104-51866DF39317}"/>
              </a:ext>
            </a:extLst>
          </p:cNvPr>
          <p:cNvSpPr txBox="1"/>
          <p:nvPr/>
        </p:nvSpPr>
        <p:spPr>
          <a:xfrm>
            <a:off x="3087080" y="5585234"/>
            <a:ext cx="428976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Here, your file will be saved automatically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="" xmlns:a16="http://schemas.microsoft.com/office/drawing/2014/main" id="{A4B0E29E-4338-DD92-8717-80BB9E32DC0C}"/>
              </a:ext>
            </a:extLst>
          </p:cNvPr>
          <p:cNvSpPr/>
          <p:nvPr/>
        </p:nvSpPr>
        <p:spPr>
          <a:xfrm>
            <a:off x="4004875" y="4961164"/>
            <a:ext cx="392097" cy="4749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7870" y="3365726"/>
            <a:ext cx="1802920" cy="423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11299" y="4355310"/>
            <a:ext cx="1743667" cy="5525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6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7E8441-1C50-63EB-EB08-D2E3BDC487B3}"/>
              </a:ext>
            </a:extLst>
          </p:cNvPr>
          <p:cNvSpPr txBox="1"/>
          <p:nvPr/>
        </p:nvSpPr>
        <p:spPr>
          <a:xfrm>
            <a:off x="1748900" y="639193"/>
            <a:ext cx="80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Double Click then the file will open in new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3EE4020-7A7E-36A7-78D0-C61846CF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31" y="1970658"/>
            <a:ext cx="8943975" cy="3467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00A661-8822-F8C5-AE10-F13B71EA295F}"/>
              </a:ext>
            </a:extLst>
          </p:cNvPr>
          <p:cNvSpPr txBox="1"/>
          <p:nvPr/>
        </p:nvSpPr>
        <p:spPr>
          <a:xfrm>
            <a:off x="1880586" y="5437758"/>
            <a:ext cx="8087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highlight>
                  <a:srgbClr val="FFFF00"/>
                </a:highlight>
              </a:rPr>
              <a:t>Close all windows and open this file. The </a:t>
            </a:r>
            <a:r>
              <a:rPr lang="en-US" sz="2400" dirty="0">
                <a:highlight>
                  <a:srgbClr val="FFFF00"/>
                </a:highlight>
              </a:rPr>
              <a:t>changes will be saved automatically. You can access the file from any device and code.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="" xmlns:a16="http://schemas.microsoft.com/office/drawing/2014/main" id="{2EBF01AD-AA8D-31AF-8084-BA7315084F3A}"/>
              </a:ext>
            </a:extLst>
          </p:cNvPr>
          <p:cNvSpPr/>
          <p:nvPr/>
        </p:nvSpPr>
        <p:spPr>
          <a:xfrm>
            <a:off x="3844875" y="4868424"/>
            <a:ext cx="465868" cy="56933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98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7E8441-1C50-63EB-EB08-D2E3BDC487B3}"/>
              </a:ext>
            </a:extLst>
          </p:cNvPr>
          <p:cNvSpPr txBox="1"/>
          <p:nvPr/>
        </p:nvSpPr>
        <p:spPr>
          <a:xfrm>
            <a:off x="1748900" y="639193"/>
            <a:ext cx="80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Rename the file, Connect and Complete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9F69F3A-A4F1-D96A-39B3-E631B4BBF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430"/>
          <a:stretch/>
        </p:blipFill>
        <p:spPr>
          <a:xfrm>
            <a:off x="1294706" y="2098362"/>
            <a:ext cx="9229725" cy="4642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5AAA3D7-5521-9702-C841-B9E7DF64A6A6}"/>
              </a:ext>
            </a:extLst>
          </p:cNvPr>
          <p:cNvSpPr txBox="1"/>
          <p:nvPr/>
        </p:nvSpPr>
        <p:spPr>
          <a:xfrm>
            <a:off x="2950078" y="3039254"/>
            <a:ext cx="295949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20-45961-3 Lab </a:t>
            </a:r>
            <a:r>
              <a:rPr lang="en-US" dirty="0"/>
              <a:t>01.ipynb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E7D02107-8968-619E-DCEA-84F1BC11730C}"/>
              </a:ext>
            </a:extLst>
          </p:cNvPr>
          <p:cNvCxnSpPr>
            <a:cxnSpLocks/>
          </p:cNvCxnSpPr>
          <p:nvPr/>
        </p:nvCxnSpPr>
        <p:spPr>
          <a:xfrm>
            <a:off x="5666307" y="959753"/>
            <a:ext cx="2382138" cy="173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748899" y="2037258"/>
            <a:ext cx="4043779" cy="423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E7D02107-8968-619E-DCEA-84F1BC11730C}"/>
              </a:ext>
            </a:extLst>
          </p:cNvPr>
          <p:cNvCxnSpPr>
            <a:cxnSpLocks/>
          </p:cNvCxnSpPr>
          <p:nvPr/>
        </p:nvCxnSpPr>
        <p:spPr>
          <a:xfrm>
            <a:off x="3543984" y="1076089"/>
            <a:ext cx="152030" cy="916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841411" y="2612737"/>
            <a:ext cx="1140165" cy="423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E7D02107-8968-619E-DCEA-84F1BC11730C}"/>
              </a:ext>
            </a:extLst>
          </p:cNvPr>
          <p:cNvCxnSpPr>
            <a:cxnSpLocks/>
          </p:cNvCxnSpPr>
          <p:nvPr/>
        </p:nvCxnSpPr>
        <p:spPr>
          <a:xfrm>
            <a:off x="4002657" y="2460337"/>
            <a:ext cx="379562" cy="57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3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114</Words>
  <Application>Microsoft Office PowerPoint</Application>
  <PresentationFormat>Custom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Ashraf Uddin</dc:creator>
  <cp:lastModifiedBy>Ashraf</cp:lastModifiedBy>
  <cp:revision>60</cp:revision>
  <dcterms:created xsi:type="dcterms:W3CDTF">2024-01-22T15:36:02Z</dcterms:created>
  <dcterms:modified xsi:type="dcterms:W3CDTF">2024-10-19T06:52:12Z</dcterms:modified>
</cp:coreProperties>
</file>