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69" r:id="rId4"/>
    <p:sldId id="370" r:id="rId5"/>
    <p:sldId id="371" r:id="rId6"/>
    <p:sldId id="375" r:id="rId7"/>
    <p:sldId id="372" r:id="rId8"/>
    <p:sldId id="373" r:id="rId9"/>
    <p:sldId id="363" r:id="rId10"/>
    <p:sldId id="364" r:id="rId11"/>
    <p:sldId id="365" r:id="rId12"/>
    <p:sldId id="366" r:id="rId13"/>
    <p:sldId id="367" r:id="rId14"/>
    <p:sldId id="368" r:id="rId15"/>
    <p:sldId id="374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721B85-C621-479C-BC38-F4C734CA818E}" v="1" dt="2022-03-12T13:10:36.789"/>
    <p1510:client id="{4C5A4A9A-B0A6-524A-5FD3-15EAC6AB9216}" v="6" dt="2022-03-31T05:18:21.0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0162" autoAdjust="0"/>
  </p:normalViewPr>
  <p:slideViewPr>
    <p:cSldViewPr snapToGrid="0" snapToObjects="1">
      <p:cViewPr varScale="1">
        <p:scale>
          <a:sx n="77" d="100"/>
          <a:sy n="77" d="100"/>
        </p:scale>
        <p:origin x="161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4644F7D6-E836-41EF-BD31-152A2A6DF07D}"/>
    <pc:docChg chg="modSld">
      <pc:chgData name="Dr. Md Mehedi Hasan" userId="5eb39d97-deb0-466a-af4c-298e34812974" providerId="ADAL" clId="{4644F7D6-E836-41EF-BD31-152A2A6DF07D}" dt="2022-03-13T08:12:03.288" v="1" actId="20577"/>
      <pc:docMkLst>
        <pc:docMk/>
      </pc:docMkLst>
      <pc:sldChg chg="modSp mod">
        <pc:chgData name="Dr. Md Mehedi Hasan" userId="5eb39d97-deb0-466a-af4c-298e34812974" providerId="ADAL" clId="{4644F7D6-E836-41EF-BD31-152A2A6DF07D}" dt="2022-03-13T08:12:03.288" v="1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4644F7D6-E836-41EF-BD31-152A2A6DF07D}" dt="2022-03-13T08:12:03.288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S::mmhasan@aiub.edu::5eb39d97-deb0-466a-af4c-298e34812974" providerId="AD" clId="Web-{4C5A4A9A-B0A6-524A-5FD3-15EAC6AB9216}"/>
    <pc:docChg chg="modSld">
      <pc:chgData name="Dr. Md Mehedi Hasan" userId="S::mmhasan@aiub.edu::5eb39d97-deb0-466a-af4c-298e34812974" providerId="AD" clId="Web-{4C5A4A9A-B0A6-524A-5FD3-15EAC6AB9216}" dt="2022-03-31T05:18:19.621" v="3"/>
      <pc:docMkLst>
        <pc:docMk/>
      </pc:docMkLst>
      <pc:sldChg chg="modSp">
        <pc:chgData name="Dr. Md Mehedi Hasan" userId="S::mmhasan@aiub.edu::5eb39d97-deb0-466a-af4c-298e34812974" providerId="AD" clId="Web-{4C5A4A9A-B0A6-524A-5FD3-15EAC6AB9216}" dt="2022-03-31T05:18:19.621" v="3"/>
        <pc:sldMkLst>
          <pc:docMk/>
          <pc:sldMk cId="700707328" sldId="256"/>
        </pc:sldMkLst>
        <pc:graphicFrameChg chg="mod modGraphic">
          <ac:chgData name="Dr. Md Mehedi Hasan" userId="S::mmhasan@aiub.edu::5eb39d97-deb0-466a-af4c-298e34812974" providerId="AD" clId="Web-{4C5A4A9A-B0A6-524A-5FD3-15EAC6AB9216}" dt="2022-03-31T05:18:19.621" v="3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MD. ISMAIL HOSSEN" userId="a4e88416-0835-49b4-bf11-1bffe063ddad" providerId="ADAL" clId="{27B146D4-2E3D-4627-A7A2-6B6DA1B809FA}"/>
    <pc:docChg chg="undo custSel addSld delSld modSld">
      <pc:chgData name="MD. ISMAIL HOSSEN" userId="a4e88416-0835-49b4-bf11-1bffe063ddad" providerId="ADAL" clId="{27B146D4-2E3D-4627-A7A2-6B6DA1B809FA}" dt="2020-04-23T13:05:04.023" v="693" actId="14100"/>
      <pc:docMkLst>
        <pc:docMk/>
      </pc:docMkLst>
      <pc:sldChg chg="modSp">
        <pc:chgData name="MD. ISMAIL HOSSEN" userId="a4e88416-0835-49b4-bf11-1bffe063ddad" providerId="ADAL" clId="{27B146D4-2E3D-4627-A7A2-6B6DA1B809FA}" dt="2020-04-23T07:35:54.793" v="4"/>
        <pc:sldMkLst>
          <pc:docMk/>
          <pc:sldMk cId="700707328" sldId="256"/>
        </pc:sldMkLst>
        <pc:spChg chg="mod">
          <ac:chgData name="MD. ISMAIL HOSSEN" userId="a4e88416-0835-49b4-bf11-1bffe063ddad" providerId="ADAL" clId="{27B146D4-2E3D-4627-A7A2-6B6DA1B809FA}" dt="2020-04-23T07:35:54.793" v="4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27B146D4-2E3D-4627-A7A2-6B6DA1B809FA}" dt="2020-04-23T07:35:27.889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27B146D4-2E3D-4627-A7A2-6B6DA1B809FA}" dt="2020-04-23T07:43:40.829" v="45" actId="27636"/>
        <pc:sldMkLst>
          <pc:docMk/>
          <pc:sldMk cId="424874041" sldId="257"/>
        </pc:sldMkLst>
        <pc:spChg chg="mod">
          <ac:chgData name="MD. ISMAIL HOSSEN" userId="a4e88416-0835-49b4-bf11-1bffe063ddad" providerId="ADAL" clId="{27B146D4-2E3D-4627-A7A2-6B6DA1B809FA}" dt="2020-04-23T07:43:40.829" v="45" actId="27636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27B146D4-2E3D-4627-A7A2-6B6DA1B809FA}" dt="2020-04-23T09:34:50.582" v="526" actId="255"/>
        <pc:sldMkLst>
          <pc:docMk/>
          <pc:sldMk cId="1923382373" sldId="264"/>
        </pc:sldMkLst>
        <pc:spChg chg="mod">
          <ac:chgData name="MD. ISMAIL HOSSEN" userId="a4e88416-0835-49b4-bf11-1bffe063ddad" providerId="ADAL" clId="{27B146D4-2E3D-4627-A7A2-6B6DA1B809FA}" dt="2020-04-23T09:34:50.582" v="526" actId="255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27B146D4-2E3D-4627-A7A2-6B6DA1B809FA}" dt="2020-04-23T13:05:04.023" v="693" actId="14100"/>
        <pc:sldMkLst>
          <pc:docMk/>
          <pc:sldMk cId="3224969828" sldId="265"/>
        </pc:sldMkLst>
        <pc:spChg chg="mod">
          <ac:chgData name="MD. ISMAIL HOSSEN" userId="a4e88416-0835-49b4-bf11-1bffe063ddad" providerId="ADAL" clId="{27B146D4-2E3D-4627-A7A2-6B6DA1B809FA}" dt="2020-04-23T13:05:04.023" v="693" actId="14100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A0FBCE1D-33DF-4BA6-901F-82A1E3C2F1B6}"/>
    <pc:docChg chg="undo custSel addSld delSld modSld sldOrd">
      <pc:chgData name="MD. ISMAIL HOSSEN" userId="a4e88416-0835-49b4-bf11-1bffe063ddad" providerId="ADAL" clId="{A0FBCE1D-33DF-4BA6-901F-82A1E3C2F1B6}" dt="2020-04-27T11:17:59.019" v="2052"/>
      <pc:docMkLst>
        <pc:docMk/>
      </pc:docMkLst>
      <pc:sldChg chg="modSp">
        <pc:chgData name="MD. ISMAIL HOSSEN" userId="a4e88416-0835-49b4-bf11-1bffe063ddad" providerId="ADAL" clId="{A0FBCE1D-33DF-4BA6-901F-82A1E3C2F1B6}" dt="2020-04-26T08:30:59.680" v="8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A0FBCE1D-33DF-4BA6-901F-82A1E3C2F1B6}" dt="2020-04-26T08:30:59.680" v="8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A0FBCE1D-33DF-4BA6-901F-82A1E3C2F1B6}" dt="2020-04-26T08:30:38.514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A0FBCE1D-33DF-4BA6-901F-82A1E3C2F1B6}" dt="2020-04-26T10:00:21.817" v="150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A0FBCE1D-33DF-4BA6-901F-82A1E3C2F1B6}" dt="2020-04-26T10:00:21.817" v="150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A0FBCE1D-33DF-4BA6-901F-82A1E3C2F1B6}" dt="2020-04-27T11:00:35.635" v="1879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A0FBCE1D-33DF-4BA6-901F-82A1E3C2F1B6}" dt="2020-04-27T11:00:35.635" v="1879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CFD16D49-A914-4886-B914-EAABD30C6CCE}"/>
    <pc:docChg chg="addSld modSld sldOrd">
      <pc:chgData name="MD. ISMAIL HOSSEN" userId="a4e88416-0835-49b4-bf11-1bffe063ddad" providerId="ADAL" clId="{CFD16D49-A914-4886-B914-EAABD30C6CCE}" dt="2020-04-29T10:05:01.310" v="26"/>
      <pc:docMkLst>
        <pc:docMk/>
      </pc:docMkLst>
      <pc:sldChg chg="addSp modSp">
        <pc:chgData name="MD. ISMAIL HOSSEN" userId="a4e88416-0835-49b4-bf11-1bffe063ddad" providerId="ADAL" clId="{CFD16D49-A914-4886-B914-EAABD30C6CCE}" dt="2020-04-29T08:25:33.125" v="13"/>
        <pc:sldMkLst>
          <pc:docMk/>
          <pc:sldMk cId="4156752703" sldId="363"/>
        </pc:sldMkLst>
        <pc:spChg chg="mod">
          <ac:chgData name="MD. ISMAIL HOSSEN" userId="a4e88416-0835-49b4-bf11-1bffe063ddad" providerId="ADAL" clId="{CFD16D49-A914-4886-B914-EAABD30C6CCE}" dt="2020-04-29T08:25:33.125" v="13"/>
          <ac:spMkLst>
            <pc:docMk/>
            <pc:sldMk cId="4156752703" sldId="363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8:13:56.849" v="7"/>
          <ac:picMkLst>
            <pc:docMk/>
            <pc:sldMk cId="4156752703" sldId="363"/>
            <ac:picMk id="3" creationId="{898A45A0-8C68-46A7-AB88-6C3C816BF237}"/>
          </ac:picMkLst>
        </pc:picChg>
      </pc:sldChg>
      <pc:sldChg chg="addSp modSp">
        <pc:chgData name="MD. ISMAIL HOSSEN" userId="a4e88416-0835-49b4-bf11-1bffe063ddad" providerId="ADAL" clId="{CFD16D49-A914-4886-B914-EAABD30C6CCE}" dt="2020-04-29T09:24:46.174" v="24"/>
        <pc:sldMkLst>
          <pc:docMk/>
          <pc:sldMk cId="3296173298" sldId="366"/>
        </pc:sldMkLst>
        <pc:spChg chg="mod">
          <ac:chgData name="MD. ISMAIL HOSSEN" userId="a4e88416-0835-49b4-bf11-1bffe063ddad" providerId="ADAL" clId="{CFD16D49-A914-4886-B914-EAABD30C6CCE}" dt="2020-04-29T09:20:46.897" v="21"/>
          <ac:spMkLst>
            <pc:docMk/>
            <pc:sldMk cId="3296173298" sldId="366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9:21:59.988" v="22"/>
          <ac:picMkLst>
            <pc:docMk/>
            <pc:sldMk cId="3296173298" sldId="366"/>
            <ac:picMk id="3" creationId="{BA9080DE-07D9-4D1C-835E-E7BBA96D70E2}"/>
          </ac:picMkLst>
        </pc:picChg>
        <pc:picChg chg="add">
          <ac:chgData name="MD. ISMAIL HOSSEN" userId="a4e88416-0835-49b4-bf11-1bffe063ddad" providerId="ADAL" clId="{CFD16D49-A914-4886-B914-EAABD30C6CCE}" dt="2020-04-29T09:22:57.891" v="23"/>
          <ac:picMkLst>
            <pc:docMk/>
            <pc:sldMk cId="3296173298" sldId="366"/>
            <ac:picMk id="4" creationId="{B81B6681-B2F6-4359-82B6-24B4BFCDD100}"/>
          </ac:picMkLst>
        </pc:picChg>
        <pc:picChg chg="add">
          <ac:chgData name="MD. ISMAIL HOSSEN" userId="a4e88416-0835-49b4-bf11-1bffe063ddad" providerId="ADAL" clId="{CFD16D49-A914-4886-B914-EAABD30C6CCE}" dt="2020-04-29T09:24:46.174" v="24"/>
          <ac:picMkLst>
            <pc:docMk/>
            <pc:sldMk cId="3296173298" sldId="366"/>
            <ac:picMk id="5" creationId="{0C5DBFF6-77DB-4231-BDD3-124A835B9820}"/>
          </ac:picMkLst>
        </pc:picChg>
      </pc:sldChg>
      <pc:sldChg chg="addSp modSp add">
        <pc:chgData name="MD. ISMAIL HOSSEN" userId="a4e88416-0835-49b4-bf11-1bffe063ddad" providerId="ADAL" clId="{CFD16D49-A914-4886-B914-EAABD30C6CCE}" dt="2020-04-29T09:20:40.260" v="20"/>
        <pc:sldMkLst>
          <pc:docMk/>
          <pc:sldMk cId="3125374861" sldId="367"/>
        </pc:sldMkLst>
        <pc:spChg chg="mod">
          <ac:chgData name="MD. ISMAIL HOSSEN" userId="a4e88416-0835-49b4-bf11-1bffe063ddad" providerId="ADAL" clId="{CFD16D49-A914-4886-B914-EAABD30C6CCE}" dt="2020-04-29T09:20:40.260" v="20"/>
          <ac:spMkLst>
            <pc:docMk/>
            <pc:sldMk cId="3125374861" sldId="367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8:23:25.555" v="9"/>
          <ac:picMkLst>
            <pc:docMk/>
            <pc:sldMk cId="3125374861" sldId="367"/>
            <ac:picMk id="4" creationId="{92203C1E-5FD2-47B2-8D91-57567C7C2EA2}"/>
          </ac:picMkLst>
        </pc:picChg>
        <pc:picChg chg="add">
          <ac:chgData name="MD. ISMAIL HOSSEN" userId="a4e88416-0835-49b4-bf11-1bffe063ddad" providerId="ADAL" clId="{CFD16D49-A914-4886-B914-EAABD30C6CCE}" dt="2020-04-29T08:24:07.506" v="10"/>
          <ac:picMkLst>
            <pc:docMk/>
            <pc:sldMk cId="3125374861" sldId="367"/>
            <ac:picMk id="5" creationId="{431D3620-F782-4823-8978-DB37E3768BC3}"/>
          </ac:picMkLst>
        </pc:picChg>
      </pc:sldChg>
      <pc:sldChg chg="add ord">
        <pc:chgData name="MD. ISMAIL HOSSEN" userId="a4e88416-0835-49b4-bf11-1bffe063ddad" providerId="ADAL" clId="{CFD16D49-A914-4886-B914-EAABD30C6CCE}" dt="2020-04-29T10:05:01.310" v="26"/>
        <pc:sldMkLst>
          <pc:docMk/>
          <pc:sldMk cId="2373714670" sldId="368"/>
        </pc:sldMkLst>
      </pc:sldChg>
    </pc:docChg>
  </pc:docChgLst>
  <pc:docChgLst>
    <pc:chgData name="MD. ISMAIL HOSSEN" userId="a4e88416-0835-49b4-bf11-1bffe063ddad" providerId="ADAL" clId="{02B3667F-AD14-4762-869F-43B06E818C31}"/>
    <pc:docChg chg="undo custSel addSld delSld modSld">
      <pc:chgData name="MD. ISMAIL HOSSEN" userId="a4e88416-0835-49b4-bf11-1bffe063ddad" providerId="ADAL" clId="{02B3667F-AD14-4762-869F-43B06E818C31}" dt="2020-04-29T15:52:28.578" v="557" actId="20577"/>
      <pc:docMkLst>
        <pc:docMk/>
      </pc:docMkLst>
      <pc:sldChg chg="modSp">
        <pc:chgData name="MD. ISMAIL HOSSEN" userId="a4e88416-0835-49b4-bf11-1bffe063ddad" providerId="ADAL" clId="{02B3667F-AD14-4762-869F-43B06E818C31}" dt="2020-04-29T10:18:31.335" v="3" actId="20577"/>
        <pc:sldMkLst>
          <pc:docMk/>
          <pc:sldMk cId="700707328" sldId="256"/>
        </pc:sldMkLst>
        <pc:graphicFrameChg chg="modGraphic">
          <ac:chgData name="MD. ISMAIL HOSSEN" userId="a4e88416-0835-49b4-bf11-1bffe063ddad" providerId="ADAL" clId="{02B3667F-AD14-4762-869F-43B06E818C31}" dt="2020-04-29T10:18:31.335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02B3667F-AD14-4762-869F-43B06E818C31}" dt="2020-04-29T10:20:36.797" v="94" actId="20577"/>
        <pc:sldMkLst>
          <pc:docMk/>
          <pc:sldMk cId="424874041" sldId="257"/>
        </pc:sldMkLst>
        <pc:spChg chg="mod">
          <ac:chgData name="MD. ISMAIL HOSSEN" userId="a4e88416-0835-49b4-bf11-1bffe063ddad" providerId="ADAL" clId="{02B3667F-AD14-4762-869F-43B06E818C31}" dt="2020-04-29T10:20:36.797" v="94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02B3667F-AD14-4762-869F-43B06E818C31}" dt="2020-04-29T15:52:28.578" v="557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02B3667F-AD14-4762-869F-43B06E818C31}" dt="2020-04-29T15:52:28.578" v="557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delSp modSp">
        <pc:chgData name="MD. ISMAIL HOSSEN" userId="a4e88416-0835-49b4-bf11-1bffe063ddad" providerId="ADAL" clId="{02B3667F-AD14-4762-869F-43B06E818C31}" dt="2020-04-29T15:51:40.653" v="548" actId="20577"/>
        <pc:sldMkLst>
          <pc:docMk/>
          <pc:sldMk cId="4156752703" sldId="363"/>
        </pc:sldMkLst>
        <pc:spChg chg="mod">
          <ac:chgData name="MD. ISMAIL HOSSEN" userId="a4e88416-0835-49b4-bf11-1bffe063ddad" providerId="ADAL" clId="{02B3667F-AD14-4762-869F-43B06E818C31}" dt="2020-04-29T15:51:40.653" v="548" actId="20577"/>
          <ac:spMkLst>
            <pc:docMk/>
            <pc:sldMk cId="4156752703" sldId="363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1:39:51.675" v="234" actId="113"/>
          <ac:spMkLst>
            <pc:docMk/>
            <pc:sldMk cId="4156752703" sldId="363"/>
            <ac:spMk id="8" creationId="{0FA58B4A-2FCF-47F8-A2F6-D980B08EB9FC}"/>
          </ac:spMkLst>
        </pc:spChg>
        <pc:picChg chg="del">
          <ac:chgData name="MD. ISMAIL HOSSEN" userId="a4e88416-0835-49b4-bf11-1bffe063ddad" providerId="ADAL" clId="{02B3667F-AD14-4762-869F-43B06E818C31}" dt="2020-04-29T10:20:52.106" v="95" actId="478"/>
          <ac:picMkLst>
            <pc:docMk/>
            <pc:sldMk cId="4156752703" sldId="363"/>
            <ac:picMk id="3" creationId="{898A45A0-8C68-46A7-AB88-6C3C816BF237}"/>
          </ac:picMkLst>
        </pc:picChg>
        <pc:picChg chg="add mod">
          <ac:chgData name="MD. ISMAIL HOSSEN" userId="a4e88416-0835-49b4-bf11-1bffe063ddad" providerId="ADAL" clId="{02B3667F-AD14-4762-869F-43B06E818C31}" dt="2020-04-29T10:21:34.847" v="111" actId="1076"/>
          <ac:picMkLst>
            <pc:docMk/>
            <pc:sldMk cId="4156752703" sldId="363"/>
            <ac:picMk id="4" creationId="{C0D08BCC-76C6-453D-B069-AB967AC7080E}"/>
          </ac:picMkLst>
        </pc:picChg>
      </pc:sldChg>
      <pc:sldChg chg="delSp modSp add">
        <pc:chgData name="MD. ISMAIL HOSSEN" userId="a4e88416-0835-49b4-bf11-1bffe063ddad" providerId="ADAL" clId="{02B3667F-AD14-4762-869F-43B06E818C31}" dt="2020-04-29T15:51:45.816" v="550" actId="20577"/>
        <pc:sldMkLst>
          <pc:docMk/>
          <pc:sldMk cId="3045987890" sldId="364"/>
        </pc:sldMkLst>
        <pc:spChg chg="mod">
          <ac:chgData name="MD. ISMAIL HOSSEN" userId="a4e88416-0835-49b4-bf11-1bffe063ddad" providerId="ADAL" clId="{02B3667F-AD14-4762-869F-43B06E818C31}" dt="2020-04-29T15:51:45.816" v="550" actId="20577"/>
          <ac:spMkLst>
            <pc:docMk/>
            <pc:sldMk cId="3045987890" sldId="364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5:22:07.770" v="469" actId="20577"/>
          <ac:spMkLst>
            <pc:docMk/>
            <pc:sldMk cId="3045987890" sldId="364"/>
            <ac:spMk id="8" creationId="{0FA58B4A-2FCF-47F8-A2F6-D980B08EB9FC}"/>
          </ac:spMkLst>
        </pc:spChg>
        <pc:picChg chg="del">
          <ac:chgData name="MD. ISMAIL HOSSEN" userId="a4e88416-0835-49b4-bf11-1bffe063ddad" providerId="ADAL" clId="{02B3667F-AD14-4762-869F-43B06E818C31}" dt="2020-04-29T10:48:27.082" v="158" actId="478"/>
          <ac:picMkLst>
            <pc:docMk/>
            <pc:sldMk cId="3045987890" sldId="364"/>
            <ac:picMk id="4" creationId="{C0D08BCC-76C6-453D-B069-AB967AC7080E}"/>
          </ac:picMkLst>
        </pc:picChg>
      </pc:sldChg>
      <pc:sldChg chg="modSp add">
        <pc:chgData name="MD. ISMAIL HOSSEN" userId="a4e88416-0835-49b4-bf11-1bffe063ddad" providerId="ADAL" clId="{02B3667F-AD14-4762-869F-43B06E818C31}" dt="2020-04-29T15:51:51.835" v="552" actId="20577"/>
        <pc:sldMkLst>
          <pc:docMk/>
          <pc:sldMk cId="144158854" sldId="365"/>
        </pc:sldMkLst>
        <pc:spChg chg="mod">
          <ac:chgData name="MD. ISMAIL HOSSEN" userId="a4e88416-0835-49b4-bf11-1bffe063ddad" providerId="ADAL" clId="{02B3667F-AD14-4762-869F-43B06E818C31}" dt="2020-04-29T15:51:51.835" v="552" actId="20577"/>
          <ac:spMkLst>
            <pc:docMk/>
            <pc:sldMk cId="144158854" sldId="365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5:22:16.167" v="470" actId="20577"/>
          <ac:spMkLst>
            <pc:docMk/>
            <pc:sldMk cId="144158854" sldId="365"/>
            <ac:spMk id="8" creationId="{0FA58B4A-2FCF-47F8-A2F6-D980B08EB9FC}"/>
          </ac:spMkLst>
        </pc:spChg>
      </pc:sldChg>
      <pc:sldChg chg="modSp add">
        <pc:chgData name="MD. ISMAIL HOSSEN" userId="a4e88416-0835-49b4-bf11-1bffe063ddad" providerId="ADAL" clId="{02B3667F-AD14-4762-869F-43B06E818C31}" dt="2020-04-29T15:51:58.372" v="554" actId="20577"/>
        <pc:sldMkLst>
          <pc:docMk/>
          <pc:sldMk cId="704107457" sldId="366"/>
        </pc:sldMkLst>
        <pc:spChg chg="mod">
          <ac:chgData name="MD. ISMAIL HOSSEN" userId="a4e88416-0835-49b4-bf11-1bffe063ddad" providerId="ADAL" clId="{02B3667F-AD14-4762-869F-43B06E818C31}" dt="2020-04-29T15:51:58.372" v="554" actId="20577"/>
          <ac:spMkLst>
            <pc:docMk/>
            <pc:sldMk cId="704107457" sldId="366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2:23:51.198" v="468" actId="113"/>
          <ac:spMkLst>
            <pc:docMk/>
            <pc:sldMk cId="704107457" sldId="366"/>
            <ac:spMk id="8" creationId="{0FA58B4A-2FCF-47F8-A2F6-D980B08EB9FC}"/>
          </ac:spMkLst>
        </pc:spChg>
      </pc:sldChg>
      <pc:sldChg chg="del">
        <pc:chgData name="MD. ISMAIL HOSSEN" userId="a4e88416-0835-49b4-bf11-1bffe063ddad" providerId="ADAL" clId="{02B3667F-AD14-4762-869F-43B06E818C31}" dt="2020-04-29T10:48:20.849" v="156" actId="2696"/>
        <pc:sldMkLst>
          <pc:docMk/>
          <pc:sldMk cId="3296173298" sldId="366"/>
        </pc:sldMkLst>
      </pc:sldChg>
      <pc:sldChg chg="modSp add">
        <pc:chgData name="MD. ISMAIL HOSSEN" userId="a4e88416-0835-49b4-bf11-1bffe063ddad" providerId="ADAL" clId="{02B3667F-AD14-4762-869F-43B06E818C31}" dt="2020-04-29T15:52:04.320" v="556" actId="20577"/>
        <pc:sldMkLst>
          <pc:docMk/>
          <pc:sldMk cId="3055287796" sldId="367"/>
        </pc:sldMkLst>
        <pc:spChg chg="mod">
          <ac:chgData name="MD. ISMAIL HOSSEN" userId="a4e88416-0835-49b4-bf11-1bffe063ddad" providerId="ADAL" clId="{02B3667F-AD14-4762-869F-43B06E818C31}" dt="2020-04-29T15:52:04.320" v="556" actId="20577"/>
          <ac:spMkLst>
            <pc:docMk/>
            <pc:sldMk cId="3055287796" sldId="367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5:51:10.171" v="546" actId="113"/>
          <ac:spMkLst>
            <pc:docMk/>
            <pc:sldMk cId="3055287796" sldId="367"/>
            <ac:spMk id="8" creationId="{0FA58B4A-2FCF-47F8-A2F6-D980B08EB9FC}"/>
          </ac:spMkLst>
        </pc:spChg>
      </pc:sldChg>
      <pc:sldChg chg="del">
        <pc:chgData name="MD. ISMAIL HOSSEN" userId="a4e88416-0835-49b4-bf11-1bffe063ddad" providerId="ADAL" clId="{02B3667F-AD14-4762-869F-43B06E818C31}" dt="2020-04-29T10:48:16.915" v="154" actId="2696"/>
        <pc:sldMkLst>
          <pc:docMk/>
          <pc:sldMk cId="3125374861" sldId="367"/>
        </pc:sldMkLst>
      </pc:sldChg>
      <pc:sldChg chg="del">
        <pc:chgData name="MD. ISMAIL HOSSEN" userId="a4e88416-0835-49b4-bf11-1bffe063ddad" providerId="ADAL" clId="{02B3667F-AD14-4762-869F-43B06E818C31}" dt="2020-04-29T10:48:19.591" v="155" actId="2696"/>
        <pc:sldMkLst>
          <pc:docMk/>
          <pc:sldMk cId="2373714670" sldId="368"/>
        </pc:sldMkLst>
      </pc:sldChg>
    </pc:docChg>
  </pc:docChgLst>
  <pc:docChgLst>
    <pc:chgData name="MD. ISMAIL HOSSEN" userId="a4e88416-0835-49b4-bf11-1bffe063ddad" providerId="ADAL" clId="{438F1AE2-1717-4167-A40E-551D8B80B1C4}"/>
    <pc:docChg chg="undo custSel addSld delSld modSld">
      <pc:chgData name="MD. ISMAIL HOSSEN" userId="a4e88416-0835-49b4-bf11-1bffe063ddad" providerId="ADAL" clId="{438F1AE2-1717-4167-A40E-551D8B80B1C4}" dt="2020-04-28T18:15:20.051" v="1302" actId="5793"/>
      <pc:docMkLst>
        <pc:docMk/>
      </pc:docMkLst>
      <pc:sldChg chg="modSp">
        <pc:chgData name="MD. ISMAIL HOSSEN" userId="a4e88416-0835-49b4-bf11-1bffe063ddad" providerId="ADAL" clId="{438F1AE2-1717-4167-A40E-551D8B80B1C4}" dt="2020-04-28T09:02:38.498" v="0"/>
        <pc:sldMkLst>
          <pc:docMk/>
          <pc:sldMk cId="700707328" sldId="256"/>
        </pc:sldMkLst>
        <pc:spChg chg="mod">
          <ac:chgData name="MD. ISMAIL HOSSEN" userId="a4e88416-0835-49b4-bf11-1bffe063ddad" providerId="ADAL" clId="{438F1AE2-1717-4167-A40E-551D8B80B1C4}" dt="2020-04-28T09:02:38.498" v="0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MD. ISMAIL HOSSEN" userId="a4e88416-0835-49b4-bf11-1bffe063ddad" providerId="ADAL" clId="{438F1AE2-1717-4167-A40E-551D8B80B1C4}" dt="2020-04-28T18:15:20.051" v="1302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438F1AE2-1717-4167-A40E-551D8B80B1C4}" dt="2020-04-28T09:03:02.116" v="8" actId="20577"/>
          <ac:spMkLst>
            <pc:docMk/>
            <pc:sldMk cId="424874041" sldId="257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8:15:20.051" v="1302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D. ISMAIL HOSSEN" userId="a4e88416-0835-49b4-bf11-1bffe063ddad" providerId="ADAL" clId="{438F1AE2-1717-4167-A40E-551D8B80B1C4}" dt="2020-04-28T13:25:42.690" v="371" actId="2696"/>
        <pc:sldMkLst>
          <pc:docMk/>
          <pc:sldMk cId="1923382373" sldId="264"/>
        </pc:sldMkLst>
      </pc:sldChg>
      <pc:sldChg chg="modSp">
        <pc:chgData name="MD. ISMAIL HOSSEN" userId="a4e88416-0835-49b4-bf11-1bffe063ddad" providerId="ADAL" clId="{438F1AE2-1717-4167-A40E-551D8B80B1C4}" dt="2020-04-28T15:26:22.015" v="1300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438F1AE2-1717-4167-A40E-551D8B80B1C4}" dt="2020-04-28T15:26:22.015" v="1300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delSp modSp add">
        <pc:chgData name="MD. ISMAIL HOSSEN" userId="a4e88416-0835-49b4-bf11-1bffe063ddad" providerId="ADAL" clId="{438F1AE2-1717-4167-A40E-551D8B80B1C4}" dt="2020-04-28T14:29:35.019" v="1170" actId="1076"/>
        <pc:sldMkLst>
          <pc:docMk/>
          <pc:sldMk cId="4156752703" sldId="363"/>
        </pc:sldMkLst>
        <pc:spChg chg="mod">
          <ac:chgData name="MD. ISMAIL HOSSEN" userId="a4e88416-0835-49b4-bf11-1bffe063ddad" providerId="ADAL" clId="{438F1AE2-1717-4167-A40E-551D8B80B1C4}" dt="2020-04-28T13:26:33.403" v="447" actId="20577"/>
          <ac:spMkLst>
            <pc:docMk/>
            <pc:sldMk cId="4156752703" sldId="363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3:26:53.995" v="463" actId="20577"/>
          <ac:spMkLst>
            <pc:docMk/>
            <pc:sldMk cId="4156752703" sldId="363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14:29:04.636" v="1162" actId="20577"/>
          <ac:spMkLst>
            <pc:docMk/>
            <pc:sldMk cId="4156752703" sldId="363"/>
            <ac:spMk id="8" creationId="{0FA58B4A-2FCF-47F8-A2F6-D980B08EB9FC}"/>
          </ac:spMkLst>
        </pc:spChg>
        <pc:picChg chg="add del mod">
          <ac:chgData name="MD. ISMAIL HOSSEN" userId="a4e88416-0835-49b4-bf11-1bffe063ddad" providerId="ADAL" clId="{438F1AE2-1717-4167-A40E-551D8B80B1C4}" dt="2020-04-28T14:26:01.294" v="1118" actId="478"/>
          <ac:picMkLst>
            <pc:docMk/>
            <pc:sldMk cId="4156752703" sldId="363"/>
            <ac:picMk id="3" creationId="{B2EB648B-DADC-43D0-922D-92A72F356991}"/>
          </ac:picMkLst>
        </pc:picChg>
        <pc:picChg chg="add mod">
          <ac:chgData name="MD. ISMAIL HOSSEN" userId="a4e88416-0835-49b4-bf11-1bffe063ddad" providerId="ADAL" clId="{438F1AE2-1717-4167-A40E-551D8B80B1C4}" dt="2020-04-28T14:29:35.019" v="1170" actId="1076"/>
          <ac:picMkLst>
            <pc:docMk/>
            <pc:sldMk cId="4156752703" sldId="363"/>
            <ac:picMk id="4" creationId="{0C015885-586B-4501-A220-4B249868D30B}"/>
          </ac:picMkLst>
        </pc:picChg>
        <pc:picChg chg="add mod">
          <ac:chgData name="MD. ISMAIL HOSSEN" userId="a4e88416-0835-49b4-bf11-1bffe063ddad" providerId="ADAL" clId="{438F1AE2-1717-4167-A40E-551D8B80B1C4}" dt="2020-04-28T14:29:33.446" v="1169" actId="1076"/>
          <ac:picMkLst>
            <pc:docMk/>
            <pc:sldMk cId="4156752703" sldId="363"/>
            <ac:picMk id="5" creationId="{8C438717-B104-4ADE-A70C-E86A554A090E}"/>
          </ac:picMkLst>
        </pc:picChg>
      </pc:sldChg>
    </pc:docChg>
  </pc:docChgLst>
  <pc:docChgLst>
    <pc:chgData name="Dr. Md Mehedi Hasan" userId="5eb39d97-deb0-466a-af4c-298e34812974" providerId="ADAL" clId="{43721B85-C621-479C-BC38-F4C734CA818E}"/>
    <pc:docChg chg="undo custSel modSld">
      <pc:chgData name="Dr. Md Mehedi Hasan" userId="5eb39d97-deb0-466a-af4c-298e34812974" providerId="ADAL" clId="{43721B85-C621-479C-BC38-F4C734CA818E}" dt="2022-03-12T13:17:50.595" v="102" actId="1076"/>
      <pc:docMkLst>
        <pc:docMk/>
      </pc:docMkLst>
      <pc:sldChg chg="modSp mod">
        <pc:chgData name="Dr. Md Mehedi Hasan" userId="5eb39d97-deb0-466a-af4c-298e34812974" providerId="ADAL" clId="{43721B85-C621-479C-BC38-F4C734CA818E}" dt="2022-03-12T13:10:36.491" v="61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43721B85-C621-479C-BC38-F4C734CA818E}" dt="2022-03-12T13:10:36.491" v="6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43721B85-C621-479C-BC38-F4C734CA818E}" dt="2022-03-12T13:17:40.561" v="99" actId="21"/>
        <pc:sldMkLst>
          <pc:docMk/>
          <pc:sldMk cId="1923382373" sldId="264"/>
        </pc:sldMkLst>
        <pc:spChg chg="mod">
          <ac:chgData name="Dr. Md Mehedi Hasan" userId="5eb39d97-deb0-466a-af4c-298e34812974" providerId="ADAL" clId="{43721B85-C621-479C-BC38-F4C734CA818E}" dt="2022-03-12T13:17:40.561" v="99" actId="21"/>
          <ac:spMkLst>
            <pc:docMk/>
            <pc:sldMk cId="1923382373" sldId="264"/>
            <ac:spMk id="5" creationId="{F2944A7F-5AE5-EC49-82AF-722C8C8F62C6}"/>
          </ac:spMkLst>
        </pc:spChg>
      </pc:sldChg>
      <pc:sldChg chg="addSp modSp mod">
        <pc:chgData name="Dr. Md Mehedi Hasan" userId="5eb39d97-deb0-466a-af4c-298e34812974" providerId="ADAL" clId="{43721B85-C621-479C-BC38-F4C734CA818E}" dt="2022-03-12T13:17:50.595" v="102" actId="1076"/>
        <pc:sldMkLst>
          <pc:docMk/>
          <pc:sldMk cId="3224969828" sldId="265"/>
        </pc:sldMkLst>
        <pc:spChg chg="add mod">
          <ac:chgData name="Dr. Md Mehedi Hasan" userId="5eb39d97-deb0-466a-af4c-298e34812974" providerId="ADAL" clId="{43721B85-C621-479C-BC38-F4C734CA818E}" dt="2022-03-12T13:17:50.595" v="102" actId="1076"/>
          <ac:spMkLst>
            <pc:docMk/>
            <pc:sldMk cId="3224969828" sldId="265"/>
            <ac:spMk id="5" creationId="{89F10AB2-E549-4DEA-BD62-E89FCFE5A443}"/>
          </ac:spMkLst>
        </pc:spChg>
      </pc:sldChg>
      <pc:sldChg chg="modSp mod">
        <pc:chgData name="Dr. Md Mehedi Hasan" userId="5eb39d97-deb0-466a-af4c-298e34812974" providerId="ADAL" clId="{43721B85-C621-479C-BC38-F4C734CA818E}" dt="2022-03-12T13:13:58.621" v="75" actId="6549"/>
        <pc:sldMkLst>
          <pc:docMk/>
          <pc:sldMk cId="3485332652" sldId="364"/>
        </pc:sldMkLst>
        <pc:spChg chg="mod">
          <ac:chgData name="Dr. Md Mehedi Hasan" userId="5eb39d97-deb0-466a-af4c-298e34812974" providerId="ADAL" clId="{43721B85-C621-479C-BC38-F4C734CA818E}" dt="2022-03-12T13:13:58.621" v="75" actId="6549"/>
          <ac:spMkLst>
            <pc:docMk/>
            <pc:sldMk cId="3485332652" sldId="364"/>
            <ac:spMk id="8" creationId="{0FA58B4A-2FCF-47F8-A2F6-D980B08EB9FC}"/>
          </ac:spMkLst>
        </pc:spChg>
      </pc:sldChg>
      <pc:sldChg chg="modSp mod">
        <pc:chgData name="Dr. Md Mehedi Hasan" userId="5eb39d97-deb0-466a-af4c-298e34812974" providerId="ADAL" clId="{43721B85-C621-479C-BC38-F4C734CA818E}" dt="2022-03-12T13:15:21.973" v="78" actId="14100"/>
        <pc:sldMkLst>
          <pc:docMk/>
          <pc:sldMk cId="748686089" sldId="367"/>
        </pc:sldMkLst>
        <pc:picChg chg="mod">
          <ac:chgData name="Dr. Md Mehedi Hasan" userId="5eb39d97-deb0-466a-af4c-298e34812974" providerId="ADAL" clId="{43721B85-C621-479C-BC38-F4C734CA818E}" dt="2022-03-12T13:15:21.973" v="78" actId="14100"/>
          <ac:picMkLst>
            <pc:docMk/>
            <pc:sldMk cId="748686089" sldId="367"/>
            <ac:picMk id="4" creationId="{82DBE11A-DAC4-4AC0-B376-85B0475CDC99}"/>
          </ac:picMkLst>
        </pc:picChg>
      </pc:sldChg>
      <pc:sldChg chg="modSp mod">
        <pc:chgData name="Dr. Md Mehedi Hasan" userId="5eb39d97-deb0-466a-af4c-298e34812974" providerId="ADAL" clId="{43721B85-C621-479C-BC38-F4C734CA818E}" dt="2022-03-12T13:15:17.238" v="77" actId="1076"/>
        <pc:sldMkLst>
          <pc:docMk/>
          <pc:sldMk cId="2311941250" sldId="368"/>
        </pc:sldMkLst>
        <pc:picChg chg="mod">
          <ac:chgData name="Dr. Md Mehedi Hasan" userId="5eb39d97-deb0-466a-af4c-298e34812974" providerId="ADAL" clId="{43721B85-C621-479C-BC38-F4C734CA818E}" dt="2022-03-12T13:15:17.238" v="77" actId="1076"/>
          <ac:picMkLst>
            <pc:docMk/>
            <pc:sldMk cId="2311941250" sldId="368"/>
            <ac:picMk id="3" creationId="{1D9A616D-A271-4125-8FC7-51C2A4DA7702}"/>
          </ac:picMkLst>
        </pc:picChg>
      </pc:sldChg>
      <pc:sldChg chg="modSp mod">
        <pc:chgData name="Dr. Md Mehedi Hasan" userId="5eb39d97-deb0-466a-af4c-298e34812974" providerId="ADAL" clId="{43721B85-C621-479C-BC38-F4C734CA818E}" dt="2022-03-12T13:13:10.694" v="72" actId="1036"/>
        <pc:sldMkLst>
          <pc:docMk/>
          <pc:sldMk cId="2308332173" sldId="373"/>
        </pc:sldMkLst>
        <pc:spChg chg="mod">
          <ac:chgData name="Dr. Md Mehedi Hasan" userId="5eb39d97-deb0-466a-af4c-298e34812974" providerId="ADAL" clId="{43721B85-C621-479C-BC38-F4C734CA818E}" dt="2022-03-12T13:13:10.694" v="72" actId="1036"/>
          <ac:spMkLst>
            <pc:docMk/>
            <pc:sldMk cId="2308332173" sldId="373"/>
            <ac:spMk id="3" creationId="{FC22BDB0-14A6-49B1-B8C5-9F0584605C89}"/>
          </ac:spMkLst>
        </pc:spChg>
      </pc:sldChg>
      <pc:sldChg chg="modSp mod">
        <pc:chgData name="Dr. Md Mehedi Hasan" userId="5eb39d97-deb0-466a-af4c-298e34812974" providerId="ADAL" clId="{43721B85-C621-479C-BC38-F4C734CA818E}" dt="2022-03-12T13:16:42.065" v="81" actId="113"/>
        <pc:sldMkLst>
          <pc:docMk/>
          <pc:sldMk cId="3340830441" sldId="374"/>
        </pc:sldMkLst>
        <pc:spChg chg="mod">
          <ac:chgData name="Dr. Md Mehedi Hasan" userId="5eb39d97-deb0-466a-af4c-298e34812974" providerId="ADAL" clId="{43721B85-C621-479C-BC38-F4C734CA818E}" dt="2022-03-12T13:16:42.065" v="81" actId="113"/>
          <ac:spMkLst>
            <pc:docMk/>
            <pc:sldMk cId="3340830441" sldId="374"/>
            <ac:spMk id="8" creationId="{0FA58B4A-2FCF-47F8-A2F6-D980B08EB9FC}"/>
          </ac:spMkLst>
        </pc:spChg>
      </pc:sldChg>
    </pc:docChg>
  </pc:docChgLst>
  <pc:docChgLst>
    <pc:chgData name="MD. ISMAIL HOSSEN" userId="a4e88416-0835-49b4-bf11-1bffe063ddad" providerId="ADAL" clId="{FDB2D6FA-40E5-482D-BD84-2DC167788394}"/>
    <pc:docChg chg="undo custSel addSld delSld modSld">
      <pc:chgData name="MD. ISMAIL HOSSEN" userId="a4e88416-0835-49b4-bf11-1bffe063ddad" providerId="ADAL" clId="{FDB2D6FA-40E5-482D-BD84-2DC167788394}" dt="2020-04-30T12:20:15.516" v="705" actId="20577"/>
      <pc:docMkLst>
        <pc:docMk/>
      </pc:docMkLst>
      <pc:sldChg chg="modSp">
        <pc:chgData name="MD. ISMAIL HOSSEN" userId="a4e88416-0835-49b4-bf11-1bffe063ddad" providerId="ADAL" clId="{FDB2D6FA-40E5-482D-BD84-2DC167788394}" dt="2020-04-30T12:20:15.516" v="70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FDB2D6FA-40E5-482D-BD84-2DC167788394}" dt="2020-04-30T12:15:16.122" v="703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FDB2D6FA-40E5-482D-BD84-2DC167788394}" dt="2020-04-30T12:20:15.516" v="70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FDB2D6FA-40E5-482D-BD84-2DC167788394}" dt="2020-04-30T08:38:47.928" v="686" actId="20577"/>
        <pc:sldMkLst>
          <pc:docMk/>
          <pc:sldMk cId="424874041" sldId="257"/>
        </pc:sldMkLst>
        <pc:spChg chg="mod">
          <ac:chgData name="MD. ISMAIL HOSSEN" userId="a4e88416-0835-49b4-bf11-1bffe063ddad" providerId="ADAL" clId="{FDB2D6FA-40E5-482D-BD84-2DC167788394}" dt="2020-04-30T08:38:47.928" v="686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delSp modSp">
        <pc:chgData name="MD. ISMAIL HOSSEN" userId="a4e88416-0835-49b4-bf11-1bffe063ddad" providerId="ADAL" clId="{FDB2D6FA-40E5-482D-BD84-2DC167788394}" dt="2020-04-29T20:29:35.196" v="326" actId="207"/>
        <pc:sldMkLst>
          <pc:docMk/>
          <pc:sldMk cId="4156752703" sldId="363"/>
        </pc:sldMkLst>
        <pc:spChg chg="mod">
          <ac:chgData name="MD. ISMAIL HOSSEN" userId="a4e88416-0835-49b4-bf11-1bffe063ddad" providerId="ADAL" clId="{FDB2D6FA-40E5-482D-BD84-2DC167788394}" dt="2020-04-29T20:29:35.196" v="326" actId="207"/>
          <ac:spMkLst>
            <pc:docMk/>
            <pc:sldMk cId="4156752703" sldId="363"/>
            <ac:spMk id="8" creationId="{0FA58B4A-2FCF-47F8-A2F6-D980B08EB9FC}"/>
          </ac:spMkLst>
        </pc:spChg>
        <pc:picChg chg="add del mod">
          <ac:chgData name="MD. ISMAIL HOSSEN" userId="a4e88416-0835-49b4-bf11-1bffe063ddad" providerId="ADAL" clId="{FDB2D6FA-40E5-482D-BD84-2DC167788394}" dt="2020-04-29T17:31:58.965" v="296" actId="478"/>
          <ac:picMkLst>
            <pc:docMk/>
            <pc:sldMk cId="4156752703" sldId="363"/>
            <ac:picMk id="3" creationId="{F228ADF6-6178-4234-AADD-B6929FE554CF}"/>
          </ac:picMkLst>
        </pc:picChg>
        <pc:picChg chg="del">
          <ac:chgData name="MD. ISMAIL HOSSEN" userId="a4e88416-0835-49b4-bf11-1bffe063ddad" providerId="ADAL" clId="{FDB2D6FA-40E5-482D-BD84-2DC167788394}" dt="2020-04-29T16:01:09.978" v="67" actId="478"/>
          <ac:picMkLst>
            <pc:docMk/>
            <pc:sldMk cId="4156752703" sldId="363"/>
            <ac:picMk id="4" creationId="{C0D08BCC-76C6-453D-B069-AB967AC7080E}"/>
          </ac:picMkLst>
        </pc:picChg>
      </pc:sldChg>
      <pc:sldChg chg="del">
        <pc:chgData name="MD. ISMAIL HOSSEN" userId="a4e88416-0835-49b4-bf11-1bffe063ddad" providerId="ADAL" clId="{FDB2D6FA-40E5-482D-BD84-2DC167788394}" dt="2020-04-29T16:53:04.205" v="162" actId="2696"/>
        <pc:sldMkLst>
          <pc:docMk/>
          <pc:sldMk cId="3045987890" sldId="364"/>
        </pc:sldMkLst>
      </pc:sldChg>
      <pc:sldChg chg="delSp modSp add">
        <pc:chgData name="MD. ISMAIL HOSSEN" userId="a4e88416-0835-49b4-bf11-1bffe063ddad" providerId="ADAL" clId="{FDB2D6FA-40E5-482D-BD84-2DC167788394}" dt="2020-04-29T20:30:00.922" v="329" actId="20577"/>
        <pc:sldMkLst>
          <pc:docMk/>
          <pc:sldMk cId="3485332652" sldId="364"/>
        </pc:sldMkLst>
        <pc:spChg chg="mod">
          <ac:chgData name="MD. ISMAIL HOSSEN" userId="a4e88416-0835-49b4-bf11-1bffe063ddad" providerId="ADAL" clId="{FDB2D6FA-40E5-482D-BD84-2DC167788394}" dt="2020-04-29T20:30:00.922" v="329" actId="20577"/>
          <ac:spMkLst>
            <pc:docMk/>
            <pc:sldMk cId="3485332652" sldId="364"/>
            <ac:spMk id="7" creationId="{1C4C160C-F333-46D6-985E-F7B208358227}"/>
          </ac:spMkLst>
        </pc:spChg>
        <pc:spChg chg="mod">
          <ac:chgData name="MD. ISMAIL HOSSEN" userId="a4e88416-0835-49b4-bf11-1bffe063ddad" providerId="ADAL" clId="{FDB2D6FA-40E5-482D-BD84-2DC167788394}" dt="2020-04-29T20:29:42.456" v="327" actId="207"/>
          <ac:spMkLst>
            <pc:docMk/>
            <pc:sldMk cId="3485332652" sldId="364"/>
            <ac:spMk id="8" creationId="{0FA58B4A-2FCF-47F8-A2F6-D980B08EB9FC}"/>
          </ac:spMkLst>
        </pc:spChg>
        <pc:picChg chg="del">
          <ac:chgData name="MD. ISMAIL HOSSEN" userId="a4e88416-0835-49b4-bf11-1bffe063ddad" providerId="ADAL" clId="{FDB2D6FA-40E5-482D-BD84-2DC167788394}" dt="2020-04-29T16:53:35.366" v="168" actId="478"/>
          <ac:picMkLst>
            <pc:docMk/>
            <pc:sldMk cId="3485332652" sldId="364"/>
            <ac:picMk id="3" creationId="{F228ADF6-6178-4234-AADD-B6929FE554CF}"/>
          </ac:picMkLst>
        </pc:picChg>
      </pc:sldChg>
      <pc:sldChg chg="del">
        <pc:chgData name="MD. ISMAIL HOSSEN" userId="a4e88416-0835-49b4-bf11-1bffe063ddad" providerId="ADAL" clId="{FDB2D6FA-40E5-482D-BD84-2DC167788394}" dt="2020-04-29T16:53:05.068" v="163" actId="2696"/>
        <pc:sldMkLst>
          <pc:docMk/>
          <pc:sldMk cId="144158854" sldId="365"/>
        </pc:sldMkLst>
      </pc:sldChg>
      <pc:sldChg chg="addSp delSp modSp add">
        <pc:chgData name="MD. ISMAIL HOSSEN" userId="a4e88416-0835-49b4-bf11-1bffe063ddad" providerId="ADAL" clId="{FDB2D6FA-40E5-482D-BD84-2DC167788394}" dt="2020-04-29T20:30:10.696" v="331" actId="20577"/>
        <pc:sldMkLst>
          <pc:docMk/>
          <pc:sldMk cId="3419437027" sldId="365"/>
        </pc:sldMkLst>
        <pc:spChg chg="mod">
          <ac:chgData name="MD. ISMAIL HOSSEN" userId="a4e88416-0835-49b4-bf11-1bffe063ddad" providerId="ADAL" clId="{FDB2D6FA-40E5-482D-BD84-2DC167788394}" dt="2020-04-29T20:30:10.696" v="331" actId="20577"/>
          <ac:spMkLst>
            <pc:docMk/>
            <pc:sldMk cId="3419437027" sldId="365"/>
            <ac:spMk id="7" creationId="{1C4C160C-F333-46D6-985E-F7B208358227}"/>
          </ac:spMkLst>
        </pc:spChg>
        <pc:spChg chg="mod">
          <ac:chgData name="MD. ISMAIL HOSSEN" userId="a4e88416-0835-49b4-bf11-1bffe063ddad" providerId="ADAL" clId="{FDB2D6FA-40E5-482D-BD84-2DC167788394}" dt="2020-04-29T17:40:25.553" v="309" actId="313"/>
          <ac:spMkLst>
            <pc:docMk/>
            <pc:sldMk cId="3419437027" sldId="365"/>
            <ac:spMk id="8" creationId="{0FA58B4A-2FCF-47F8-A2F6-D980B08EB9FC}"/>
          </ac:spMkLst>
        </pc:spChg>
        <pc:picChg chg="add del">
          <ac:chgData name="MD. ISMAIL HOSSEN" userId="a4e88416-0835-49b4-bf11-1bffe063ddad" providerId="ADAL" clId="{FDB2D6FA-40E5-482D-BD84-2DC167788394}" dt="2020-04-29T17:35:23.242" v="305"/>
          <ac:picMkLst>
            <pc:docMk/>
            <pc:sldMk cId="3419437027" sldId="365"/>
            <ac:picMk id="3" creationId="{079D5C23-3A91-4FE6-890C-AAB63FA93F29}"/>
          </ac:picMkLst>
        </pc:picChg>
        <pc:picChg chg="add mod">
          <ac:chgData name="MD. ISMAIL HOSSEN" userId="a4e88416-0835-49b4-bf11-1bffe063ddad" providerId="ADAL" clId="{FDB2D6FA-40E5-482D-BD84-2DC167788394}" dt="2020-04-29T17:35:28.487" v="308" actId="1076"/>
          <ac:picMkLst>
            <pc:docMk/>
            <pc:sldMk cId="3419437027" sldId="365"/>
            <ac:picMk id="4" creationId="{C7E173B8-30BE-487A-A709-E34C28B4723C}"/>
          </ac:picMkLst>
        </pc:picChg>
      </pc:sldChg>
      <pc:sldChg chg="del">
        <pc:chgData name="MD. ISMAIL HOSSEN" userId="a4e88416-0835-49b4-bf11-1bffe063ddad" providerId="ADAL" clId="{FDB2D6FA-40E5-482D-BD84-2DC167788394}" dt="2020-04-29T16:53:05.946" v="164" actId="2696"/>
        <pc:sldMkLst>
          <pc:docMk/>
          <pc:sldMk cId="704107457" sldId="366"/>
        </pc:sldMkLst>
      </pc:sldChg>
      <pc:sldChg chg="addSp delSp modSp add">
        <pc:chgData name="MD. ISMAIL HOSSEN" userId="a4e88416-0835-49b4-bf11-1bffe063ddad" providerId="ADAL" clId="{FDB2D6FA-40E5-482D-BD84-2DC167788394}" dt="2020-04-29T20:30:22.894" v="333" actId="20577"/>
        <pc:sldMkLst>
          <pc:docMk/>
          <pc:sldMk cId="3567421426" sldId="366"/>
        </pc:sldMkLst>
        <pc:spChg chg="mod">
          <ac:chgData name="MD. ISMAIL HOSSEN" userId="a4e88416-0835-49b4-bf11-1bffe063ddad" providerId="ADAL" clId="{FDB2D6FA-40E5-482D-BD84-2DC167788394}" dt="2020-04-29T20:30:22.894" v="333" actId="20577"/>
          <ac:spMkLst>
            <pc:docMk/>
            <pc:sldMk cId="3567421426" sldId="366"/>
            <ac:spMk id="7" creationId="{1C4C160C-F333-46D6-985E-F7B208358227}"/>
          </ac:spMkLst>
        </pc:spChg>
        <pc:picChg chg="add">
          <ac:chgData name="MD. ISMAIL HOSSEN" userId="a4e88416-0835-49b4-bf11-1bffe063ddad" providerId="ADAL" clId="{FDB2D6FA-40E5-482D-BD84-2DC167788394}" dt="2020-04-29T17:42:23.405" v="312"/>
          <ac:picMkLst>
            <pc:docMk/>
            <pc:sldMk cId="3567421426" sldId="366"/>
            <ac:picMk id="3" creationId="{A1E71C8E-DF4E-424C-94C6-E2049C5F003A}"/>
          </ac:picMkLst>
        </pc:picChg>
        <pc:picChg chg="del">
          <ac:chgData name="MD. ISMAIL HOSSEN" userId="a4e88416-0835-49b4-bf11-1bffe063ddad" providerId="ADAL" clId="{FDB2D6FA-40E5-482D-BD84-2DC167788394}" dt="2020-04-29T17:42:21.959" v="311" actId="478"/>
          <ac:picMkLst>
            <pc:docMk/>
            <pc:sldMk cId="3567421426" sldId="366"/>
            <ac:picMk id="4" creationId="{C7E173B8-30BE-487A-A709-E34C28B4723C}"/>
          </ac:picMkLst>
        </pc:picChg>
        <pc:picChg chg="add mod">
          <ac:chgData name="MD. ISMAIL HOSSEN" userId="a4e88416-0835-49b4-bf11-1bffe063ddad" providerId="ADAL" clId="{FDB2D6FA-40E5-482D-BD84-2DC167788394}" dt="2020-04-29T17:43:01.258" v="314" actId="1076"/>
          <ac:picMkLst>
            <pc:docMk/>
            <pc:sldMk cId="3567421426" sldId="366"/>
            <ac:picMk id="5" creationId="{94EA87E1-D5A3-410F-85AA-CA55062C7DE5}"/>
          </ac:picMkLst>
        </pc:picChg>
      </pc:sldChg>
      <pc:sldChg chg="addSp delSp modSp add">
        <pc:chgData name="MD. ISMAIL HOSSEN" userId="a4e88416-0835-49b4-bf11-1bffe063ddad" providerId="ADAL" clId="{FDB2D6FA-40E5-482D-BD84-2DC167788394}" dt="2020-04-29T20:30:28.176" v="335" actId="20577"/>
        <pc:sldMkLst>
          <pc:docMk/>
          <pc:sldMk cId="748686089" sldId="367"/>
        </pc:sldMkLst>
        <pc:spChg chg="mod">
          <ac:chgData name="MD. ISMAIL HOSSEN" userId="a4e88416-0835-49b4-bf11-1bffe063ddad" providerId="ADAL" clId="{FDB2D6FA-40E5-482D-BD84-2DC167788394}" dt="2020-04-29T20:30:28.176" v="335" actId="20577"/>
          <ac:spMkLst>
            <pc:docMk/>
            <pc:sldMk cId="748686089" sldId="367"/>
            <ac:spMk id="7" creationId="{1C4C160C-F333-46D6-985E-F7B208358227}"/>
          </ac:spMkLst>
        </pc:spChg>
        <pc:picChg chg="del">
          <ac:chgData name="MD. ISMAIL HOSSEN" userId="a4e88416-0835-49b4-bf11-1bffe063ddad" providerId="ADAL" clId="{FDB2D6FA-40E5-482D-BD84-2DC167788394}" dt="2020-04-29T17:47:18.046" v="316" actId="478"/>
          <ac:picMkLst>
            <pc:docMk/>
            <pc:sldMk cId="748686089" sldId="367"/>
            <ac:picMk id="3" creationId="{A1E71C8E-DF4E-424C-94C6-E2049C5F003A}"/>
          </ac:picMkLst>
        </pc:picChg>
        <pc:picChg chg="add mod">
          <ac:chgData name="MD. ISMAIL HOSSEN" userId="a4e88416-0835-49b4-bf11-1bffe063ddad" providerId="ADAL" clId="{FDB2D6FA-40E5-482D-BD84-2DC167788394}" dt="2020-04-29T17:47:24.660" v="319" actId="14100"/>
          <ac:picMkLst>
            <pc:docMk/>
            <pc:sldMk cId="748686089" sldId="367"/>
            <ac:picMk id="4" creationId="{82DBE11A-DAC4-4AC0-B376-85B0475CDC99}"/>
          </ac:picMkLst>
        </pc:picChg>
        <pc:picChg chg="del">
          <ac:chgData name="MD. ISMAIL HOSSEN" userId="a4e88416-0835-49b4-bf11-1bffe063ddad" providerId="ADAL" clId="{FDB2D6FA-40E5-482D-BD84-2DC167788394}" dt="2020-04-29T17:47:18.046" v="316" actId="478"/>
          <ac:picMkLst>
            <pc:docMk/>
            <pc:sldMk cId="748686089" sldId="367"/>
            <ac:picMk id="5" creationId="{94EA87E1-D5A3-410F-85AA-CA55062C7DE5}"/>
          </ac:picMkLst>
        </pc:picChg>
      </pc:sldChg>
      <pc:sldChg chg="del">
        <pc:chgData name="MD. ISMAIL HOSSEN" userId="a4e88416-0835-49b4-bf11-1bffe063ddad" providerId="ADAL" clId="{FDB2D6FA-40E5-482D-BD84-2DC167788394}" dt="2020-04-29T16:53:07.448" v="165" actId="2696"/>
        <pc:sldMkLst>
          <pc:docMk/>
          <pc:sldMk cId="3055287796" sldId="367"/>
        </pc:sldMkLst>
      </pc:sldChg>
      <pc:sldChg chg="addSp delSp modSp add">
        <pc:chgData name="MD. ISMAIL HOSSEN" userId="a4e88416-0835-49b4-bf11-1bffe063ddad" providerId="ADAL" clId="{FDB2D6FA-40E5-482D-BD84-2DC167788394}" dt="2020-04-29T20:30:35.103" v="337" actId="20577"/>
        <pc:sldMkLst>
          <pc:docMk/>
          <pc:sldMk cId="2311941250" sldId="368"/>
        </pc:sldMkLst>
        <pc:spChg chg="mod">
          <ac:chgData name="MD. ISMAIL HOSSEN" userId="a4e88416-0835-49b4-bf11-1bffe063ddad" providerId="ADAL" clId="{FDB2D6FA-40E5-482D-BD84-2DC167788394}" dt="2020-04-29T20:30:35.103" v="337" actId="20577"/>
          <ac:spMkLst>
            <pc:docMk/>
            <pc:sldMk cId="2311941250" sldId="368"/>
            <ac:spMk id="7" creationId="{1C4C160C-F333-46D6-985E-F7B208358227}"/>
          </ac:spMkLst>
        </pc:spChg>
        <pc:picChg chg="add mod">
          <ac:chgData name="MD. ISMAIL HOSSEN" userId="a4e88416-0835-49b4-bf11-1bffe063ddad" providerId="ADAL" clId="{FDB2D6FA-40E5-482D-BD84-2DC167788394}" dt="2020-04-29T17:48:18.071" v="324" actId="14100"/>
          <ac:picMkLst>
            <pc:docMk/>
            <pc:sldMk cId="2311941250" sldId="368"/>
            <ac:picMk id="3" creationId="{1D9A616D-A271-4125-8FC7-51C2A4DA7702}"/>
          </ac:picMkLst>
        </pc:picChg>
        <pc:picChg chg="del">
          <ac:chgData name="MD. ISMAIL HOSSEN" userId="a4e88416-0835-49b4-bf11-1bffe063ddad" providerId="ADAL" clId="{FDB2D6FA-40E5-482D-BD84-2DC167788394}" dt="2020-04-29T17:48:09.650" v="321" actId="478"/>
          <ac:picMkLst>
            <pc:docMk/>
            <pc:sldMk cId="2311941250" sldId="368"/>
            <ac:picMk id="4" creationId="{82DBE11A-DAC4-4AC0-B376-85B0475CDC99}"/>
          </ac:picMkLst>
        </pc:picChg>
      </pc:sldChg>
      <pc:sldChg chg="addSp delSp modSp add">
        <pc:chgData name="MD. ISMAIL HOSSEN" userId="a4e88416-0835-49b4-bf11-1bffe063ddad" providerId="ADAL" clId="{FDB2D6FA-40E5-482D-BD84-2DC167788394}" dt="2020-04-30T07:27:18.013" v="367" actId="1076"/>
        <pc:sldMkLst>
          <pc:docMk/>
          <pc:sldMk cId="386351669" sldId="369"/>
        </pc:sldMkLst>
        <pc:spChg chg="mod">
          <ac:chgData name="MD. ISMAIL HOSSEN" userId="a4e88416-0835-49b4-bf11-1bffe063ddad" providerId="ADAL" clId="{FDB2D6FA-40E5-482D-BD84-2DC167788394}" dt="2020-04-30T07:25:44.536" v="348"/>
          <ac:spMkLst>
            <pc:docMk/>
            <pc:sldMk cId="386351669" sldId="369"/>
            <ac:spMk id="2" creationId="{00000000-0000-0000-0000-000000000000}"/>
          </ac:spMkLst>
        </pc:spChg>
        <pc:spChg chg="add del mod">
          <ac:chgData name="MD. ISMAIL HOSSEN" userId="a4e88416-0835-49b4-bf11-1bffe063ddad" providerId="ADAL" clId="{FDB2D6FA-40E5-482D-BD84-2DC167788394}" dt="2020-04-30T07:27:00.766" v="362" actId="14100"/>
          <ac:spMkLst>
            <pc:docMk/>
            <pc:sldMk cId="386351669" sldId="369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FDB2D6FA-40E5-482D-BD84-2DC167788394}" dt="2020-04-30T07:26:05.788" v="351"/>
          <ac:spMkLst>
            <pc:docMk/>
            <pc:sldMk cId="386351669" sldId="369"/>
            <ac:spMk id="4" creationId="{257A7014-6FB6-4680-9508-E20009EB2E24}"/>
          </ac:spMkLst>
        </pc:spChg>
        <pc:picChg chg="add del">
          <ac:chgData name="MD. ISMAIL HOSSEN" userId="a4e88416-0835-49b4-bf11-1bffe063ddad" providerId="ADAL" clId="{FDB2D6FA-40E5-482D-BD84-2DC167788394}" dt="2020-04-30T07:26:05.788" v="351"/>
          <ac:picMkLst>
            <pc:docMk/>
            <pc:sldMk cId="386351669" sldId="369"/>
            <ac:picMk id="5" creationId="{25D2CD4B-72DB-4C65-A371-A88191768E02}"/>
          </ac:picMkLst>
        </pc:picChg>
        <pc:picChg chg="add del">
          <ac:chgData name="MD. ISMAIL HOSSEN" userId="a4e88416-0835-49b4-bf11-1bffe063ddad" providerId="ADAL" clId="{FDB2D6FA-40E5-482D-BD84-2DC167788394}" dt="2020-04-30T07:26:21.489" v="355"/>
          <ac:picMkLst>
            <pc:docMk/>
            <pc:sldMk cId="386351669" sldId="369"/>
            <ac:picMk id="6" creationId="{C51C7D08-7205-4B4A-AF98-39247F888F07}"/>
          </ac:picMkLst>
        </pc:picChg>
        <pc:picChg chg="add mod">
          <ac:chgData name="MD. ISMAIL HOSSEN" userId="a4e88416-0835-49b4-bf11-1bffe063ddad" providerId="ADAL" clId="{FDB2D6FA-40E5-482D-BD84-2DC167788394}" dt="2020-04-30T07:27:18.013" v="367" actId="1076"/>
          <ac:picMkLst>
            <pc:docMk/>
            <pc:sldMk cId="386351669" sldId="369"/>
            <ac:picMk id="7" creationId="{7403AA50-32FE-4E44-85E5-8577B2B343E0}"/>
          </ac:picMkLst>
        </pc:picChg>
      </pc:sldChg>
      <pc:sldChg chg="addSp delSp modSp add">
        <pc:chgData name="MD. ISMAIL HOSSEN" userId="a4e88416-0835-49b4-bf11-1bffe063ddad" providerId="ADAL" clId="{FDB2D6FA-40E5-482D-BD84-2DC167788394}" dt="2020-04-30T07:45:13.202" v="428" actId="14100"/>
        <pc:sldMkLst>
          <pc:docMk/>
          <pc:sldMk cId="409308426" sldId="370"/>
        </pc:sldMkLst>
        <pc:spChg chg="mod">
          <ac:chgData name="MD. ISMAIL HOSSEN" userId="a4e88416-0835-49b4-bf11-1bffe063ddad" providerId="ADAL" clId="{FDB2D6FA-40E5-482D-BD84-2DC167788394}" dt="2020-04-30T07:40:43.021" v="370" actId="27636"/>
          <ac:spMkLst>
            <pc:docMk/>
            <pc:sldMk cId="409308426" sldId="370"/>
            <ac:spMk id="2" creationId="{00000000-0000-0000-0000-000000000000}"/>
          </ac:spMkLst>
        </pc:spChg>
        <pc:spChg chg="mod">
          <ac:chgData name="MD. ISMAIL HOSSEN" userId="a4e88416-0835-49b4-bf11-1bffe063ddad" providerId="ADAL" clId="{FDB2D6FA-40E5-482D-BD84-2DC167788394}" dt="2020-04-30T07:44:59.612" v="425" actId="27636"/>
          <ac:spMkLst>
            <pc:docMk/>
            <pc:sldMk cId="409308426" sldId="370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FDB2D6FA-40E5-482D-BD84-2DC167788394}" dt="2020-04-30T07:45:08.492" v="427" actId="14100"/>
          <ac:spMkLst>
            <pc:docMk/>
            <pc:sldMk cId="409308426" sldId="370"/>
            <ac:spMk id="5" creationId="{95FAA0F9-F1CC-45A1-905D-B042F52C4D76}"/>
          </ac:spMkLst>
        </pc:spChg>
        <pc:picChg chg="del">
          <ac:chgData name="MD. ISMAIL HOSSEN" userId="a4e88416-0835-49b4-bf11-1bffe063ddad" providerId="ADAL" clId="{FDB2D6FA-40E5-482D-BD84-2DC167788394}" dt="2020-04-30T07:41:42.639" v="374" actId="478"/>
          <ac:picMkLst>
            <pc:docMk/>
            <pc:sldMk cId="409308426" sldId="370"/>
            <ac:picMk id="7" creationId="{7403AA50-32FE-4E44-85E5-8577B2B343E0}"/>
          </ac:picMkLst>
        </pc:picChg>
        <pc:cxnChg chg="add mod">
          <ac:chgData name="MD. ISMAIL HOSSEN" userId="a4e88416-0835-49b4-bf11-1bffe063ddad" providerId="ADAL" clId="{FDB2D6FA-40E5-482D-BD84-2DC167788394}" dt="2020-04-30T07:45:13.202" v="428" actId="14100"/>
          <ac:cxnSpMkLst>
            <pc:docMk/>
            <pc:sldMk cId="409308426" sldId="370"/>
            <ac:cxnSpMk id="6" creationId="{83B2E71D-2946-4C83-A7A1-9A57B49B6C30}"/>
          </ac:cxnSpMkLst>
        </pc:cxnChg>
      </pc:sldChg>
      <pc:sldChg chg="addSp delSp modSp add">
        <pc:chgData name="MD. ISMAIL HOSSEN" userId="a4e88416-0835-49b4-bf11-1bffe063ddad" providerId="ADAL" clId="{FDB2D6FA-40E5-482D-BD84-2DC167788394}" dt="2020-04-30T07:53:50.604" v="485" actId="1076"/>
        <pc:sldMkLst>
          <pc:docMk/>
          <pc:sldMk cId="950622134" sldId="371"/>
        </pc:sldMkLst>
        <pc:spChg chg="mod">
          <ac:chgData name="MD. ISMAIL HOSSEN" userId="a4e88416-0835-49b4-bf11-1bffe063ddad" providerId="ADAL" clId="{FDB2D6FA-40E5-482D-BD84-2DC167788394}" dt="2020-04-30T07:52:06.956" v="438"/>
          <ac:spMkLst>
            <pc:docMk/>
            <pc:sldMk cId="950622134" sldId="371"/>
            <ac:spMk id="2" creationId="{00000000-0000-0000-0000-000000000000}"/>
          </ac:spMkLst>
        </pc:spChg>
        <pc:spChg chg="mod">
          <ac:chgData name="MD. ISMAIL HOSSEN" userId="a4e88416-0835-49b4-bf11-1bffe063ddad" providerId="ADAL" clId="{FDB2D6FA-40E5-482D-BD84-2DC167788394}" dt="2020-04-30T07:53:31.903" v="482" actId="20577"/>
          <ac:spMkLst>
            <pc:docMk/>
            <pc:sldMk cId="950622134" sldId="371"/>
            <ac:spMk id="3" creationId="{00000000-0000-0000-0000-000000000000}"/>
          </ac:spMkLst>
        </pc:spChg>
        <pc:spChg chg="del mod">
          <ac:chgData name="MD. ISMAIL HOSSEN" userId="a4e88416-0835-49b4-bf11-1bffe063ddad" providerId="ADAL" clId="{FDB2D6FA-40E5-482D-BD84-2DC167788394}" dt="2020-04-30T07:52:35.006" v="443" actId="478"/>
          <ac:spMkLst>
            <pc:docMk/>
            <pc:sldMk cId="950622134" sldId="371"/>
            <ac:spMk id="5" creationId="{95FAA0F9-F1CC-45A1-905D-B042F52C4D76}"/>
          </ac:spMkLst>
        </pc:spChg>
        <pc:picChg chg="add mod">
          <ac:chgData name="MD. ISMAIL HOSSEN" userId="a4e88416-0835-49b4-bf11-1bffe063ddad" providerId="ADAL" clId="{FDB2D6FA-40E5-482D-BD84-2DC167788394}" dt="2020-04-30T07:53:50.604" v="485" actId="1076"/>
          <ac:picMkLst>
            <pc:docMk/>
            <pc:sldMk cId="950622134" sldId="371"/>
            <ac:picMk id="7" creationId="{552E7194-F5DC-431A-BBCC-64E66DBB4ABE}"/>
          </ac:picMkLst>
        </pc:picChg>
        <pc:cxnChg chg="del">
          <ac:chgData name="MD. ISMAIL HOSSEN" userId="a4e88416-0835-49b4-bf11-1bffe063ddad" providerId="ADAL" clId="{FDB2D6FA-40E5-482D-BD84-2DC167788394}" dt="2020-04-30T07:52:36.267" v="444" actId="478"/>
          <ac:cxnSpMkLst>
            <pc:docMk/>
            <pc:sldMk cId="950622134" sldId="371"/>
            <ac:cxnSpMk id="6" creationId="{83B2E71D-2946-4C83-A7A1-9A57B49B6C30}"/>
          </ac:cxnSpMkLst>
        </pc:cxnChg>
      </pc:sldChg>
      <pc:sldChg chg="addSp delSp modSp add">
        <pc:chgData name="MD. ISMAIL HOSSEN" userId="a4e88416-0835-49b4-bf11-1bffe063ddad" providerId="ADAL" clId="{FDB2D6FA-40E5-482D-BD84-2DC167788394}" dt="2020-04-30T08:05:10.719" v="594" actId="1076"/>
        <pc:sldMkLst>
          <pc:docMk/>
          <pc:sldMk cId="2255643628" sldId="372"/>
        </pc:sldMkLst>
        <pc:spChg chg="mod">
          <ac:chgData name="MD. ISMAIL HOSSEN" userId="a4e88416-0835-49b4-bf11-1bffe063ddad" providerId="ADAL" clId="{FDB2D6FA-40E5-482D-BD84-2DC167788394}" dt="2020-04-30T08:03:38.102" v="574"/>
          <ac:spMkLst>
            <pc:docMk/>
            <pc:sldMk cId="2255643628" sldId="372"/>
            <ac:spMk id="2" creationId="{00000000-0000-0000-0000-000000000000}"/>
          </ac:spMkLst>
        </pc:spChg>
        <pc:spChg chg="del">
          <ac:chgData name="MD. ISMAIL HOSSEN" userId="a4e88416-0835-49b4-bf11-1bffe063ddad" providerId="ADAL" clId="{FDB2D6FA-40E5-482D-BD84-2DC167788394}" dt="2020-04-30T07:54:51.343" v="494" actId="478"/>
          <ac:spMkLst>
            <pc:docMk/>
            <pc:sldMk cId="2255643628" sldId="372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FDB2D6FA-40E5-482D-BD84-2DC167788394}" dt="2020-04-30T08:00:45.467" v="573" actId="20577"/>
          <ac:spMkLst>
            <pc:docMk/>
            <pc:sldMk cId="2255643628" sldId="372"/>
            <ac:spMk id="5" creationId="{E3339B09-9F68-4AD3-80AD-AF5E77FD7713}"/>
          </ac:spMkLst>
        </pc:spChg>
        <pc:spChg chg="add mod">
          <ac:chgData name="MD. ISMAIL HOSSEN" userId="a4e88416-0835-49b4-bf11-1bffe063ddad" providerId="ADAL" clId="{FDB2D6FA-40E5-482D-BD84-2DC167788394}" dt="2020-04-30T08:04:02.524" v="577"/>
          <ac:spMkLst>
            <pc:docMk/>
            <pc:sldMk cId="2255643628" sldId="372"/>
            <ac:spMk id="6" creationId="{8A277794-19EE-4FCD-B533-997BA338AE0B}"/>
          </ac:spMkLst>
        </pc:spChg>
        <pc:spChg chg="add del mod">
          <ac:chgData name="MD. ISMAIL HOSSEN" userId="a4e88416-0835-49b4-bf11-1bffe063ddad" providerId="ADAL" clId="{FDB2D6FA-40E5-482D-BD84-2DC167788394}" dt="2020-04-30T08:04:19.139" v="578" actId="478"/>
          <ac:spMkLst>
            <pc:docMk/>
            <pc:sldMk cId="2255643628" sldId="372"/>
            <ac:spMk id="8" creationId="{6C5FB505-74D5-43AD-8642-B8819518A672}"/>
          </ac:spMkLst>
        </pc:spChg>
        <pc:spChg chg="add del mod">
          <ac:chgData name="MD. ISMAIL HOSSEN" userId="a4e88416-0835-49b4-bf11-1bffe063ddad" providerId="ADAL" clId="{FDB2D6FA-40E5-482D-BD84-2DC167788394}" dt="2020-04-30T08:04:57.788" v="588" actId="478"/>
          <ac:spMkLst>
            <pc:docMk/>
            <pc:sldMk cId="2255643628" sldId="372"/>
            <ac:spMk id="9" creationId="{15CEB78A-33AD-4719-93F7-FC00ED5721AB}"/>
          </ac:spMkLst>
        </pc:spChg>
        <pc:spChg chg="add del">
          <ac:chgData name="MD. ISMAIL HOSSEN" userId="a4e88416-0835-49b4-bf11-1bffe063ddad" providerId="ADAL" clId="{FDB2D6FA-40E5-482D-BD84-2DC167788394}" dt="2020-04-30T08:04:22.405" v="580"/>
          <ac:spMkLst>
            <pc:docMk/>
            <pc:sldMk cId="2255643628" sldId="372"/>
            <ac:spMk id="16" creationId="{7EF19889-4EBF-4A4D-9AB6-7879CC7B1951}"/>
          </ac:spMkLst>
        </pc:spChg>
        <pc:spChg chg="add mod">
          <ac:chgData name="MD. ISMAIL HOSSEN" userId="a4e88416-0835-49b4-bf11-1bffe063ddad" providerId="ADAL" clId="{FDB2D6FA-40E5-482D-BD84-2DC167788394}" dt="2020-04-30T08:04:49.157" v="587" actId="14100"/>
          <ac:spMkLst>
            <pc:docMk/>
            <pc:sldMk cId="2255643628" sldId="372"/>
            <ac:spMk id="17" creationId="{AA01FA7B-2E64-4227-A0B9-D4A2DF3A053F}"/>
          </ac:spMkLst>
        </pc:spChg>
        <pc:picChg chg="del">
          <ac:chgData name="MD. ISMAIL HOSSEN" userId="a4e88416-0835-49b4-bf11-1bffe063ddad" providerId="ADAL" clId="{FDB2D6FA-40E5-482D-BD84-2DC167788394}" dt="2020-04-30T07:54:53.604" v="495" actId="478"/>
          <ac:picMkLst>
            <pc:docMk/>
            <pc:sldMk cId="2255643628" sldId="372"/>
            <ac:picMk id="7" creationId="{552E7194-F5DC-431A-BBCC-64E66DBB4ABE}"/>
          </ac:picMkLst>
        </pc:picChg>
        <pc:picChg chg="add mod">
          <ac:chgData name="MD. ISMAIL HOSSEN" userId="a4e88416-0835-49b4-bf11-1bffe063ddad" providerId="ADAL" clId="{FDB2D6FA-40E5-482D-BD84-2DC167788394}" dt="2020-04-30T08:05:10.719" v="594" actId="1076"/>
          <ac:picMkLst>
            <pc:docMk/>
            <pc:sldMk cId="2255643628" sldId="372"/>
            <ac:picMk id="18" creationId="{07FF2C33-4AEB-4357-BCFD-8A1A5E358E31}"/>
          </ac:picMkLst>
        </pc:picChg>
        <pc:cxnChg chg="add del mod">
          <ac:chgData name="MD. ISMAIL HOSSEN" userId="a4e88416-0835-49b4-bf11-1bffe063ddad" providerId="ADAL" clId="{FDB2D6FA-40E5-482D-BD84-2DC167788394}" dt="2020-04-30T08:04:59.040" v="589" actId="478"/>
          <ac:cxnSpMkLst>
            <pc:docMk/>
            <pc:sldMk cId="2255643628" sldId="372"/>
            <ac:cxnSpMk id="10" creationId="{EF3210C1-1F71-44D9-AB0B-8ADF864A592E}"/>
          </ac:cxnSpMkLst>
        </pc:cxnChg>
      </pc:sldChg>
      <pc:sldChg chg="addSp delSp modSp add">
        <pc:chgData name="MD. ISMAIL HOSSEN" userId="a4e88416-0835-49b4-bf11-1bffe063ddad" providerId="ADAL" clId="{FDB2D6FA-40E5-482D-BD84-2DC167788394}" dt="2020-04-30T08:07:56.250" v="608" actId="14100"/>
        <pc:sldMkLst>
          <pc:docMk/>
          <pc:sldMk cId="2308332173" sldId="373"/>
        </pc:sldMkLst>
        <pc:spChg chg="add mod">
          <ac:chgData name="MD. ISMAIL HOSSEN" userId="a4e88416-0835-49b4-bf11-1bffe063ddad" providerId="ADAL" clId="{FDB2D6FA-40E5-482D-BD84-2DC167788394}" dt="2020-04-30T08:07:56.250" v="608" actId="14100"/>
          <ac:spMkLst>
            <pc:docMk/>
            <pc:sldMk cId="2308332173" sldId="373"/>
            <ac:spMk id="3" creationId="{FC22BDB0-14A6-49B1-B8C5-9F0584605C89}"/>
          </ac:spMkLst>
        </pc:spChg>
        <pc:spChg chg="mod">
          <ac:chgData name="MD. ISMAIL HOSSEN" userId="a4e88416-0835-49b4-bf11-1bffe063ddad" providerId="ADAL" clId="{FDB2D6FA-40E5-482D-BD84-2DC167788394}" dt="2020-04-30T08:06:38.831" v="597" actId="113"/>
          <ac:spMkLst>
            <pc:docMk/>
            <pc:sldMk cId="2308332173" sldId="373"/>
            <ac:spMk id="6" creationId="{8A277794-19EE-4FCD-B533-997BA338AE0B}"/>
          </ac:spMkLst>
        </pc:spChg>
        <pc:spChg chg="mod">
          <ac:chgData name="MD. ISMAIL HOSSEN" userId="a4e88416-0835-49b4-bf11-1bffe063ddad" providerId="ADAL" clId="{FDB2D6FA-40E5-482D-BD84-2DC167788394}" dt="2020-04-30T08:07:49.939" v="607" actId="14100"/>
          <ac:spMkLst>
            <pc:docMk/>
            <pc:sldMk cId="2308332173" sldId="373"/>
            <ac:spMk id="17" creationId="{AA01FA7B-2E64-4227-A0B9-D4A2DF3A053F}"/>
          </ac:spMkLst>
        </pc:spChg>
        <pc:picChg chg="del">
          <ac:chgData name="MD. ISMAIL HOSSEN" userId="a4e88416-0835-49b4-bf11-1bffe063ddad" providerId="ADAL" clId="{FDB2D6FA-40E5-482D-BD84-2DC167788394}" dt="2020-04-30T08:07:09.652" v="600" actId="478"/>
          <ac:picMkLst>
            <pc:docMk/>
            <pc:sldMk cId="2308332173" sldId="373"/>
            <ac:picMk id="18" creationId="{07FF2C33-4AEB-4357-BCFD-8A1A5E358E31}"/>
          </ac:picMkLst>
        </pc:picChg>
      </pc:sldChg>
      <pc:sldChg chg="delSp modSp add">
        <pc:chgData name="MD. ISMAIL HOSSEN" userId="a4e88416-0835-49b4-bf11-1bffe063ddad" providerId="ADAL" clId="{FDB2D6FA-40E5-482D-BD84-2DC167788394}" dt="2020-04-30T08:20:08.131" v="663" actId="113"/>
        <pc:sldMkLst>
          <pc:docMk/>
          <pc:sldMk cId="3340830441" sldId="374"/>
        </pc:sldMkLst>
        <pc:spChg chg="mod">
          <ac:chgData name="MD. ISMAIL HOSSEN" userId="a4e88416-0835-49b4-bf11-1bffe063ddad" providerId="ADAL" clId="{FDB2D6FA-40E5-482D-BD84-2DC167788394}" dt="2020-04-30T08:17:52.707" v="611" actId="20577"/>
          <ac:spMkLst>
            <pc:docMk/>
            <pc:sldMk cId="3340830441" sldId="374"/>
            <ac:spMk id="7" creationId="{1C4C160C-F333-46D6-985E-F7B208358227}"/>
          </ac:spMkLst>
        </pc:spChg>
        <pc:spChg chg="mod">
          <ac:chgData name="MD. ISMAIL HOSSEN" userId="a4e88416-0835-49b4-bf11-1bffe063ddad" providerId="ADAL" clId="{FDB2D6FA-40E5-482D-BD84-2DC167788394}" dt="2020-04-30T08:20:08.131" v="663" actId="113"/>
          <ac:spMkLst>
            <pc:docMk/>
            <pc:sldMk cId="3340830441" sldId="374"/>
            <ac:spMk id="8" creationId="{0FA58B4A-2FCF-47F8-A2F6-D980B08EB9FC}"/>
          </ac:spMkLst>
        </pc:spChg>
        <pc:picChg chg="del">
          <ac:chgData name="MD. ISMAIL HOSSEN" userId="a4e88416-0835-49b4-bf11-1bffe063ddad" providerId="ADAL" clId="{FDB2D6FA-40E5-482D-BD84-2DC167788394}" dt="2020-04-30T08:19:04.766" v="650" actId="478"/>
          <ac:picMkLst>
            <pc:docMk/>
            <pc:sldMk cId="3340830441" sldId="374"/>
            <ac:picMk id="3" creationId="{1D9A616D-A271-4125-8FC7-51C2A4DA7702}"/>
          </ac:picMkLst>
        </pc:picChg>
      </pc:sldChg>
      <pc:sldChg chg="addSp delSp modSp add">
        <pc:chgData name="MD. ISMAIL HOSSEN" userId="a4e88416-0835-49b4-bf11-1bffe063ddad" providerId="ADAL" clId="{FDB2D6FA-40E5-482D-BD84-2DC167788394}" dt="2020-04-30T08:23:45.890" v="681" actId="14100"/>
        <pc:sldMkLst>
          <pc:docMk/>
          <pc:sldMk cId="3332882272" sldId="375"/>
        </pc:sldMkLst>
        <pc:spChg chg="mod">
          <ac:chgData name="MD. ISMAIL HOSSEN" userId="a4e88416-0835-49b4-bf11-1bffe063ddad" providerId="ADAL" clId="{FDB2D6FA-40E5-482D-BD84-2DC167788394}" dt="2020-04-30T08:22:36.588" v="670" actId="20577"/>
          <ac:spMkLst>
            <pc:docMk/>
            <pc:sldMk cId="3332882272" sldId="375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FDB2D6FA-40E5-482D-BD84-2DC167788394}" dt="2020-04-30T08:23:28.789" v="678" actId="1076"/>
          <ac:spMkLst>
            <pc:docMk/>
            <pc:sldMk cId="3332882272" sldId="375"/>
            <ac:spMk id="5" creationId="{97B620D2-88CB-4787-8485-76D8D2CEAC30}"/>
          </ac:spMkLst>
        </pc:spChg>
        <pc:spChg chg="add mod">
          <ac:chgData name="MD. ISMAIL HOSSEN" userId="a4e88416-0835-49b4-bf11-1bffe063ddad" providerId="ADAL" clId="{FDB2D6FA-40E5-482D-BD84-2DC167788394}" dt="2020-04-30T08:23:25.833" v="677" actId="1076"/>
          <ac:spMkLst>
            <pc:docMk/>
            <pc:sldMk cId="3332882272" sldId="375"/>
            <ac:spMk id="6" creationId="{AE6B507D-E4CB-4814-A7A6-8739F97EE535}"/>
          </ac:spMkLst>
        </pc:spChg>
        <pc:picChg chg="del">
          <ac:chgData name="MD. ISMAIL HOSSEN" userId="a4e88416-0835-49b4-bf11-1bffe063ddad" providerId="ADAL" clId="{FDB2D6FA-40E5-482D-BD84-2DC167788394}" dt="2020-04-30T08:22:14.313" v="665" actId="478"/>
          <ac:picMkLst>
            <pc:docMk/>
            <pc:sldMk cId="3332882272" sldId="375"/>
            <ac:picMk id="7" creationId="{552E7194-F5DC-431A-BBCC-64E66DBB4ABE}"/>
          </ac:picMkLst>
        </pc:picChg>
        <pc:cxnChg chg="add mod">
          <ac:chgData name="MD. ISMAIL HOSSEN" userId="a4e88416-0835-49b4-bf11-1bffe063ddad" providerId="ADAL" clId="{FDB2D6FA-40E5-482D-BD84-2DC167788394}" dt="2020-04-30T08:23:45.890" v="681" actId="14100"/>
          <ac:cxnSpMkLst>
            <pc:docMk/>
            <pc:sldMk cId="3332882272" sldId="375"/>
            <ac:cxnSpMk id="8" creationId="{D740C7F0-145E-44B6-8C93-10B67ED9BCF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Branching </a:t>
            </a:r>
            <a:r>
              <a:rPr lang="en-US" sz="3000"/>
              <a:t>Structures and</a:t>
            </a:r>
            <a:br>
              <a:rPr lang="en-US" sz="3000" dirty="0"/>
            </a:br>
            <a:r>
              <a:rPr lang="en-US" sz="3000" dirty="0"/>
              <a:t>Algorithm conversion to assembly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61560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Spring 23-24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Nusrat Jahan Anannya, anannya@aiub.edu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</a:t>
            </a:r>
            <a:r>
              <a:rPr lang="en-US" sz="2200" dirty="0" err="1"/>
              <a:t>progam</a:t>
            </a:r>
            <a:r>
              <a:rPr lang="en-US" sz="2200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IF "AL </a:t>
            </a:r>
            <a:r>
              <a:rPr lang="en-US" sz="800" b="1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</a:rPr>
              <a:t>&lt;</a:t>
            </a:r>
            <a:r>
              <a:rPr lang="en-US" sz="800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THEN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put </a:t>
            </a:r>
            <a:r>
              <a:rPr lang="en-US" b="1" dirty="0" err="1">
                <a:solidFill>
                  <a:srgbClr val="FF0000"/>
                </a:solidFill>
              </a:rPr>
              <a:t>FFh</a:t>
            </a:r>
            <a:r>
              <a:rPr lang="en-US" b="1" dirty="0">
                <a:solidFill>
                  <a:srgbClr val="FF0000"/>
                </a:solidFill>
              </a:rPr>
              <a:t> in AH'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ELSE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put </a:t>
            </a:r>
            <a:r>
              <a:rPr lang="en-US" sz="2400" b="1" dirty="0">
                <a:solidFill>
                  <a:srgbClr val="FF0000"/>
                </a:solidFill>
              </a:rPr>
              <a:t>0 </a:t>
            </a:r>
            <a:r>
              <a:rPr lang="en-US" b="1" dirty="0">
                <a:solidFill>
                  <a:srgbClr val="FF0000"/>
                </a:solidFill>
              </a:rPr>
              <a:t>in AH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END_IF</a:t>
            </a:r>
            <a:endParaRPr lang="en-US" sz="22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85332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173B8-30BE-487A-A709-E34C28B47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2772255"/>
            <a:ext cx="63341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37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E71C8E-DF4E-424C-94C6-E2049C5F0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2747962"/>
            <a:ext cx="2333625" cy="1362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EA87E1-D5A3-410F-85AA-CA55062C7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776" y="3971536"/>
            <a:ext cx="32670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2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BE11A-DAC4-4AC0-B376-85B0475CD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910082"/>
            <a:ext cx="4664075" cy="212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86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9A616D-A271-4125-8FC7-51C2A4DA7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514" y="2722880"/>
            <a:ext cx="2739347" cy="3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41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display "</a:t>
            </a:r>
            <a:r>
              <a:rPr lang="en-US" sz="2200" b="1" dirty="0"/>
              <a:t>o"</a:t>
            </a:r>
            <a:r>
              <a:rPr lang="en-US" sz="2200" dirty="0"/>
              <a:t> if AL contains </a:t>
            </a:r>
            <a:r>
              <a:rPr lang="en-US" sz="2200" b="1" dirty="0"/>
              <a:t>1 </a:t>
            </a:r>
            <a:r>
              <a:rPr lang="en-US" sz="2200" dirty="0"/>
              <a:t>or </a:t>
            </a:r>
            <a:r>
              <a:rPr lang="en-US" sz="2200" b="1" dirty="0"/>
              <a:t>3</a:t>
            </a:r>
            <a:r>
              <a:rPr lang="en-US" sz="2200" dirty="0"/>
              <a:t>; if AL contains </a:t>
            </a:r>
            <a:r>
              <a:rPr lang="en-US" sz="2200" b="1" dirty="0"/>
              <a:t>2</a:t>
            </a:r>
            <a:r>
              <a:rPr lang="en-US" sz="2200" dirty="0"/>
              <a:t> or </a:t>
            </a:r>
            <a:r>
              <a:rPr lang="en-US" sz="2200" b="1" dirty="0"/>
              <a:t>4</a:t>
            </a:r>
            <a:r>
              <a:rPr lang="en-US" sz="2200" dirty="0"/>
              <a:t>, display "</a:t>
            </a:r>
            <a:r>
              <a:rPr lang="en-US" sz="2200" b="1" dirty="0"/>
              <a:t>e</a:t>
            </a:r>
            <a:r>
              <a:rPr lang="en-US" sz="2200" dirty="0"/>
              <a:t>".. </a:t>
            </a: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40830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 Programing and Organization of the IBM PC; by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Ytha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Yu, Charles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FI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912268" y="1755056"/>
            <a:ext cx="712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10AB2-E549-4DEA-BD62-E89FCFE5A443}"/>
              </a:ext>
            </a:extLst>
          </p:cNvPr>
          <p:cNvSpPr txBox="1"/>
          <p:nvPr/>
        </p:nvSpPr>
        <p:spPr>
          <a:xfrm>
            <a:off x="335494" y="1939722"/>
            <a:ext cx="8473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 Programing and Organization of the IBM PC; by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Ytha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Yu, Charles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FI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Branching structures enable a program to take different paths, depending on conditions. 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Here, We will look at three structures. </a:t>
            </a:r>
          </a:p>
          <a:p>
            <a:pPr marL="2343150" lvl="3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IF-THEN</a:t>
            </a:r>
          </a:p>
          <a:p>
            <a:pPr marL="2343150" lvl="3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IF-THEN-ELSE </a:t>
            </a:r>
          </a:p>
          <a:p>
            <a:pPr marL="2343150" lvl="3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CASE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Algorithm conversion to assembly language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IF-THEN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3226887" cy="2422677"/>
          </a:xfrm>
        </p:spPr>
        <p:txBody>
          <a:bodyPr>
            <a:normAutofit/>
          </a:bodyPr>
          <a:lstStyle/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IF condition is true.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	THEN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		execute true-branch statements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END_IF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</a:endParaRPr>
          </a:p>
        </p:txBody>
      </p:sp>
      <p:pic>
        <p:nvPicPr>
          <p:cNvPr id="7" name="Shape 149">
            <a:extLst>
              <a:ext uri="{FF2B5EF4-FFF2-40B4-BE49-F238E27FC236}">
                <a16:creationId xmlns:a16="http://schemas.microsoft.com/office/drawing/2014/main" id="{7403AA50-32FE-4E44-85E5-8577B2B343E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55773" y="2097055"/>
            <a:ext cx="2621901" cy="36039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35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7"/>
            <a:ext cx="8106797" cy="3691640"/>
          </a:xfrm>
        </p:spPr>
        <p:txBody>
          <a:bodyPr>
            <a:normAutofit fontScale="55000" lnSpcReduction="20000"/>
          </a:bodyPr>
          <a:lstStyle/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3100" dirty="0">
                <a:solidFill>
                  <a:schemeClr val="tx1"/>
                </a:solidFill>
              </a:rPr>
              <a:t>The condition is an expression that is either </a:t>
            </a:r>
            <a:r>
              <a:rPr lang="en-US" sz="3100" b="1" dirty="0">
                <a:solidFill>
                  <a:schemeClr val="tx1"/>
                </a:solidFill>
              </a:rPr>
              <a:t>true</a:t>
            </a:r>
            <a:r>
              <a:rPr lang="en-US" sz="3100" dirty="0">
                <a:solidFill>
                  <a:schemeClr val="tx1"/>
                </a:solidFill>
              </a:rPr>
              <a:t> or </a:t>
            </a:r>
            <a:r>
              <a:rPr lang="en-US" sz="3100" b="1" dirty="0">
                <a:solidFill>
                  <a:schemeClr val="tx1"/>
                </a:solidFill>
              </a:rPr>
              <a:t>false</a:t>
            </a:r>
            <a:r>
              <a:rPr lang="en-US" sz="3100" dirty="0">
                <a:solidFill>
                  <a:schemeClr val="tx1"/>
                </a:solidFill>
              </a:rPr>
              <a:t>. </a:t>
            </a:r>
          </a:p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3100" dirty="0" err="1">
                <a:solidFill>
                  <a:schemeClr val="tx1"/>
                </a:solidFill>
              </a:rPr>
              <a:t>lf</a:t>
            </a:r>
            <a:r>
              <a:rPr lang="en-US" sz="3100" dirty="0">
                <a:solidFill>
                  <a:schemeClr val="tx1"/>
                </a:solidFill>
              </a:rPr>
              <a:t> It is </a:t>
            </a:r>
            <a:r>
              <a:rPr lang="en-US" sz="3100" b="1" dirty="0">
                <a:solidFill>
                  <a:schemeClr val="tx1"/>
                </a:solidFill>
              </a:rPr>
              <a:t>true</a:t>
            </a:r>
            <a:r>
              <a:rPr lang="en-US" sz="3100" dirty="0">
                <a:solidFill>
                  <a:schemeClr val="tx1"/>
                </a:solidFill>
              </a:rPr>
              <a:t>, the </a:t>
            </a:r>
            <a:r>
              <a:rPr lang="en-US" sz="3100" b="1" dirty="0">
                <a:solidFill>
                  <a:schemeClr val="tx1"/>
                </a:solidFill>
              </a:rPr>
              <a:t>true-branch</a:t>
            </a:r>
            <a:r>
              <a:rPr lang="en-US" sz="3100" dirty="0">
                <a:solidFill>
                  <a:schemeClr val="tx1"/>
                </a:solidFill>
              </a:rPr>
              <a:t> statements are executed. </a:t>
            </a:r>
          </a:p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3100" dirty="0" err="1">
                <a:solidFill>
                  <a:schemeClr val="tx1"/>
                </a:solidFill>
              </a:rPr>
              <a:t>lf</a:t>
            </a:r>
            <a:r>
              <a:rPr lang="en-US" sz="3100" dirty="0">
                <a:solidFill>
                  <a:schemeClr val="tx1"/>
                </a:solidFill>
              </a:rPr>
              <a:t> It is </a:t>
            </a:r>
            <a:r>
              <a:rPr lang="en-US" sz="3100" b="1" dirty="0">
                <a:solidFill>
                  <a:schemeClr val="tx1"/>
                </a:solidFill>
              </a:rPr>
              <a:t>false</a:t>
            </a:r>
            <a:r>
              <a:rPr lang="en-US" sz="3100" dirty="0">
                <a:solidFill>
                  <a:schemeClr val="tx1"/>
                </a:solidFill>
              </a:rPr>
              <a:t>, nothing is done, and the program goes on to whatever follows. </a:t>
            </a:r>
          </a:p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3100" b="1" dirty="0">
                <a:solidFill>
                  <a:schemeClr val="tx1"/>
                </a:solidFill>
              </a:rPr>
              <a:t>Example</a:t>
            </a:r>
            <a:r>
              <a:rPr lang="en-US" sz="3100" dirty="0">
                <a:solidFill>
                  <a:schemeClr val="tx1"/>
                </a:solidFill>
              </a:rPr>
              <a:t>: to Replace a number in AX by its absolute value…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3100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3100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chemeClr val="tx1"/>
                </a:solidFill>
              </a:rPr>
              <a:t>IF AX &lt; 0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chemeClr val="tx1"/>
                </a:solidFill>
              </a:rPr>
              <a:t>THEN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chemeClr val="tx1"/>
                </a:solidFill>
              </a:rPr>
              <a:t>	replace AX by -AX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chemeClr val="tx1"/>
                </a:solidFill>
              </a:rPr>
              <a:t>END_IF </a:t>
            </a:r>
          </a:p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Shape 157">
            <a:extLst>
              <a:ext uri="{FF2B5EF4-FFF2-40B4-BE49-F238E27FC236}">
                <a16:creationId xmlns:a16="http://schemas.microsoft.com/office/drawing/2014/main" id="{95FAA0F9-F1CC-45A1-905D-B042F52C4D76}"/>
              </a:ext>
            </a:extLst>
          </p:cNvPr>
          <p:cNvSpPr/>
          <p:nvPr/>
        </p:nvSpPr>
        <p:spPr>
          <a:xfrm>
            <a:off x="3827660" y="4114799"/>
            <a:ext cx="3120467" cy="1781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CMP AX, 0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JNL END_IF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NEG AX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END_IF:</a:t>
            </a:r>
          </a:p>
        </p:txBody>
      </p:sp>
      <p:cxnSp>
        <p:nvCxnSpPr>
          <p:cNvPr id="6" name="Shape 158">
            <a:extLst>
              <a:ext uri="{FF2B5EF4-FFF2-40B4-BE49-F238E27FC236}">
                <a16:creationId xmlns:a16="http://schemas.microsoft.com/office/drawing/2014/main" id="{83B2E71D-2946-4C83-A7A1-9A57B49B6C30}"/>
              </a:ext>
            </a:extLst>
          </p:cNvPr>
          <p:cNvCxnSpPr>
            <a:cxnSpLocks/>
          </p:cNvCxnSpPr>
          <p:nvPr/>
        </p:nvCxnSpPr>
        <p:spPr>
          <a:xfrm flipH="1">
            <a:off x="3654075" y="4114799"/>
            <a:ext cx="1590" cy="185778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930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IF-THEN-ELSE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7"/>
            <a:ext cx="8106797" cy="3691640"/>
          </a:xfrm>
        </p:spPr>
        <p:txBody>
          <a:bodyPr>
            <a:normAutofit/>
          </a:bodyPr>
          <a:lstStyle/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>
                <a:solidFill>
                  <a:schemeClr val="tx1"/>
                </a:solidFill>
              </a:rPr>
              <a:t>IF condition is true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	      THEN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			execute true-branch statements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      ELSE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		        execute false-branch statements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>
                <a:solidFill>
                  <a:schemeClr val="tx1"/>
                </a:solidFill>
              </a:rPr>
              <a:t>END_IF </a:t>
            </a:r>
          </a:p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7" name="Shape 165">
            <a:extLst>
              <a:ext uri="{FF2B5EF4-FFF2-40B4-BE49-F238E27FC236}">
                <a16:creationId xmlns:a16="http://schemas.microsoft.com/office/drawing/2014/main" id="{552E7194-F5DC-431A-BBCC-64E66DBB4AB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78455" y="2114550"/>
            <a:ext cx="2409890" cy="3941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062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IF-THEN-ELSE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7"/>
            <a:ext cx="8106797" cy="3691640"/>
          </a:xfrm>
        </p:spPr>
        <p:txBody>
          <a:bodyPr>
            <a:normAutofit/>
          </a:bodyPr>
          <a:lstStyle/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Example</a:t>
            </a:r>
            <a:r>
              <a:rPr lang="en-US" sz="2400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: Suppose AL and BL contain extended ASCII characters. Display the one that comes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Shape 172">
            <a:extLst>
              <a:ext uri="{FF2B5EF4-FFF2-40B4-BE49-F238E27FC236}">
                <a16:creationId xmlns:a16="http://schemas.microsoft.com/office/drawing/2014/main" id="{97B620D2-88CB-4787-8485-76D8D2CEAC30}"/>
              </a:ext>
            </a:extLst>
          </p:cNvPr>
          <p:cNvSpPr/>
          <p:nvPr/>
        </p:nvSpPr>
        <p:spPr>
          <a:xfrm>
            <a:off x="929689" y="3248093"/>
            <a:ext cx="3687605" cy="281958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IF AL &lt;= BL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THEN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	Display the character in AL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ELSE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	Display the character in BL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END IF</a:t>
            </a:r>
          </a:p>
        </p:txBody>
      </p:sp>
      <p:sp>
        <p:nvSpPr>
          <p:cNvPr id="6" name="Shape 173">
            <a:extLst>
              <a:ext uri="{FF2B5EF4-FFF2-40B4-BE49-F238E27FC236}">
                <a16:creationId xmlns:a16="http://schemas.microsoft.com/office/drawing/2014/main" id="{AE6B507D-E4CB-4814-A7A6-8739F97EE535}"/>
              </a:ext>
            </a:extLst>
          </p:cNvPr>
          <p:cNvSpPr/>
          <p:nvPr/>
        </p:nvSpPr>
        <p:spPr>
          <a:xfrm>
            <a:off x="4951182" y="3302970"/>
            <a:ext cx="3423265" cy="3224796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AH,2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CMP AL,BL     ;AL&lt;=BL 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JNBE ELSE_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DL,AL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JMP DISPLAY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ELSE_: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DL,BL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DISPLAY: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INT 2lh </a:t>
            </a:r>
          </a:p>
        </p:txBody>
      </p:sp>
      <p:cxnSp>
        <p:nvCxnSpPr>
          <p:cNvPr id="8" name="Shape 174">
            <a:extLst>
              <a:ext uri="{FF2B5EF4-FFF2-40B4-BE49-F238E27FC236}">
                <a16:creationId xmlns:a16="http://schemas.microsoft.com/office/drawing/2014/main" id="{D740C7F0-145E-44B6-8C93-10B67ED9BCF3}"/>
              </a:ext>
            </a:extLst>
          </p:cNvPr>
          <p:cNvCxnSpPr>
            <a:cxnSpLocks/>
          </p:cNvCxnSpPr>
          <p:nvPr/>
        </p:nvCxnSpPr>
        <p:spPr>
          <a:xfrm>
            <a:off x="4572000" y="3598606"/>
            <a:ext cx="45294" cy="2379407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3288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CASE</a:t>
            </a:r>
            <a:endParaRPr lang="en-US" sz="3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339B09-9F68-4AD3-80AD-AF5E77FD7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277794-19EE-4FCD-B533-997BA338AE0B}"/>
              </a:ext>
            </a:extLst>
          </p:cNvPr>
          <p:cNvSpPr/>
          <p:nvPr/>
        </p:nvSpPr>
        <p:spPr>
          <a:xfrm>
            <a:off x="169042" y="2214541"/>
            <a:ext cx="831357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  <a:buClr>
                <a:srgbClr val="FFFFFF"/>
              </a:buClr>
              <a:buSzPct val="75000"/>
            </a:pPr>
            <a:r>
              <a:rPr lang="en-US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A CASE is a multi-way branch structure that tests a register, variable, or expression for particular values or a range of values.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01FA7B-2E64-4227-A0B9-D4A2DF3A053F}"/>
              </a:ext>
            </a:extLst>
          </p:cNvPr>
          <p:cNvSpPr/>
          <p:nvPr/>
        </p:nvSpPr>
        <p:spPr>
          <a:xfrm>
            <a:off x="169042" y="3100481"/>
            <a:ext cx="35770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CASE Expression</a:t>
            </a:r>
          </a:p>
          <a:p>
            <a:r>
              <a:rPr lang="en-US" dirty="0"/>
              <a:t>	Values_1: Statement_1</a:t>
            </a:r>
          </a:p>
          <a:p>
            <a:r>
              <a:rPr lang="en-US" dirty="0"/>
              <a:t>	Values_2: Statement_2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	</a:t>
            </a:r>
            <a:r>
              <a:rPr lang="en-US" dirty="0" err="1"/>
              <a:t>Values_n</a:t>
            </a:r>
            <a:r>
              <a:rPr lang="en-US" dirty="0"/>
              <a:t>: </a:t>
            </a:r>
            <a:r>
              <a:rPr lang="en-US" dirty="0" err="1"/>
              <a:t>Statement_n</a:t>
            </a:r>
            <a:endParaRPr lang="en-US" dirty="0"/>
          </a:p>
          <a:p>
            <a:r>
              <a:rPr lang="en-US" dirty="0"/>
              <a:t>END_CASE</a:t>
            </a:r>
          </a:p>
        </p:txBody>
      </p:sp>
      <p:pic>
        <p:nvPicPr>
          <p:cNvPr id="18" name="Shape 181">
            <a:extLst>
              <a:ext uri="{FF2B5EF4-FFF2-40B4-BE49-F238E27FC236}">
                <a16:creationId xmlns:a16="http://schemas.microsoft.com/office/drawing/2014/main" id="{07FF2C33-4AEB-4357-BCFD-8A1A5E358E3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65291" y="2910286"/>
            <a:ext cx="2833587" cy="322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564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CASE</a:t>
            </a:r>
            <a:endParaRPr lang="en-US" sz="3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339B09-9F68-4AD3-80AD-AF5E77FD7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277794-19EE-4FCD-B533-997BA338AE0B}"/>
              </a:ext>
            </a:extLst>
          </p:cNvPr>
          <p:cNvSpPr/>
          <p:nvPr/>
        </p:nvSpPr>
        <p:spPr>
          <a:xfrm>
            <a:off x="169042" y="2214541"/>
            <a:ext cx="831357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  <a:buClr>
                <a:srgbClr val="FFFFFF"/>
              </a:buClr>
              <a:buSzPct val="75000"/>
            </a:pPr>
            <a:r>
              <a:rPr lang="en-US" b="1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Example</a:t>
            </a:r>
            <a:r>
              <a:rPr lang="en-US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: If AX contains a negative number, put -1 in BX; if AX contains 0, put 0 in BX; and if AX contains a positive number, put 1 in BX.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01FA7B-2E64-4227-A0B9-D4A2DF3A053F}"/>
              </a:ext>
            </a:extLst>
          </p:cNvPr>
          <p:cNvSpPr/>
          <p:nvPr/>
        </p:nvSpPr>
        <p:spPr>
          <a:xfrm>
            <a:off x="1073610" y="3115593"/>
            <a:ext cx="30854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CASE AX </a:t>
            </a:r>
          </a:p>
          <a:p>
            <a:pPr lvl="1"/>
            <a:r>
              <a:rPr lang="en-US" dirty="0"/>
              <a:t>&lt;0 : put -1 in BX </a:t>
            </a:r>
          </a:p>
          <a:p>
            <a:pPr lvl="1"/>
            <a:r>
              <a:rPr lang="en-US" dirty="0"/>
              <a:t>=0 : put  0 in BX </a:t>
            </a:r>
          </a:p>
          <a:p>
            <a:pPr lvl="1"/>
            <a:r>
              <a:rPr lang="en-US" dirty="0"/>
              <a:t>&gt;0 : put +l in BX </a:t>
            </a:r>
          </a:p>
          <a:p>
            <a:r>
              <a:rPr lang="en-US" dirty="0"/>
              <a:t>END_CASE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22BDB0-14A6-49B1-B8C5-9F0584605C89}"/>
              </a:ext>
            </a:extLst>
          </p:cNvPr>
          <p:cNvSpPr/>
          <p:nvPr/>
        </p:nvSpPr>
        <p:spPr>
          <a:xfrm>
            <a:off x="4439265" y="2832749"/>
            <a:ext cx="2915264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CMP AX,O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JL NEGATIVE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JE ZERO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JG POSITIVE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NEGATIVE: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BX,-1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JMP END_CASE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ZERO: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BX,0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JMP END_CASE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POSITIVE: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BX, l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END_CASE:</a:t>
            </a:r>
          </a:p>
        </p:txBody>
      </p:sp>
    </p:spTree>
    <p:extLst>
      <p:ext uri="{BB962C8B-B14F-4D97-AF65-F5344CB8AC3E}">
        <p14:creationId xmlns:p14="http://schemas.microsoft.com/office/powerpoint/2010/main" val="230833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IF AX &lt; 0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THEN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PUT -1 IN BX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END IF</a:t>
            </a:r>
            <a:endParaRPr lang="en-US" sz="22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5675270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3510</TotalTime>
  <Words>668</Words>
  <Application>Microsoft Office PowerPoint</Application>
  <PresentationFormat>On-screen Show (4:3)</PresentationFormat>
  <Paragraphs>131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Corbel</vt:lpstr>
      <vt:lpstr>Times New Roman</vt:lpstr>
      <vt:lpstr>Wingdings</vt:lpstr>
      <vt:lpstr>Spectrum</vt:lpstr>
      <vt:lpstr>Branching Structures and Algorithm conversion to assembly language</vt:lpstr>
      <vt:lpstr>Lab Outline</vt:lpstr>
      <vt:lpstr>IF-THEN</vt:lpstr>
      <vt:lpstr>A Pseudo Code , Algorithm and Code for IF-THEN</vt:lpstr>
      <vt:lpstr>IF-THEN-ELSE</vt:lpstr>
      <vt:lpstr>IF-THEN-ELSE</vt:lpstr>
      <vt:lpstr>CASE</vt:lpstr>
      <vt:lpstr>CASE</vt:lpstr>
      <vt:lpstr>Lab Tasks</vt:lpstr>
      <vt:lpstr>Lab Tasks</vt:lpstr>
      <vt:lpstr>Lab Tasks</vt:lpstr>
      <vt:lpstr>Lab Tasks</vt:lpstr>
      <vt:lpstr>Lab Tasks</vt:lpstr>
      <vt:lpstr>Lab Tasks</vt:lpstr>
      <vt:lpstr>Lab Tasks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Nusrat Jahan Anannya</cp:lastModifiedBy>
  <cp:revision>16</cp:revision>
  <dcterms:created xsi:type="dcterms:W3CDTF">2018-12-10T17:20:29Z</dcterms:created>
  <dcterms:modified xsi:type="dcterms:W3CDTF">2024-02-27T08:35:07Z</dcterms:modified>
</cp:coreProperties>
</file>