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67" r:id="rId14"/>
    <p:sldId id="276" r:id="rId15"/>
    <p:sldId id="277" r:id="rId16"/>
    <p:sldId id="278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B2B05-97D7-4385-991E-657C0AFC50AB}" v="1" dt="2024-06-10T09:14:32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C49B2B05-97D7-4385-991E-657C0AFC50AB}"/>
    <pc:docChg chg="modSld">
      <pc:chgData name="MD. FARUK ABDULLAH AL SOHAN" userId="49b838b6-cc57-4ff1-b78b-f35f84b7c1b1" providerId="ADAL" clId="{C49B2B05-97D7-4385-991E-657C0AFC50AB}" dt="2024-06-10T09:14:32.294" v="0"/>
      <pc:docMkLst>
        <pc:docMk/>
      </pc:docMkLst>
      <pc:sldChg chg="modSp">
        <pc:chgData name="MD. FARUK ABDULLAH AL SOHAN" userId="49b838b6-cc57-4ff1-b78b-f35f84b7c1b1" providerId="ADAL" clId="{C49B2B05-97D7-4385-991E-657C0AFC50AB}" dt="2024-06-10T09:14:32.294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C49B2B05-97D7-4385-991E-657C0AFC50AB}" dt="2024-06-10T09:14:32.294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68D445AC-9A1D-4F22-8DF6-A5E69302D078}"/>
    <pc:docChg chg="custSel addSld modSld">
      <pc:chgData name="Dr. Md Mehedi Hasan" userId="5eb39d97-deb0-466a-af4c-298e34812974" providerId="ADAL" clId="{68D445AC-9A1D-4F22-8DF6-A5E69302D078}" dt="2022-07-27T05:24:58.612" v="28" actId="26606"/>
      <pc:docMkLst>
        <pc:docMk/>
      </pc:docMkLst>
      <pc:sldChg chg="modSp mod">
        <pc:chgData name="Dr. Md Mehedi Hasan" userId="5eb39d97-deb0-466a-af4c-298e34812974" providerId="ADAL" clId="{68D445AC-9A1D-4F22-8DF6-A5E69302D078}" dt="2022-07-27T05:21:47.738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68D445AC-9A1D-4F22-8DF6-A5E69302D078}" dt="2022-07-27T05:21:47.738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68D445AC-9A1D-4F22-8DF6-A5E69302D078}" dt="2022-07-27T05:22:40.229" v="13" actId="20577"/>
        <pc:sldMkLst>
          <pc:docMk/>
          <pc:sldMk cId="2240201198" sldId="269"/>
        </pc:sldMkLst>
        <pc:spChg chg="mod">
          <ac:chgData name="Dr. Md Mehedi Hasan" userId="5eb39d97-deb0-466a-af4c-298e34812974" providerId="ADAL" clId="{68D445AC-9A1D-4F22-8DF6-A5E69302D078}" dt="2022-07-27T05:22:40.229" v="13" actId="20577"/>
          <ac:spMkLst>
            <pc:docMk/>
            <pc:sldMk cId="2240201198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68D445AC-9A1D-4F22-8DF6-A5E69302D078}" dt="2022-07-27T05:24:03.939" v="22" actId="404"/>
        <pc:sldMkLst>
          <pc:docMk/>
          <pc:sldMk cId="1458201025" sldId="273"/>
        </pc:sldMkLst>
        <pc:spChg chg="mod">
          <ac:chgData name="Dr. Md Mehedi Hasan" userId="5eb39d97-deb0-466a-af4c-298e34812974" providerId="ADAL" clId="{68D445AC-9A1D-4F22-8DF6-A5E69302D078}" dt="2022-07-27T05:24:03.939" v="22" actId="404"/>
          <ac:spMkLst>
            <pc:docMk/>
            <pc:sldMk cId="1458201025" sldId="273"/>
            <ac:spMk id="3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68D445AC-9A1D-4F22-8DF6-A5E69302D078}" dt="2022-07-27T05:24:58.612" v="28" actId="26606"/>
        <pc:sldMkLst>
          <pc:docMk/>
          <pc:sldMk cId="1857725490" sldId="277"/>
        </pc:sldMkLst>
        <pc:spChg chg="mo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3" creationId="{05A11282-87EB-D105-9387-9BB51E6D0E14}"/>
          </ac:spMkLst>
        </pc:spChg>
        <pc:spChg chg="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4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5" creationId="{817289A8-5433-36FB-4B04-9F3BBCE145CB}"/>
          </ac:spMkLst>
        </pc:spChg>
        <pc:picChg chg="mod">
          <ac:chgData name="Dr. Md Mehedi Hasan" userId="5eb39d97-deb0-466a-af4c-298e34812974" providerId="ADAL" clId="{68D445AC-9A1D-4F22-8DF6-A5E69302D078}" dt="2022-07-27T05:24:58.612" v="28" actId="26606"/>
          <ac:picMkLst>
            <pc:docMk/>
            <pc:sldMk cId="1857725490" sldId="277"/>
            <ac:picMk id="6" creationId="{00000000-0000-0000-0000-000000000000}"/>
          </ac:picMkLst>
        </pc:picChg>
      </pc:sldChg>
      <pc:sldChg chg="modSp add mod">
        <pc:chgData name="Dr. Md Mehedi Hasan" userId="5eb39d97-deb0-466a-af4c-298e34812974" providerId="ADAL" clId="{68D445AC-9A1D-4F22-8DF6-A5E69302D078}" dt="2022-07-27T05:24:14.947" v="26" actId="404"/>
        <pc:sldMkLst>
          <pc:docMk/>
          <pc:sldMk cId="2807084815" sldId="279"/>
        </pc:sldMkLst>
        <pc:spChg chg="mod">
          <ac:chgData name="Dr. Md Mehedi Hasan" userId="5eb39d97-deb0-466a-af4c-298e34812974" providerId="ADAL" clId="{68D445AC-9A1D-4F22-8DF6-A5E69302D078}" dt="2022-07-27T05:24:14.947" v="26" actId="404"/>
          <ac:spMkLst>
            <pc:docMk/>
            <pc:sldMk cId="2807084815" sldId="279"/>
            <ac:spMk id="3" creationId="{00000000-0000-0000-0000-000000000000}"/>
          </ac:spMkLst>
        </pc:spChg>
      </pc:sldChg>
    </pc:docChg>
  </pc:docChgLst>
  <pc:docChgLst>
    <pc:chgData name="Faruk Abdullah" userId="e52374dd587ef96a" providerId="LiveId" clId="{BB4E8D75-7CAF-40D7-92E7-99529BC87A64}"/>
    <pc:docChg chg="modSld">
      <pc:chgData name="Faruk Abdullah" userId="e52374dd587ef96a" providerId="LiveId" clId="{BB4E8D75-7CAF-40D7-92E7-99529BC87A64}" dt="2023-07-25T09:57:18.489" v="19" actId="20577"/>
      <pc:docMkLst>
        <pc:docMk/>
      </pc:docMkLst>
      <pc:sldChg chg="modSp mod">
        <pc:chgData name="Faruk Abdullah" userId="e52374dd587ef96a" providerId="LiveId" clId="{BB4E8D75-7CAF-40D7-92E7-99529BC87A64}" dt="2023-07-25T09:57:18.489" v="19" actId="20577"/>
        <pc:sldMkLst>
          <pc:docMk/>
          <pc:sldMk cId="700707328" sldId="256"/>
        </pc:sldMkLst>
        <pc:graphicFrameChg chg="modGraphic">
          <ac:chgData name="Faruk Abdullah" userId="e52374dd587ef96a" providerId="LiveId" clId="{BB4E8D75-7CAF-40D7-92E7-99529BC87A64}" dt="2023-07-25T09:57:18.489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06942236-4899-4233-9E66-A641ED8A810B}"/>
    <pc:docChg chg="modSld">
      <pc:chgData name="Dr. Md Mehedi Hasan" userId="5eb39d97-deb0-466a-af4c-298e34812974" providerId="ADAL" clId="{06942236-4899-4233-9E66-A641ED8A810B}" dt="2022-04-12T03:13:46.115" v="98" actId="20577"/>
      <pc:docMkLst>
        <pc:docMk/>
      </pc:docMkLst>
      <pc:sldChg chg="modSp mod">
        <pc:chgData name="Dr. Md Mehedi Hasan" userId="5eb39d97-deb0-466a-af4c-298e34812974" providerId="ADAL" clId="{06942236-4899-4233-9E66-A641ED8A810B}" dt="2022-04-12T03:13:46.115" v="9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06942236-4899-4233-9E66-A641ED8A810B}" dt="2022-04-12T03:13:46.115" v="9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0538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0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</a:t>
                      </a:r>
                      <a:r>
                        <a:rPr lang="en-US" i="1" dirty="0" err="1"/>
                        <a:t>anannya@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Note that PUSH and POP are </a:t>
            </a:r>
            <a:r>
              <a:rPr lang="en-US" sz="2400" b="1" dirty="0"/>
              <a:t>word operations</a:t>
            </a:r>
            <a:r>
              <a:rPr lang="en-US" sz="24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For INT 21h DOS saves instructions in STACK before execution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Name is the user defined name of the procedure.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Near: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statement that calls the procedure is in the same segment as the procedure it self.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Far: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8" y="2396149"/>
            <a:ext cx="3931920" cy="3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1OOh.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POP is used to </a:t>
            </a:r>
            <a:r>
              <a:rPr lang="en-US" sz="2400" b="1" dirty="0"/>
              <a:t>remove an item from </a:t>
            </a:r>
            <a:r>
              <a:rPr lang="en-US" sz="24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syntax is:</a:t>
            </a:r>
          </a:p>
          <a:p>
            <a:r>
              <a:rPr lang="en-US" sz="24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Instruction </a:t>
            </a:r>
            <a:r>
              <a:rPr lang="en-US" sz="2400" b="1" dirty="0"/>
              <a:t>POPF, pops the top </a:t>
            </a:r>
            <a:r>
              <a:rPr lang="en-US" sz="2400" dirty="0"/>
              <a:t>of the stack into the FLAGS register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1569</TotalTime>
  <Words>1026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56</cp:revision>
  <dcterms:created xsi:type="dcterms:W3CDTF">2018-12-10T17:20:29Z</dcterms:created>
  <dcterms:modified xsi:type="dcterms:W3CDTF">2025-01-10T04:15:29Z</dcterms:modified>
</cp:coreProperties>
</file>