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02" r:id="rId4"/>
    <p:sldId id="354" r:id="rId5"/>
    <p:sldId id="304" r:id="rId6"/>
    <p:sldId id="323" r:id="rId7"/>
    <p:sldId id="325" r:id="rId8"/>
    <p:sldId id="324" r:id="rId9"/>
    <p:sldId id="326" r:id="rId10"/>
    <p:sldId id="327" r:id="rId11"/>
    <p:sldId id="328" r:id="rId12"/>
    <p:sldId id="329" r:id="rId13"/>
    <p:sldId id="331" r:id="rId14"/>
    <p:sldId id="332" r:id="rId15"/>
    <p:sldId id="333" r:id="rId16"/>
    <p:sldId id="334" r:id="rId17"/>
    <p:sldId id="336" r:id="rId18"/>
    <p:sldId id="337" r:id="rId19"/>
    <p:sldId id="338" r:id="rId20"/>
    <p:sldId id="339" r:id="rId21"/>
    <p:sldId id="340" r:id="rId22"/>
    <p:sldId id="352" r:id="rId23"/>
    <p:sldId id="341" r:id="rId24"/>
    <p:sldId id="353" r:id="rId25"/>
    <p:sldId id="343" r:id="rId26"/>
    <p:sldId id="342" r:id="rId27"/>
    <p:sldId id="345" r:id="rId28"/>
    <p:sldId id="346" r:id="rId29"/>
    <p:sldId id="347" r:id="rId30"/>
    <p:sldId id="348" r:id="rId31"/>
    <p:sldId id="349" r:id="rId32"/>
    <p:sldId id="350" r:id="rId33"/>
    <p:sldId id="351" r:id="rId34"/>
    <p:sldId id="264" r:id="rId35"/>
    <p:sldId id="26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0233D5-8FD9-432E-B560-A1C9A20AA7F9}" v="1" dt="2024-06-10T09:14:42.2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79" d="100"/>
          <a:sy n="79" d="100"/>
        </p:scale>
        <p:origin x="157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FARUK ABDULLAH AL SOHAN" userId="49b838b6-cc57-4ff1-b78b-f35f84b7c1b1" providerId="ADAL" clId="{A00233D5-8FD9-432E-B560-A1C9A20AA7F9}"/>
    <pc:docChg chg="modSld">
      <pc:chgData name="MD. FARUK ABDULLAH AL SOHAN" userId="49b838b6-cc57-4ff1-b78b-f35f84b7c1b1" providerId="ADAL" clId="{A00233D5-8FD9-432E-B560-A1C9A20AA7F9}" dt="2024-06-10T09:14:42.283" v="0"/>
      <pc:docMkLst>
        <pc:docMk/>
      </pc:docMkLst>
      <pc:sldChg chg="modSp">
        <pc:chgData name="MD. FARUK ABDULLAH AL SOHAN" userId="49b838b6-cc57-4ff1-b78b-f35f84b7c1b1" providerId="ADAL" clId="{A00233D5-8FD9-432E-B560-A1C9A20AA7F9}" dt="2024-06-10T09:14:42.283" v="0"/>
        <pc:sldMkLst>
          <pc:docMk/>
          <pc:sldMk cId="700707328" sldId="256"/>
        </pc:sldMkLst>
        <pc:graphicFrameChg chg="mod">
          <ac:chgData name="MD. FARUK ABDULLAH AL SOHAN" userId="49b838b6-cc57-4ff1-b78b-f35f84b7c1b1" providerId="ADAL" clId="{A00233D5-8FD9-432E-B560-A1C9A20AA7F9}" dt="2024-06-10T09:14:42.283" v="0"/>
          <ac:graphicFrameMkLst>
            <pc:docMk/>
            <pc:sldMk cId="700707328" sldId="256"/>
            <ac:graphicFrameMk id="7" creationId="{29FF08AD-7519-4C4A-8E0D-640DF5BB5E58}"/>
          </ac:graphicFrameMkLst>
        </pc:graphicFrameChg>
      </pc:sldChg>
    </pc:docChg>
  </pc:docChgLst>
  <pc:docChgLst>
    <pc:chgData name="MD. ISMAIL HOSSEN" userId="a4e88416-0835-49b4-bf11-1bffe063ddad" providerId="ADAL" clId="{27B146D4-2E3D-4627-A7A2-6B6DA1B809FA}"/>
    <pc:docChg chg="undo custSel addSld delSld modSld">
      <pc:chgData name="MD. ISMAIL HOSSEN" userId="a4e88416-0835-49b4-bf11-1bffe063ddad" providerId="ADAL" clId="{27B146D4-2E3D-4627-A7A2-6B6DA1B809FA}" dt="2020-04-23T13:05:04.023" v="693" actId="14100"/>
      <pc:docMkLst>
        <pc:docMk/>
      </pc:docMkLst>
      <pc:sldChg chg="modSp">
        <pc:chgData name="MD. ISMAIL HOSSEN" userId="a4e88416-0835-49b4-bf11-1bffe063ddad" providerId="ADAL" clId="{27B146D4-2E3D-4627-A7A2-6B6DA1B809FA}" dt="2020-04-23T07:35:54.793" v="4"/>
        <pc:sldMkLst>
          <pc:docMk/>
          <pc:sldMk cId="700707328" sldId="256"/>
        </pc:sldMkLst>
        <pc:spChg chg="mod">
          <ac:chgData name="MD. ISMAIL HOSSEN" userId="a4e88416-0835-49b4-bf11-1bffe063ddad" providerId="ADAL" clId="{27B146D4-2E3D-4627-A7A2-6B6DA1B809FA}" dt="2020-04-23T07:35:54.793" v="4"/>
          <ac:spMkLst>
            <pc:docMk/>
            <pc:sldMk cId="700707328" sldId="256"/>
            <ac:spMk id="2" creationId="{00000000-0000-0000-0000-000000000000}"/>
          </ac:spMkLst>
        </pc:spChg>
        <pc:graphicFrameChg chg="modGraphic">
          <ac:chgData name="MD. ISMAIL HOSSEN" userId="a4e88416-0835-49b4-bf11-1bffe063ddad" providerId="ADAL" clId="{27B146D4-2E3D-4627-A7A2-6B6DA1B809FA}" dt="2020-04-23T07:35:27.889" v="3" actId="20577"/>
          <ac:graphicFrameMkLst>
            <pc:docMk/>
            <pc:sldMk cId="700707328" sldId="256"/>
            <ac:graphicFrameMk id="7" creationId="{29FF08AD-7519-4C4A-8E0D-640DF5BB5E58}"/>
          </ac:graphicFrameMkLst>
        </pc:graphicFrameChg>
      </pc:sldChg>
      <pc:sldChg chg="modSp">
        <pc:chgData name="MD. ISMAIL HOSSEN" userId="a4e88416-0835-49b4-bf11-1bffe063ddad" providerId="ADAL" clId="{27B146D4-2E3D-4627-A7A2-6B6DA1B809FA}" dt="2020-04-23T07:43:40.829" v="45" actId="27636"/>
        <pc:sldMkLst>
          <pc:docMk/>
          <pc:sldMk cId="424874041" sldId="257"/>
        </pc:sldMkLst>
        <pc:spChg chg="mod">
          <ac:chgData name="MD. ISMAIL HOSSEN" userId="a4e88416-0835-49b4-bf11-1bffe063ddad" providerId="ADAL" clId="{27B146D4-2E3D-4627-A7A2-6B6DA1B809FA}" dt="2020-04-23T07:43:40.829" v="45" actId="27636"/>
          <ac:spMkLst>
            <pc:docMk/>
            <pc:sldMk cId="424874041" sldId="257"/>
            <ac:spMk id="3" creationId="{00000000-0000-0000-0000-000000000000}"/>
          </ac:spMkLst>
        </pc:spChg>
      </pc:sldChg>
      <pc:sldChg chg="modSp">
        <pc:chgData name="MD. ISMAIL HOSSEN" userId="a4e88416-0835-49b4-bf11-1bffe063ddad" providerId="ADAL" clId="{27B146D4-2E3D-4627-A7A2-6B6DA1B809FA}" dt="2020-04-23T09:34:50.582" v="526" actId="255"/>
        <pc:sldMkLst>
          <pc:docMk/>
          <pc:sldMk cId="1923382373" sldId="264"/>
        </pc:sldMkLst>
        <pc:spChg chg="mod">
          <ac:chgData name="MD. ISMAIL HOSSEN" userId="a4e88416-0835-49b4-bf11-1bffe063ddad" providerId="ADAL" clId="{27B146D4-2E3D-4627-A7A2-6B6DA1B809FA}" dt="2020-04-23T09:34:50.582" v="526" actId="255"/>
          <ac:spMkLst>
            <pc:docMk/>
            <pc:sldMk cId="1923382373" sldId="264"/>
            <ac:spMk id="5" creationId="{F2944A7F-5AE5-EC49-82AF-722C8C8F62C6}"/>
          </ac:spMkLst>
        </pc:spChg>
      </pc:sldChg>
      <pc:sldChg chg="modSp">
        <pc:chgData name="MD. ISMAIL HOSSEN" userId="a4e88416-0835-49b4-bf11-1bffe063ddad" providerId="ADAL" clId="{27B146D4-2E3D-4627-A7A2-6B6DA1B809FA}" dt="2020-04-23T13:05:04.023" v="693" actId="14100"/>
        <pc:sldMkLst>
          <pc:docMk/>
          <pc:sldMk cId="3224969828" sldId="265"/>
        </pc:sldMkLst>
        <pc:spChg chg="mod">
          <ac:chgData name="MD. ISMAIL HOSSEN" userId="a4e88416-0835-49b4-bf11-1bffe063ddad" providerId="ADAL" clId="{27B146D4-2E3D-4627-A7A2-6B6DA1B809FA}" dt="2020-04-23T13:05:04.023" v="693" actId="14100"/>
          <ac:spMkLst>
            <pc:docMk/>
            <pc:sldMk cId="3224969828" sldId="265"/>
            <ac:spMk id="3" creationId="{56CD2EA8-B54C-CE4F-A943-BFB367453E0E}"/>
          </ac:spMkLst>
        </pc:spChg>
      </pc:sldChg>
      <pc:sldChg chg="modSp add">
        <pc:chgData name="MD. ISMAIL HOSSEN" userId="a4e88416-0835-49b4-bf11-1bffe063ddad" providerId="ADAL" clId="{27B146D4-2E3D-4627-A7A2-6B6DA1B809FA}" dt="2020-04-23T07:44:27.821" v="54" actId="12"/>
        <pc:sldMkLst>
          <pc:docMk/>
          <pc:sldMk cId="3111842436" sldId="302"/>
        </pc:sldMkLst>
        <pc:spChg chg="mod">
          <ac:chgData name="MD. ISMAIL HOSSEN" userId="a4e88416-0835-49b4-bf11-1bffe063ddad" providerId="ADAL" clId="{27B146D4-2E3D-4627-A7A2-6B6DA1B809FA}" dt="2020-04-23T07:43:56.832" v="53" actId="20577"/>
          <ac:spMkLst>
            <pc:docMk/>
            <pc:sldMk cId="3111842436" sldId="302"/>
            <ac:spMk id="2" creationId="{00000000-0000-0000-0000-000000000000}"/>
          </ac:spMkLst>
        </pc:spChg>
        <pc:spChg chg="mod">
          <ac:chgData name="MD. ISMAIL HOSSEN" userId="a4e88416-0835-49b4-bf11-1bffe063ddad" providerId="ADAL" clId="{27B146D4-2E3D-4627-A7A2-6B6DA1B809FA}" dt="2020-04-23T07:44:27.821" v="54" actId="12"/>
          <ac:spMkLst>
            <pc:docMk/>
            <pc:sldMk cId="3111842436" sldId="302"/>
            <ac:spMk id="3" creationId="{00000000-0000-0000-0000-000000000000}"/>
          </ac:spMkLst>
        </pc:spChg>
      </pc:sldChg>
      <pc:sldChg chg="addSp modSp add">
        <pc:chgData name="MD. ISMAIL HOSSEN" userId="a4e88416-0835-49b4-bf11-1bffe063ddad" providerId="ADAL" clId="{27B146D4-2E3D-4627-A7A2-6B6DA1B809FA}" dt="2020-04-23T08:11:30.385" v="143" actId="1076"/>
        <pc:sldMkLst>
          <pc:docMk/>
          <pc:sldMk cId="3995764304" sldId="304"/>
        </pc:sldMkLst>
        <pc:spChg chg="mod">
          <ac:chgData name="MD. ISMAIL HOSSEN" userId="a4e88416-0835-49b4-bf11-1bffe063ddad" providerId="ADAL" clId="{27B146D4-2E3D-4627-A7A2-6B6DA1B809FA}" dt="2020-04-23T07:46:21.949" v="60"/>
          <ac:spMkLst>
            <pc:docMk/>
            <pc:sldMk cId="3995764304" sldId="304"/>
            <ac:spMk id="2" creationId="{00000000-0000-0000-0000-000000000000}"/>
          </ac:spMkLst>
        </pc:spChg>
        <pc:spChg chg="mod">
          <ac:chgData name="MD. ISMAIL HOSSEN" userId="a4e88416-0835-49b4-bf11-1bffe063ddad" providerId="ADAL" clId="{27B146D4-2E3D-4627-A7A2-6B6DA1B809FA}" dt="2020-04-23T08:10:27.415" v="134" actId="14100"/>
          <ac:spMkLst>
            <pc:docMk/>
            <pc:sldMk cId="3995764304" sldId="304"/>
            <ac:spMk id="3" creationId="{00000000-0000-0000-0000-000000000000}"/>
          </ac:spMkLst>
        </pc:spChg>
        <pc:spChg chg="add mod">
          <ac:chgData name="MD. ISMAIL HOSSEN" userId="a4e88416-0835-49b4-bf11-1bffe063ddad" providerId="ADAL" clId="{27B146D4-2E3D-4627-A7A2-6B6DA1B809FA}" dt="2020-04-23T08:11:30.385" v="143" actId="1076"/>
          <ac:spMkLst>
            <pc:docMk/>
            <pc:sldMk cId="3995764304" sldId="304"/>
            <ac:spMk id="5" creationId="{F8BD671A-17C7-4749-8DF3-A0D553AE4CF0}"/>
          </ac:spMkLst>
        </pc:spChg>
        <pc:picChg chg="add mod">
          <ac:chgData name="MD. ISMAIL HOSSEN" userId="a4e88416-0835-49b4-bf11-1bffe063ddad" providerId="ADAL" clId="{27B146D4-2E3D-4627-A7A2-6B6DA1B809FA}" dt="2020-04-23T08:10:47.436" v="137" actId="14100"/>
          <ac:picMkLst>
            <pc:docMk/>
            <pc:sldMk cId="3995764304" sldId="304"/>
            <ac:picMk id="4" creationId="{018933B2-77CD-46E5-B6EA-A48EB75ECC1F}"/>
          </ac:picMkLst>
        </pc:picChg>
      </pc:sldChg>
    </pc:docChg>
  </pc:docChgLst>
  <pc:docChgLst>
    <pc:chgData name="Faruk Abdullah" userId="e52374dd587ef96a" providerId="LiveId" clId="{82E44042-1408-449C-9D3C-1DCD39FC9E6F}"/>
    <pc:docChg chg="delSld modSld">
      <pc:chgData name="Faruk Abdullah" userId="e52374dd587ef96a" providerId="LiveId" clId="{82E44042-1408-449C-9D3C-1DCD39FC9E6F}" dt="2023-08-07T08:37:33.286" v="28" actId="47"/>
      <pc:docMkLst>
        <pc:docMk/>
      </pc:docMkLst>
      <pc:sldChg chg="modSp mod">
        <pc:chgData name="Faruk Abdullah" userId="e52374dd587ef96a" providerId="LiveId" clId="{82E44042-1408-449C-9D3C-1DCD39FC9E6F}" dt="2023-07-25T09:57:44.344" v="27" actId="14734"/>
        <pc:sldMkLst>
          <pc:docMk/>
          <pc:sldMk cId="700707328" sldId="256"/>
        </pc:sldMkLst>
        <pc:graphicFrameChg chg="modGraphic">
          <ac:chgData name="Faruk Abdullah" userId="e52374dd587ef96a" providerId="LiveId" clId="{82E44042-1408-449C-9D3C-1DCD39FC9E6F}" dt="2023-07-25T09:57:44.344" v="27" actId="14734"/>
          <ac:graphicFrameMkLst>
            <pc:docMk/>
            <pc:sldMk cId="700707328" sldId="256"/>
            <ac:graphicFrameMk id="7" creationId="{29FF08AD-7519-4C4A-8E0D-640DF5BB5E58}"/>
          </ac:graphicFrameMkLst>
        </pc:graphicFrameChg>
      </pc:sldChg>
      <pc:sldChg chg="del">
        <pc:chgData name="Faruk Abdullah" userId="e52374dd587ef96a" providerId="LiveId" clId="{82E44042-1408-449C-9D3C-1DCD39FC9E6F}" dt="2023-08-07T08:37:33.286" v="28" actId="47"/>
        <pc:sldMkLst>
          <pc:docMk/>
          <pc:sldMk cId="583545278" sldId="344"/>
        </pc:sldMkLst>
      </pc:sldChg>
    </pc:docChg>
  </pc:docChgLst>
  <pc:docChgLst>
    <pc:chgData name="MD. ISMAIL HOSSEN" userId="a4e88416-0835-49b4-bf11-1bffe063ddad" providerId="ADAL" clId="{A0FBCE1D-33DF-4BA6-901F-82A1E3C2F1B6}"/>
    <pc:docChg chg="undo custSel addSld delSld modSld sldOrd">
      <pc:chgData name="MD. ISMAIL HOSSEN" userId="a4e88416-0835-49b4-bf11-1bffe063ddad" providerId="ADAL" clId="{A0FBCE1D-33DF-4BA6-901F-82A1E3C2F1B6}" dt="2020-04-27T11:17:59.019" v="2052"/>
      <pc:docMkLst>
        <pc:docMk/>
      </pc:docMkLst>
      <pc:sldChg chg="modSp">
        <pc:chgData name="MD. ISMAIL HOSSEN" userId="a4e88416-0835-49b4-bf11-1bffe063ddad" providerId="ADAL" clId="{A0FBCE1D-33DF-4BA6-901F-82A1E3C2F1B6}" dt="2020-04-26T08:30:59.680" v="8" actId="20577"/>
        <pc:sldMkLst>
          <pc:docMk/>
          <pc:sldMk cId="700707328" sldId="256"/>
        </pc:sldMkLst>
        <pc:spChg chg="mod">
          <ac:chgData name="MD. ISMAIL HOSSEN" userId="a4e88416-0835-49b4-bf11-1bffe063ddad" providerId="ADAL" clId="{A0FBCE1D-33DF-4BA6-901F-82A1E3C2F1B6}" dt="2020-04-26T08:30:59.680" v="8" actId="20577"/>
          <ac:spMkLst>
            <pc:docMk/>
            <pc:sldMk cId="700707328" sldId="256"/>
            <ac:spMk id="2" creationId="{00000000-0000-0000-0000-000000000000}"/>
          </ac:spMkLst>
        </pc:spChg>
        <pc:graphicFrameChg chg="modGraphic">
          <ac:chgData name="MD. ISMAIL HOSSEN" userId="a4e88416-0835-49b4-bf11-1bffe063ddad" providerId="ADAL" clId="{A0FBCE1D-33DF-4BA6-901F-82A1E3C2F1B6}" dt="2020-04-26T08:30:38.514" v="7" actId="20577"/>
          <ac:graphicFrameMkLst>
            <pc:docMk/>
            <pc:sldMk cId="700707328" sldId="256"/>
            <ac:graphicFrameMk id="7" creationId="{29FF08AD-7519-4C4A-8E0D-640DF5BB5E58}"/>
          </ac:graphicFrameMkLst>
        </pc:graphicFrameChg>
      </pc:sldChg>
      <pc:sldChg chg="modSp">
        <pc:chgData name="MD. ISMAIL HOSSEN" userId="a4e88416-0835-49b4-bf11-1bffe063ddad" providerId="ADAL" clId="{A0FBCE1D-33DF-4BA6-901F-82A1E3C2F1B6}" dt="2020-04-26T10:00:21.817" v="150" actId="5793"/>
        <pc:sldMkLst>
          <pc:docMk/>
          <pc:sldMk cId="424874041" sldId="257"/>
        </pc:sldMkLst>
        <pc:spChg chg="mod">
          <ac:chgData name="MD. ISMAIL HOSSEN" userId="a4e88416-0835-49b4-bf11-1bffe063ddad" providerId="ADAL" clId="{A0FBCE1D-33DF-4BA6-901F-82A1E3C2F1B6}" dt="2020-04-26T10:00:21.817" v="150" actId="5793"/>
          <ac:spMkLst>
            <pc:docMk/>
            <pc:sldMk cId="424874041" sldId="257"/>
            <ac:spMk id="3" creationId="{00000000-0000-0000-0000-000000000000}"/>
          </ac:spMkLst>
        </pc:spChg>
      </pc:sldChg>
      <pc:sldChg chg="modSp">
        <pc:chgData name="MD. ISMAIL HOSSEN" userId="a4e88416-0835-49b4-bf11-1bffe063ddad" providerId="ADAL" clId="{A0FBCE1D-33DF-4BA6-901F-82A1E3C2F1B6}" dt="2020-04-27T11:00:35.635" v="1879" actId="20577"/>
        <pc:sldMkLst>
          <pc:docMk/>
          <pc:sldMk cId="3224969828" sldId="265"/>
        </pc:sldMkLst>
        <pc:spChg chg="mod">
          <ac:chgData name="MD. ISMAIL HOSSEN" userId="a4e88416-0835-49b4-bf11-1bffe063ddad" providerId="ADAL" clId="{A0FBCE1D-33DF-4BA6-901F-82A1E3C2F1B6}" dt="2020-04-27T11:00:35.635" v="1879" actId="20577"/>
          <ac:spMkLst>
            <pc:docMk/>
            <pc:sldMk cId="3224969828" sldId="265"/>
            <ac:spMk id="3" creationId="{56CD2EA8-B54C-CE4F-A943-BFB367453E0E}"/>
          </ac:spMkLst>
        </pc:spChg>
      </pc:sldChg>
      <pc:sldChg chg="modSp">
        <pc:chgData name="MD. ISMAIL HOSSEN" userId="a4e88416-0835-49b4-bf11-1bffe063ddad" providerId="ADAL" clId="{A0FBCE1D-33DF-4BA6-901F-82A1E3C2F1B6}" dt="2020-04-26T10:06:10.748" v="199" actId="20577"/>
        <pc:sldMkLst>
          <pc:docMk/>
          <pc:sldMk cId="3111842436" sldId="302"/>
        </pc:sldMkLst>
        <pc:spChg chg="mod">
          <ac:chgData name="MD. ISMAIL HOSSEN" userId="a4e88416-0835-49b4-bf11-1bffe063ddad" providerId="ADAL" clId="{A0FBCE1D-33DF-4BA6-901F-82A1E3C2F1B6}" dt="2020-04-26T10:06:10.748" v="199" actId="20577"/>
          <ac:spMkLst>
            <pc:docMk/>
            <pc:sldMk cId="3111842436" sldId="302"/>
            <ac:spMk id="3" creationId="{00000000-0000-0000-0000-000000000000}"/>
          </ac:spMkLst>
        </pc:spChg>
      </pc:sldChg>
      <pc:sldChg chg="addSp delSp modSp">
        <pc:chgData name="MD. ISMAIL HOSSEN" userId="a4e88416-0835-49b4-bf11-1bffe063ddad" providerId="ADAL" clId="{A0FBCE1D-33DF-4BA6-901F-82A1E3C2F1B6}" dt="2020-04-27T11:13:35.609" v="2016" actId="20577"/>
        <pc:sldMkLst>
          <pc:docMk/>
          <pc:sldMk cId="3995764304" sldId="304"/>
        </pc:sldMkLst>
        <pc:spChg chg="mod">
          <ac:chgData name="MD. ISMAIL HOSSEN" userId="a4e88416-0835-49b4-bf11-1bffe063ddad" providerId="ADAL" clId="{A0FBCE1D-33DF-4BA6-901F-82A1E3C2F1B6}" dt="2020-04-26T10:23:37.858" v="365" actId="20577"/>
          <ac:spMkLst>
            <pc:docMk/>
            <pc:sldMk cId="3995764304" sldId="304"/>
            <ac:spMk id="2" creationId="{00000000-0000-0000-0000-000000000000}"/>
          </ac:spMkLst>
        </pc:spChg>
        <pc:spChg chg="del">
          <ac:chgData name="MD. ISMAIL HOSSEN" userId="a4e88416-0835-49b4-bf11-1bffe063ddad" providerId="ADAL" clId="{A0FBCE1D-33DF-4BA6-901F-82A1E3C2F1B6}" dt="2020-04-26T10:10:28.769" v="242" actId="478"/>
          <ac:spMkLst>
            <pc:docMk/>
            <pc:sldMk cId="3995764304" sldId="304"/>
            <ac:spMk id="3" creationId="{00000000-0000-0000-0000-000000000000}"/>
          </ac:spMkLst>
        </pc:spChg>
        <pc:spChg chg="del">
          <ac:chgData name="MD. ISMAIL HOSSEN" userId="a4e88416-0835-49b4-bf11-1bffe063ddad" providerId="ADAL" clId="{A0FBCE1D-33DF-4BA6-901F-82A1E3C2F1B6}" dt="2020-04-26T10:10:35.823" v="244" actId="478"/>
          <ac:spMkLst>
            <pc:docMk/>
            <pc:sldMk cId="3995764304" sldId="304"/>
            <ac:spMk id="5" creationId="{F8BD671A-17C7-4749-8DF3-A0D553AE4CF0}"/>
          </ac:spMkLst>
        </pc:spChg>
        <pc:spChg chg="add mod">
          <ac:chgData name="MD. ISMAIL HOSSEN" userId="a4e88416-0835-49b4-bf11-1bffe063ddad" providerId="ADAL" clId="{A0FBCE1D-33DF-4BA6-901F-82A1E3C2F1B6}" dt="2020-04-26T10:19:48.570" v="363" actId="20577"/>
          <ac:spMkLst>
            <pc:docMk/>
            <pc:sldMk cId="3995764304" sldId="304"/>
            <ac:spMk id="7" creationId="{1C4C160C-F333-46D6-985E-F7B208358227}"/>
          </ac:spMkLst>
        </pc:spChg>
        <pc:spChg chg="add del mod">
          <ac:chgData name="MD. ISMAIL HOSSEN" userId="a4e88416-0835-49b4-bf11-1bffe063ddad" providerId="ADAL" clId="{A0FBCE1D-33DF-4BA6-901F-82A1E3C2F1B6}" dt="2020-04-27T11:13:35.609" v="2016" actId="20577"/>
          <ac:spMkLst>
            <pc:docMk/>
            <pc:sldMk cId="3995764304" sldId="304"/>
            <ac:spMk id="8" creationId="{0FA58B4A-2FCF-47F8-A2F6-D980B08EB9FC}"/>
          </ac:spMkLst>
        </pc:spChg>
        <pc:spChg chg="add del">
          <ac:chgData name="MD. ISMAIL HOSSEN" userId="a4e88416-0835-49b4-bf11-1bffe063ddad" providerId="ADAL" clId="{A0FBCE1D-33DF-4BA6-901F-82A1E3C2F1B6}" dt="2020-04-27T11:13:33.920" v="2014"/>
          <ac:spMkLst>
            <pc:docMk/>
            <pc:sldMk cId="3995764304" sldId="304"/>
            <ac:spMk id="9" creationId="{DA5E5973-9B57-4B80-AB5C-407A99D36FEA}"/>
          </ac:spMkLst>
        </pc:spChg>
        <pc:picChg chg="del">
          <ac:chgData name="MD. ISMAIL HOSSEN" userId="a4e88416-0835-49b4-bf11-1bffe063ddad" providerId="ADAL" clId="{A0FBCE1D-33DF-4BA6-901F-82A1E3C2F1B6}" dt="2020-04-26T10:10:31.370" v="243" actId="478"/>
          <ac:picMkLst>
            <pc:docMk/>
            <pc:sldMk cId="3995764304" sldId="304"/>
            <ac:picMk id="4" creationId="{018933B2-77CD-46E5-B6EA-A48EB75ECC1F}"/>
          </ac:picMkLst>
        </pc:picChg>
      </pc:sldChg>
      <pc:sldChg chg="modSp add">
        <pc:chgData name="MD. ISMAIL HOSSEN" userId="a4e88416-0835-49b4-bf11-1bffe063ddad" providerId="ADAL" clId="{A0FBCE1D-33DF-4BA6-901F-82A1E3C2F1B6}" dt="2020-04-26T10:28:20.099" v="472" actId="20577"/>
        <pc:sldMkLst>
          <pc:docMk/>
          <pc:sldMk cId="1297987267" sldId="323"/>
        </pc:sldMkLst>
        <pc:spChg chg="mod">
          <ac:chgData name="MD. ISMAIL HOSSEN" userId="a4e88416-0835-49b4-bf11-1bffe063ddad" providerId="ADAL" clId="{A0FBCE1D-33DF-4BA6-901F-82A1E3C2F1B6}" dt="2020-04-26T10:26:54.158" v="463" actId="20577"/>
          <ac:spMkLst>
            <pc:docMk/>
            <pc:sldMk cId="1297987267" sldId="323"/>
            <ac:spMk id="7" creationId="{1C4C160C-F333-46D6-985E-F7B208358227}"/>
          </ac:spMkLst>
        </pc:spChg>
        <pc:spChg chg="mod">
          <ac:chgData name="MD. ISMAIL HOSSEN" userId="a4e88416-0835-49b4-bf11-1bffe063ddad" providerId="ADAL" clId="{A0FBCE1D-33DF-4BA6-901F-82A1E3C2F1B6}" dt="2020-04-26T10:28:20.099" v="472" actId="20577"/>
          <ac:spMkLst>
            <pc:docMk/>
            <pc:sldMk cId="1297987267" sldId="323"/>
            <ac:spMk id="8" creationId="{0FA58B4A-2FCF-47F8-A2F6-D980B08EB9FC}"/>
          </ac:spMkLst>
        </pc:spChg>
      </pc:sldChg>
      <pc:sldChg chg="modSp add">
        <pc:chgData name="MD. ISMAIL HOSSEN" userId="a4e88416-0835-49b4-bf11-1bffe063ddad" providerId="ADAL" clId="{A0FBCE1D-33DF-4BA6-901F-82A1E3C2F1B6}" dt="2020-04-26T10:38:06.315" v="646"/>
        <pc:sldMkLst>
          <pc:docMk/>
          <pc:sldMk cId="1073788005" sldId="324"/>
        </pc:sldMkLst>
        <pc:spChg chg="mod">
          <ac:chgData name="MD. ISMAIL HOSSEN" userId="a4e88416-0835-49b4-bf11-1bffe063ddad" providerId="ADAL" clId="{A0FBCE1D-33DF-4BA6-901F-82A1E3C2F1B6}" dt="2020-04-26T10:29:05.227" v="522" actId="20577"/>
          <ac:spMkLst>
            <pc:docMk/>
            <pc:sldMk cId="1073788005" sldId="324"/>
            <ac:spMk id="7" creationId="{1C4C160C-F333-46D6-985E-F7B208358227}"/>
          </ac:spMkLst>
        </pc:spChg>
        <pc:spChg chg="mod">
          <ac:chgData name="MD. ISMAIL HOSSEN" userId="a4e88416-0835-49b4-bf11-1bffe063ddad" providerId="ADAL" clId="{A0FBCE1D-33DF-4BA6-901F-82A1E3C2F1B6}" dt="2020-04-26T10:38:06.315" v="646"/>
          <ac:spMkLst>
            <pc:docMk/>
            <pc:sldMk cId="1073788005" sldId="324"/>
            <ac:spMk id="8" creationId="{0FA58B4A-2FCF-47F8-A2F6-D980B08EB9FC}"/>
          </ac:spMkLst>
        </pc:spChg>
      </pc:sldChg>
      <pc:sldChg chg="modSp add ord">
        <pc:chgData name="MD. ISMAIL HOSSEN" userId="a4e88416-0835-49b4-bf11-1bffe063ddad" providerId="ADAL" clId="{A0FBCE1D-33DF-4BA6-901F-82A1E3C2F1B6}" dt="2020-04-26T10:36:04.032" v="643"/>
        <pc:sldMkLst>
          <pc:docMk/>
          <pc:sldMk cId="3692704997" sldId="325"/>
        </pc:sldMkLst>
        <pc:spChg chg="mod">
          <ac:chgData name="MD. ISMAIL HOSSEN" userId="a4e88416-0835-49b4-bf11-1bffe063ddad" providerId="ADAL" clId="{A0FBCE1D-33DF-4BA6-901F-82A1E3C2F1B6}" dt="2020-04-26T10:34:02.030" v="615" actId="20577"/>
          <ac:spMkLst>
            <pc:docMk/>
            <pc:sldMk cId="3692704997" sldId="325"/>
            <ac:spMk id="7" creationId="{1C4C160C-F333-46D6-985E-F7B208358227}"/>
          </ac:spMkLst>
        </pc:spChg>
        <pc:spChg chg="mod">
          <ac:chgData name="MD. ISMAIL HOSSEN" userId="a4e88416-0835-49b4-bf11-1bffe063ddad" providerId="ADAL" clId="{A0FBCE1D-33DF-4BA6-901F-82A1E3C2F1B6}" dt="2020-04-26T10:35:16.235" v="642"/>
          <ac:spMkLst>
            <pc:docMk/>
            <pc:sldMk cId="3692704997" sldId="325"/>
            <ac:spMk id="8" creationId="{0FA58B4A-2FCF-47F8-A2F6-D980B08EB9FC}"/>
          </ac:spMkLst>
        </pc:spChg>
      </pc:sldChg>
      <pc:sldChg chg="modSp add">
        <pc:chgData name="MD. ISMAIL HOSSEN" userId="a4e88416-0835-49b4-bf11-1bffe063ddad" providerId="ADAL" clId="{A0FBCE1D-33DF-4BA6-901F-82A1E3C2F1B6}" dt="2020-04-26T10:40:47.852" v="695" actId="20577"/>
        <pc:sldMkLst>
          <pc:docMk/>
          <pc:sldMk cId="3292972287" sldId="326"/>
        </pc:sldMkLst>
        <pc:spChg chg="mod">
          <ac:chgData name="MD. ISMAIL HOSSEN" userId="a4e88416-0835-49b4-bf11-1bffe063ddad" providerId="ADAL" clId="{A0FBCE1D-33DF-4BA6-901F-82A1E3C2F1B6}" dt="2020-04-26T10:40:47.852" v="695" actId="20577"/>
          <ac:spMkLst>
            <pc:docMk/>
            <pc:sldMk cId="3292972287" sldId="326"/>
            <ac:spMk id="7" creationId="{1C4C160C-F333-46D6-985E-F7B208358227}"/>
          </ac:spMkLst>
        </pc:spChg>
        <pc:spChg chg="mod">
          <ac:chgData name="MD. ISMAIL HOSSEN" userId="a4e88416-0835-49b4-bf11-1bffe063ddad" providerId="ADAL" clId="{A0FBCE1D-33DF-4BA6-901F-82A1E3C2F1B6}" dt="2020-04-26T10:40:30.436" v="690" actId="113"/>
          <ac:spMkLst>
            <pc:docMk/>
            <pc:sldMk cId="3292972287" sldId="326"/>
            <ac:spMk id="8" creationId="{0FA58B4A-2FCF-47F8-A2F6-D980B08EB9FC}"/>
          </ac:spMkLst>
        </pc:spChg>
      </pc:sldChg>
      <pc:sldChg chg="modSp add">
        <pc:chgData name="MD. ISMAIL HOSSEN" userId="a4e88416-0835-49b4-bf11-1bffe063ddad" providerId="ADAL" clId="{A0FBCE1D-33DF-4BA6-901F-82A1E3C2F1B6}" dt="2020-04-26T10:44:38.986" v="748" actId="113"/>
        <pc:sldMkLst>
          <pc:docMk/>
          <pc:sldMk cId="3310908298" sldId="327"/>
        </pc:sldMkLst>
        <pc:spChg chg="mod">
          <ac:chgData name="MD. ISMAIL HOSSEN" userId="a4e88416-0835-49b4-bf11-1bffe063ddad" providerId="ADAL" clId="{A0FBCE1D-33DF-4BA6-901F-82A1E3C2F1B6}" dt="2020-04-26T10:44:38.986" v="748" actId="113"/>
          <ac:spMkLst>
            <pc:docMk/>
            <pc:sldMk cId="3310908298" sldId="327"/>
            <ac:spMk id="8" creationId="{0FA58B4A-2FCF-47F8-A2F6-D980B08EB9FC}"/>
          </ac:spMkLst>
        </pc:spChg>
      </pc:sldChg>
      <pc:sldChg chg="modSp add">
        <pc:chgData name="MD. ISMAIL HOSSEN" userId="a4e88416-0835-49b4-bf11-1bffe063ddad" providerId="ADAL" clId="{A0FBCE1D-33DF-4BA6-901F-82A1E3C2F1B6}" dt="2020-04-26T12:57:41.079" v="850" actId="20577"/>
        <pc:sldMkLst>
          <pc:docMk/>
          <pc:sldMk cId="1654184989" sldId="328"/>
        </pc:sldMkLst>
        <pc:spChg chg="mod">
          <ac:chgData name="MD. ISMAIL HOSSEN" userId="a4e88416-0835-49b4-bf11-1bffe063ddad" providerId="ADAL" clId="{A0FBCE1D-33DF-4BA6-901F-82A1E3C2F1B6}" dt="2020-04-26T12:57:41.079" v="850" actId="20577"/>
          <ac:spMkLst>
            <pc:docMk/>
            <pc:sldMk cId="1654184989" sldId="328"/>
            <ac:spMk id="7" creationId="{1C4C160C-F333-46D6-985E-F7B208358227}"/>
          </ac:spMkLst>
        </pc:spChg>
        <pc:spChg chg="mod">
          <ac:chgData name="MD. ISMAIL HOSSEN" userId="a4e88416-0835-49b4-bf11-1bffe063ddad" providerId="ADAL" clId="{A0FBCE1D-33DF-4BA6-901F-82A1E3C2F1B6}" dt="2020-04-26T12:56:26.668" v="849" actId="20577"/>
          <ac:spMkLst>
            <pc:docMk/>
            <pc:sldMk cId="1654184989" sldId="328"/>
            <ac:spMk id="8" creationId="{0FA58B4A-2FCF-47F8-A2F6-D980B08EB9FC}"/>
          </ac:spMkLst>
        </pc:spChg>
      </pc:sldChg>
      <pc:sldChg chg="modSp add">
        <pc:chgData name="MD. ISMAIL HOSSEN" userId="a4e88416-0835-49b4-bf11-1bffe063ddad" providerId="ADAL" clId="{A0FBCE1D-33DF-4BA6-901F-82A1E3C2F1B6}" dt="2020-04-26T13:00:36.746" v="921" actId="113"/>
        <pc:sldMkLst>
          <pc:docMk/>
          <pc:sldMk cId="3065757643" sldId="329"/>
        </pc:sldMkLst>
        <pc:spChg chg="mod">
          <ac:chgData name="MD. ISMAIL HOSSEN" userId="a4e88416-0835-49b4-bf11-1bffe063ddad" providerId="ADAL" clId="{A0FBCE1D-33DF-4BA6-901F-82A1E3C2F1B6}" dt="2020-04-26T12:58:16.329" v="898" actId="20577"/>
          <ac:spMkLst>
            <pc:docMk/>
            <pc:sldMk cId="3065757643" sldId="329"/>
            <ac:spMk id="7" creationId="{1C4C160C-F333-46D6-985E-F7B208358227}"/>
          </ac:spMkLst>
        </pc:spChg>
        <pc:spChg chg="mod">
          <ac:chgData name="MD. ISMAIL HOSSEN" userId="a4e88416-0835-49b4-bf11-1bffe063ddad" providerId="ADAL" clId="{A0FBCE1D-33DF-4BA6-901F-82A1E3C2F1B6}" dt="2020-04-26T13:00:36.746" v="921" actId="113"/>
          <ac:spMkLst>
            <pc:docMk/>
            <pc:sldMk cId="3065757643" sldId="329"/>
            <ac:spMk id="8" creationId="{0FA58B4A-2FCF-47F8-A2F6-D980B08EB9FC}"/>
          </ac:spMkLst>
        </pc:spChg>
      </pc:sldChg>
      <pc:sldChg chg="addSp modSp add">
        <pc:chgData name="MD. ISMAIL HOSSEN" userId="a4e88416-0835-49b4-bf11-1bffe063ddad" providerId="ADAL" clId="{A0FBCE1D-33DF-4BA6-901F-82A1E3C2F1B6}" dt="2020-04-26T13:14:28.663" v="1125" actId="113"/>
        <pc:sldMkLst>
          <pc:docMk/>
          <pc:sldMk cId="4022223667" sldId="330"/>
        </pc:sldMkLst>
        <pc:spChg chg="add mod">
          <ac:chgData name="MD. ISMAIL HOSSEN" userId="a4e88416-0835-49b4-bf11-1bffe063ddad" providerId="ADAL" clId="{A0FBCE1D-33DF-4BA6-901F-82A1E3C2F1B6}" dt="2020-04-26T13:14:01.505" v="1121" actId="255"/>
          <ac:spMkLst>
            <pc:docMk/>
            <pc:sldMk cId="4022223667" sldId="330"/>
            <ac:spMk id="5" creationId="{61399E69-311C-4972-93DD-F698E41EEA8C}"/>
          </ac:spMkLst>
        </pc:spChg>
        <pc:spChg chg="mod">
          <ac:chgData name="MD. ISMAIL HOSSEN" userId="a4e88416-0835-49b4-bf11-1bffe063ddad" providerId="ADAL" clId="{A0FBCE1D-33DF-4BA6-901F-82A1E3C2F1B6}" dt="2020-04-26T13:02:04.613" v="947" actId="20577"/>
          <ac:spMkLst>
            <pc:docMk/>
            <pc:sldMk cId="4022223667" sldId="330"/>
            <ac:spMk id="7" creationId="{1C4C160C-F333-46D6-985E-F7B208358227}"/>
          </ac:spMkLst>
        </pc:spChg>
        <pc:spChg chg="mod">
          <ac:chgData name="MD. ISMAIL HOSSEN" userId="a4e88416-0835-49b4-bf11-1bffe063ddad" providerId="ADAL" clId="{A0FBCE1D-33DF-4BA6-901F-82A1E3C2F1B6}" dt="2020-04-26T13:14:28.663" v="1125" actId="113"/>
          <ac:spMkLst>
            <pc:docMk/>
            <pc:sldMk cId="4022223667" sldId="330"/>
            <ac:spMk id="8" creationId="{0FA58B4A-2FCF-47F8-A2F6-D980B08EB9FC}"/>
          </ac:spMkLst>
        </pc:spChg>
        <pc:graphicFrameChg chg="add mod modGraphic">
          <ac:chgData name="MD. ISMAIL HOSSEN" userId="a4e88416-0835-49b4-bf11-1bffe063ddad" providerId="ADAL" clId="{A0FBCE1D-33DF-4BA6-901F-82A1E3C2F1B6}" dt="2020-04-26T13:08:44.109" v="1084" actId="1076"/>
          <ac:graphicFrameMkLst>
            <pc:docMk/>
            <pc:sldMk cId="4022223667" sldId="330"/>
            <ac:graphicFrameMk id="3" creationId="{99AF1FA3-26EF-44B0-B6BB-DA28105E0BF5}"/>
          </ac:graphicFrameMkLst>
        </pc:graphicFrameChg>
      </pc:sldChg>
      <pc:sldChg chg="modSp add">
        <pc:chgData name="MD. ISMAIL HOSSEN" userId="a4e88416-0835-49b4-bf11-1bffe063ddad" providerId="ADAL" clId="{A0FBCE1D-33DF-4BA6-901F-82A1E3C2F1B6}" dt="2020-04-26T13:18:33.605" v="1129" actId="14100"/>
        <pc:sldMkLst>
          <pc:docMk/>
          <pc:sldMk cId="2821877338" sldId="331"/>
        </pc:sldMkLst>
        <pc:spChg chg="mod">
          <ac:chgData name="MD. ISMAIL HOSSEN" userId="a4e88416-0835-49b4-bf11-1bffe063ddad" providerId="ADAL" clId="{A0FBCE1D-33DF-4BA6-901F-82A1E3C2F1B6}" dt="2020-04-26T13:18:33.605" v="1129" actId="14100"/>
          <ac:spMkLst>
            <pc:docMk/>
            <pc:sldMk cId="2821877338" sldId="331"/>
            <ac:spMk id="8" creationId="{0FA58B4A-2FCF-47F8-A2F6-D980B08EB9FC}"/>
          </ac:spMkLst>
        </pc:spChg>
      </pc:sldChg>
      <pc:sldChg chg="addSp delSp modSp add">
        <pc:chgData name="MD. ISMAIL HOSSEN" userId="a4e88416-0835-49b4-bf11-1bffe063ddad" providerId="ADAL" clId="{A0FBCE1D-33DF-4BA6-901F-82A1E3C2F1B6}" dt="2020-04-26T13:19:14.451" v="1135" actId="1076"/>
        <pc:sldMkLst>
          <pc:docMk/>
          <pc:sldMk cId="3178402863" sldId="332"/>
        </pc:sldMkLst>
        <pc:spChg chg="del">
          <ac:chgData name="MD. ISMAIL HOSSEN" userId="a4e88416-0835-49b4-bf11-1bffe063ddad" providerId="ADAL" clId="{A0FBCE1D-33DF-4BA6-901F-82A1E3C2F1B6}" dt="2020-04-26T13:19:02.759" v="1133" actId="478"/>
          <ac:spMkLst>
            <pc:docMk/>
            <pc:sldMk cId="3178402863" sldId="332"/>
            <ac:spMk id="5" creationId="{61399E69-311C-4972-93DD-F698E41EEA8C}"/>
          </ac:spMkLst>
        </pc:spChg>
        <pc:spChg chg="del">
          <ac:chgData name="MD. ISMAIL HOSSEN" userId="a4e88416-0835-49b4-bf11-1bffe063ddad" providerId="ADAL" clId="{A0FBCE1D-33DF-4BA6-901F-82A1E3C2F1B6}" dt="2020-04-26T13:18:53.648" v="1131" actId="478"/>
          <ac:spMkLst>
            <pc:docMk/>
            <pc:sldMk cId="3178402863" sldId="332"/>
            <ac:spMk id="8" creationId="{0FA58B4A-2FCF-47F8-A2F6-D980B08EB9FC}"/>
          </ac:spMkLst>
        </pc:spChg>
        <pc:graphicFrameChg chg="del">
          <ac:chgData name="MD. ISMAIL HOSSEN" userId="a4e88416-0835-49b4-bf11-1bffe063ddad" providerId="ADAL" clId="{A0FBCE1D-33DF-4BA6-901F-82A1E3C2F1B6}" dt="2020-04-26T13:18:57.078" v="1132" actId="478"/>
          <ac:graphicFrameMkLst>
            <pc:docMk/>
            <pc:sldMk cId="3178402863" sldId="332"/>
            <ac:graphicFrameMk id="3" creationId="{99AF1FA3-26EF-44B0-B6BB-DA28105E0BF5}"/>
          </ac:graphicFrameMkLst>
        </pc:graphicFrameChg>
        <pc:picChg chg="add mod">
          <ac:chgData name="MD. ISMAIL HOSSEN" userId="a4e88416-0835-49b4-bf11-1bffe063ddad" providerId="ADAL" clId="{A0FBCE1D-33DF-4BA6-901F-82A1E3C2F1B6}" dt="2020-04-26T13:19:14.451" v="1135" actId="1076"/>
          <ac:picMkLst>
            <pc:docMk/>
            <pc:sldMk cId="3178402863" sldId="332"/>
            <ac:picMk id="4" creationId="{E23FFC37-EBE2-4364-85E7-BFA625FDBF90}"/>
          </ac:picMkLst>
        </pc:picChg>
      </pc:sldChg>
      <pc:sldChg chg="addSp delSp modSp add">
        <pc:chgData name="MD. ISMAIL HOSSEN" userId="a4e88416-0835-49b4-bf11-1bffe063ddad" providerId="ADAL" clId="{A0FBCE1D-33DF-4BA6-901F-82A1E3C2F1B6}" dt="2020-04-26T13:20:59.082" v="1139" actId="1076"/>
        <pc:sldMkLst>
          <pc:docMk/>
          <pc:sldMk cId="3304159934" sldId="333"/>
        </pc:sldMkLst>
        <pc:picChg chg="add mod">
          <ac:chgData name="MD. ISMAIL HOSSEN" userId="a4e88416-0835-49b4-bf11-1bffe063ddad" providerId="ADAL" clId="{A0FBCE1D-33DF-4BA6-901F-82A1E3C2F1B6}" dt="2020-04-26T13:20:59.082" v="1139" actId="1076"/>
          <ac:picMkLst>
            <pc:docMk/>
            <pc:sldMk cId="3304159934" sldId="333"/>
            <ac:picMk id="3" creationId="{3EFD7779-D76A-43D2-8013-9EB9E7910D95}"/>
          </ac:picMkLst>
        </pc:picChg>
        <pc:picChg chg="del">
          <ac:chgData name="MD. ISMAIL HOSSEN" userId="a4e88416-0835-49b4-bf11-1bffe063ddad" providerId="ADAL" clId="{A0FBCE1D-33DF-4BA6-901F-82A1E3C2F1B6}" dt="2020-04-26T13:20:54.966" v="1137" actId="478"/>
          <ac:picMkLst>
            <pc:docMk/>
            <pc:sldMk cId="3304159934" sldId="333"/>
            <ac:picMk id="4" creationId="{E23FFC37-EBE2-4364-85E7-BFA625FDBF90}"/>
          </ac:picMkLst>
        </pc:picChg>
      </pc:sldChg>
      <pc:sldChg chg="addSp delSp modSp add">
        <pc:chgData name="MD. ISMAIL HOSSEN" userId="a4e88416-0835-49b4-bf11-1bffe063ddad" providerId="ADAL" clId="{A0FBCE1D-33DF-4BA6-901F-82A1E3C2F1B6}" dt="2020-04-26T13:22:20.156" v="1143" actId="1076"/>
        <pc:sldMkLst>
          <pc:docMk/>
          <pc:sldMk cId="3927614670" sldId="334"/>
        </pc:sldMkLst>
        <pc:picChg chg="del">
          <ac:chgData name="MD. ISMAIL HOSSEN" userId="a4e88416-0835-49b4-bf11-1bffe063ddad" providerId="ADAL" clId="{A0FBCE1D-33DF-4BA6-901F-82A1E3C2F1B6}" dt="2020-04-26T13:22:15.658" v="1141" actId="478"/>
          <ac:picMkLst>
            <pc:docMk/>
            <pc:sldMk cId="3927614670" sldId="334"/>
            <ac:picMk id="3" creationId="{3EFD7779-D76A-43D2-8013-9EB9E7910D95}"/>
          </ac:picMkLst>
        </pc:picChg>
        <pc:picChg chg="add mod">
          <ac:chgData name="MD. ISMAIL HOSSEN" userId="a4e88416-0835-49b4-bf11-1bffe063ddad" providerId="ADAL" clId="{A0FBCE1D-33DF-4BA6-901F-82A1E3C2F1B6}" dt="2020-04-26T13:22:20.156" v="1143" actId="1076"/>
          <ac:picMkLst>
            <pc:docMk/>
            <pc:sldMk cId="3927614670" sldId="334"/>
            <ac:picMk id="4" creationId="{B2FB7F6B-FEA1-480D-B263-AC93E54C9816}"/>
          </ac:picMkLst>
        </pc:picChg>
      </pc:sldChg>
      <pc:sldChg chg="addSp delSp modSp add">
        <pc:chgData name="MD. ISMAIL HOSSEN" userId="a4e88416-0835-49b4-bf11-1bffe063ddad" providerId="ADAL" clId="{A0FBCE1D-33DF-4BA6-901F-82A1E3C2F1B6}" dt="2020-04-26T13:24:44.577" v="1147" actId="1076"/>
        <pc:sldMkLst>
          <pc:docMk/>
          <pc:sldMk cId="113032724" sldId="335"/>
        </pc:sldMkLst>
        <pc:picChg chg="add mod">
          <ac:chgData name="MD. ISMAIL HOSSEN" userId="a4e88416-0835-49b4-bf11-1bffe063ddad" providerId="ADAL" clId="{A0FBCE1D-33DF-4BA6-901F-82A1E3C2F1B6}" dt="2020-04-26T13:24:44.577" v="1147" actId="1076"/>
          <ac:picMkLst>
            <pc:docMk/>
            <pc:sldMk cId="113032724" sldId="335"/>
            <ac:picMk id="3" creationId="{4E1174FA-BEF1-4BAD-9D69-6BC0F5D28DF2}"/>
          </ac:picMkLst>
        </pc:picChg>
        <pc:picChg chg="del">
          <ac:chgData name="MD. ISMAIL HOSSEN" userId="a4e88416-0835-49b4-bf11-1bffe063ddad" providerId="ADAL" clId="{A0FBCE1D-33DF-4BA6-901F-82A1E3C2F1B6}" dt="2020-04-26T13:24:39.013" v="1145" actId="478"/>
          <ac:picMkLst>
            <pc:docMk/>
            <pc:sldMk cId="113032724" sldId="335"/>
            <ac:picMk id="4" creationId="{B2FB7F6B-FEA1-480D-B263-AC93E54C9816}"/>
          </ac:picMkLst>
        </pc:picChg>
      </pc:sldChg>
      <pc:sldChg chg="modSp add">
        <pc:chgData name="MD. ISMAIL HOSSEN" userId="a4e88416-0835-49b4-bf11-1bffe063ddad" providerId="ADAL" clId="{A0FBCE1D-33DF-4BA6-901F-82A1E3C2F1B6}" dt="2020-04-26T13:26:59.691" v="1149"/>
        <pc:sldMkLst>
          <pc:docMk/>
          <pc:sldMk cId="3628673602" sldId="336"/>
        </pc:sldMkLst>
        <pc:spChg chg="mod">
          <ac:chgData name="MD. ISMAIL HOSSEN" userId="a4e88416-0835-49b4-bf11-1bffe063ddad" providerId="ADAL" clId="{A0FBCE1D-33DF-4BA6-901F-82A1E3C2F1B6}" dt="2020-04-26T13:26:59.691" v="1149"/>
          <ac:spMkLst>
            <pc:docMk/>
            <pc:sldMk cId="3628673602" sldId="336"/>
            <ac:spMk id="7" creationId="{1C4C160C-F333-46D6-985E-F7B208358227}"/>
          </ac:spMkLst>
        </pc:spChg>
      </pc:sldChg>
      <pc:sldChg chg="addSp delSp modSp add">
        <pc:chgData name="MD. ISMAIL HOSSEN" userId="a4e88416-0835-49b4-bf11-1bffe063ddad" providerId="ADAL" clId="{A0FBCE1D-33DF-4BA6-901F-82A1E3C2F1B6}" dt="2020-04-26T13:36:10.679" v="1180" actId="20577"/>
        <pc:sldMkLst>
          <pc:docMk/>
          <pc:sldMk cId="2189992314" sldId="337"/>
        </pc:sldMkLst>
        <pc:spChg chg="mod">
          <ac:chgData name="MD. ISMAIL HOSSEN" userId="a4e88416-0835-49b4-bf11-1bffe063ddad" providerId="ADAL" clId="{A0FBCE1D-33DF-4BA6-901F-82A1E3C2F1B6}" dt="2020-04-26T13:36:10.679" v="1180" actId="20577"/>
          <ac:spMkLst>
            <pc:docMk/>
            <pc:sldMk cId="2189992314" sldId="337"/>
            <ac:spMk id="7" creationId="{1C4C160C-F333-46D6-985E-F7B208358227}"/>
          </ac:spMkLst>
        </pc:spChg>
        <pc:picChg chg="del">
          <ac:chgData name="MD. ISMAIL HOSSEN" userId="a4e88416-0835-49b4-bf11-1bffe063ddad" providerId="ADAL" clId="{A0FBCE1D-33DF-4BA6-901F-82A1E3C2F1B6}" dt="2020-04-26T13:28:34.748" v="1151" actId="478"/>
          <ac:picMkLst>
            <pc:docMk/>
            <pc:sldMk cId="2189992314" sldId="337"/>
            <ac:picMk id="3" creationId="{4E1174FA-BEF1-4BAD-9D69-6BC0F5D28DF2}"/>
          </ac:picMkLst>
        </pc:picChg>
        <pc:picChg chg="add mod">
          <ac:chgData name="MD. ISMAIL HOSSEN" userId="a4e88416-0835-49b4-bf11-1bffe063ddad" providerId="ADAL" clId="{A0FBCE1D-33DF-4BA6-901F-82A1E3C2F1B6}" dt="2020-04-26T13:28:49.025" v="1155" actId="1076"/>
          <ac:picMkLst>
            <pc:docMk/>
            <pc:sldMk cId="2189992314" sldId="337"/>
            <ac:picMk id="4" creationId="{3FF55204-6733-441A-92EB-03B6A5D24140}"/>
          </ac:picMkLst>
        </pc:picChg>
      </pc:sldChg>
      <pc:sldChg chg="addSp delSp modSp add">
        <pc:chgData name="MD. ISMAIL HOSSEN" userId="a4e88416-0835-49b4-bf11-1bffe063ddad" providerId="ADAL" clId="{A0FBCE1D-33DF-4BA6-901F-82A1E3C2F1B6}" dt="2020-04-26T13:36:57.123" v="1208" actId="5793"/>
        <pc:sldMkLst>
          <pc:docMk/>
          <pc:sldMk cId="775914653" sldId="338"/>
        </pc:sldMkLst>
        <pc:spChg chg="mod">
          <ac:chgData name="MD. ISMAIL HOSSEN" userId="a4e88416-0835-49b4-bf11-1bffe063ddad" providerId="ADAL" clId="{A0FBCE1D-33DF-4BA6-901F-82A1E3C2F1B6}" dt="2020-04-26T13:36:57.123" v="1208" actId="5793"/>
          <ac:spMkLst>
            <pc:docMk/>
            <pc:sldMk cId="775914653" sldId="338"/>
            <ac:spMk id="7" creationId="{1C4C160C-F333-46D6-985E-F7B208358227}"/>
          </ac:spMkLst>
        </pc:spChg>
        <pc:picChg chg="add mod">
          <ac:chgData name="MD. ISMAIL HOSSEN" userId="a4e88416-0835-49b4-bf11-1bffe063ddad" providerId="ADAL" clId="{A0FBCE1D-33DF-4BA6-901F-82A1E3C2F1B6}" dt="2020-04-26T13:32:12.613" v="1166" actId="1076"/>
          <ac:picMkLst>
            <pc:docMk/>
            <pc:sldMk cId="775914653" sldId="338"/>
            <ac:picMk id="3" creationId="{4BE2114E-258E-4455-83D0-FE643FFDEBFB}"/>
          </ac:picMkLst>
        </pc:picChg>
        <pc:picChg chg="del">
          <ac:chgData name="MD. ISMAIL HOSSEN" userId="a4e88416-0835-49b4-bf11-1bffe063ddad" providerId="ADAL" clId="{A0FBCE1D-33DF-4BA6-901F-82A1E3C2F1B6}" dt="2020-04-26T13:31:36.523" v="1157" actId="478"/>
          <ac:picMkLst>
            <pc:docMk/>
            <pc:sldMk cId="775914653" sldId="338"/>
            <ac:picMk id="4" creationId="{3FF55204-6733-441A-92EB-03B6A5D24140}"/>
          </ac:picMkLst>
        </pc:picChg>
      </pc:sldChg>
      <pc:sldChg chg="addSp delSp modSp add">
        <pc:chgData name="MD. ISMAIL HOSSEN" userId="a4e88416-0835-49b4-bf11-1bffe063ddad" providerId="ADAL" clId="{A0FBCE1D-33DF-4BA6-901F-82A1E3C2F1B6}" dt="2020-04-27T11:16:28.626" v="2036" actId="20577"/>
        <pc:sldMkLst>
          <pc:docMk/>
          <pc:sldMk cId="2218076899" sldId="339"/>
        </pc:sldMkLst>
        <pc:spChg chg="mod">
          <ac:chgData name="MD. ISMAIL HOSSEN" userId="a4e88416-0835-49b4-bf11-1bffe063ddad" providerId="ADAL" clId="{A0FBCE1D-33DF-4BA6-901F-82A1E3C2F1B6}" dt="2020-04-27T11:16:28.626" v="2036" actId="20577"/>
          <ac:spMkLst>
            <pc:docMk/>
            <pc:sldMk cId="2218076899" sldId="339"/>
            <ac:spMk id="7" creationId="{1C4C160C-F333-46D6-985E-F7B208358227}"/>
          </ac:spMkLst>
        </pc:spChg>
        <pc:picChg chg="del">
          <ac:chgData name="MD. ISMAIL HOSSEN" userId="a4e88416-0835-49b4-bf11-1bffe063ddad" providerId="ADAL" clId="{A0FBCE1D-33DF-4BA6-901F-82A1E3C2F1B6}" dt="2020-04-26T13:34:20.086" v="1168" actId="478"/>
          <ac:picMkLst>
            <pc:docMk/>
            <pc:sldMk cId="2218076899" sldId="339"/>
            <ac:picMk id="3" creationId="{4BE2114E-258E-4455-83D0-FE643FFDEBFB}"/>
          </ac:picMkLst>
        </pc:picChg>
        <pc:picChg chg="add mod">
          <ac:chgData name="MD. ISMAIL HOSSEN" userId="a4e88416-0835-49b4-bf11-1bffe063ddad" providerId="ADAL" clId="{A0FBCE1D-33DF-4BA6-901F-82A1E3C2F1B6}" dt="2020-04-26T13:34:42.722" v="1173" actId="1076"/>
          <ac:picMkLst>
            <pc:docMk/>
            <pc:sldMk cId="2218076899" sldId="339"/>
            <ac:picMk id="4" creationId="{E2CE9D8B-97E9-4698-A766-80E5777ADFBB}"/>
          </ac:picMkLst>
        </pc:picChg>
      </pc:sldChg>
      <pc:sldChg chg="addSp delSp modSp add">
        <pc:chgData name="MD. ISMAIL HOSSEN" userId="a4e88416-0835-49b4-bf11-1bffe063ddad" providerId="ADAL" clId="{A0FBCE1D-33DF-4BA6-901F-82A1E3C2F1B6}" dt="2020-04-27T11:11:19.217" v="2006"/>
        <pc:sldMkLst>
          <pc:docMk/>
          <pc:sldMk cId="202145940" sldId="340"/>
        </pc:sldMkLst>
        <pc:spChg chg="mod">
          <ac:chgData name="MD. ISMAIL HOSSEN" userId="a4e88416-0835-49b4-bf11-1bffe063ddad" providerId="ADAL" clId="{A0FBCE1D-33DF-4BA6-901F-82A1E3C2F1B6}" dt="2020-04-27T08:08:56.631" v="1235" actId="20577"/>
          <ac:spMkLst>
            <pc:docMk/>
            <pc:sldMk cId="202145940" sldId="340"/>
            <ac:spMk id="2" creationId="{00000000-0000-0000-0000-000000000000}"/>
          </ac:spMkLst>
        </pc:spChg>
        <pc:spChg chg="add mod">
          <ac:chgData name="MD. ISMAIL HOSSEN" userId="a4e88416-0835-49b4-bf11-1bffe063ddad" providerId="ADAL" clId="{A0FBCE1D-33DF-4BA6-901F-82A1E3C2F1B6}" dt="2020-04-27T11:11:19.217" v="2006"/>
          <ac:spMkLst>
            <pc:docMk/>
            <pc:sldMk cId="202145940" sldId="340"/>
            <ac:spMk id="3" creationId="{AFA66944-14F3-49A6-B993-9372F483C700}"/>
          </ac:spMkLst>
        </pc:spChg>
        <pc:spChg chg="mod">
          <ac:chgData name="MD. ISMAIL HOSSEN" userId="a4e88416-0835-49b4-bf11-1bffe063ddad" providerId="ADAL" clId="{A0FBCE1D-33DF-4BA6-901F-82A1E3C2F1B6}" dt="2020-04-27T08:14:16.573" v="1339" actId="20577"/>
          <ac:spMkLst>
            <pc:docMk/>
            <pc:sldMk cId="202145940" sldId="340"/>
            <ac:spMk id="7" creationId="{1C4C160C-F333-46D6-985E-F7B208358227}"/>
          </ac:spMkLst>
        </pc:spChg>
        <pc:picChg chg="del">
          <ac:chgData name="MD. ISMAIL HOSSEN" userId="a4e88416-0835-49b4-bf11-1bffe063ddad" providerId="ADAL" clId="{A0FBCE1D-33DF-4BA6-901F-82A1E3C2F1B6}" dt="2020-04-27T08:09:24.441" v="1236" actId="478"/>
          <ac:picMkLst>
            <pc:docMk/>
            <pc:sldMk cId="202145940" sldId="340"/>
            <ac:picMk id="4" creationId="{E2CE9D8B-97E9-4698-A766-80E5777ADFBB}"/>
          </ac:picMkLst>
        </pc:picChg>
      </pc:sldChg>
      <pc:sldChg chg="modSp add">
        <pc:chgData name="MD. ISMAIL HOSSEN" userId="a4e88416-0835-49b4-bf11-1bffe063ddad" providerId="ADAL" clId="{A0FBCE1D-33DF-4BA6-901F-82A1E3C2F1B6}" dt="2020-04-27T08:24:58.676" v="1393" actId="113"/>
        <pc:sldMkLst>
          <pc:docMk/>
          <pc:sldMk cId="1614112965" sldId="341"/>
        </pc:sldMkLst>
        <pc:spChg chg="mod">
          <ac:chgData name="MD. ISMAIL HOSSEN" userId="a4e88416-0835-49b4-bf11-1bffe063ddad" providerId="ADAL" clId="{A0FBCE1D-33DF-4BA6-901F-82A1E3C2F1B6}" dt="2020-04-27T08:24:58.676" v="1393" actId="113"/>
          <ac:spMkLst>
            <pc:docMk/>
            <pc:sldMk cId="1614112965" sldId="341"/>
            <ac:spMk id="3" creationId="{AFA66944-14F3-49A6-B993-9372F483C700}"/>
          </ac:spMkLst>
        </pc:spChg>
        <pc:spChg chg="mod">
          <ac:chgData name="MD. ISMAIL HOSSEN" userId="a4e88416-0835-49b4-bf11-1bffe063ddad" providerId="ADAL" clId="{A0FBCE1D-33DF-4BA6-901F-82A1E3C2F1B6}" dt="2020-04-27T08:22:48.293" v="1355" actId="20577"/>
          <ac:spMkLst>
            <pc:docMk/>
            <pc:sldMk cId="1614112965" sldId="341"/>
            <ac:spMk id="7" creationId="{1C4C160C-F333-46D6-985E-F7B208358227}"/>
          </ac:spMkLst>
        </pc:spChg>
      </pc:sldChg>
      <pc:sldChg chg="addSp delSp modSp add">
        <pc:chgData name="MD. ISMAIL HOSSEN" userId="a4e88416-0835-49b4-bf11-1bffe063ddad" providerId="ADAL" clId="{A0FBCE1D-33DF-4BA6-901F-82A1E3C2F1B6}" dt="2020-04-27T08:40:48.775" v="1494" actId="20577"/>
        <pc:sldMkLst>
          <pc:docMk/>
          <pc:sldMk cId="1539292811" sldId="342"/>
        </pc:sldMkLst>
        <pc:spChg chg="del mod">
          <ac:chgData name="MD. ISMAIL HOSSEN" userId="a4e88416-0835-49b4-bf11-1bffe063ddad" providerId="ADAL" clId="{A0FBCE1D-33DF-4BA6-901F-82A1E3C2F1B6}" dt="2020-04-27T08:37:05.025" v="1468" actId="478"/>
          <ac:spMkLst>
            <pc:docMk/>
            <pc:sldMk cId="1539292811" sldId="342"/>
            <ac:spMk id="3" creationId="{AFA66944-14F3-49A6-B993-9372F483C700}"/>
          </ac:spMkLst>
        </pc:spChg>
        <pc:spChg chg="mod">
          <ac:chgData name="MD. ISMAIL HOSSEN" userId="a4e88416-0835-49b4-bf11-1bffe063ddad" providerId="ADAL" clId="{A0FBCE1D-33DF-4BA6-901F-82A1E3C2F1B6}" dt="2020-04-27T08:40:48.775" v="1494" actId="20577"/>
          <ac:spMkLst>
            <pc:docMk/>
            <pc:sldMk cId="1539292811" sldId="342"/>
            <ac:spMk id="7" creationId="{1C4C160C-F333-46D6-985E-F7B208358227}"/>
          </ac:spMkLst>
        </pc:spChg>
        <pc:picChg chg="add mod modCrop">
          <ac:chgData name="MD. ISMAIL HOSSEN" userId="a4e88416-0835-49b4-bf11-1bffe063ddad" providerId="ADAL" clId="{A0FBCE1D-33DF-4BA6-901F-82A1E3C2F1B6}" dt="2020-04-27T08:40:15.286" v="1480" actId="14100"/>
          <ac:picMkLst>
            <pc:docMk/>
            <pc:sldMk cId="1539292811" sldId="342"/>
            <ac:picMk id="4" creationId="{55D58266-EA28-4627-BE19-4E14D6AA8A34}"/>
          </ac:picMkLst>
        </pc:picChg>
      </pc:sldChg>
      <pc:sldChg chg="modSp add">
        <pc:chgData name="MD. ISMAIL HOSSEN" userId="a4e88416-0835-49b4-bf11-1bffe063ddad" providerId="ADAL" clId="{A0FBCE1D-33DF-4BA6-901F-82A1E3C2F1B6}" dt="2020-04-27T08:44:08.327" v="1551" actId="20577"/>
        <pc:sldMkLst>
          <pc:docMk/>
          <pc:sldMk cId="913473017" sldId="343"/>
        </pc:sldMkLst>
        <pc:spChg chg="mod">
          <ac:chgData name="MD. ISMAIL HOSSEN" userId="a4e88416-0835-49b4-bf11-1bffe063ddad" providerId="ADAL" clId="{A0FBCE1D-33DF-4BA6-901F-82A1E3C2F1B6}" dt="2020-04-27T08:44:08.327" v="1551" actId="20577"/>
          <ac:spMkLst>
            <pc:docMk/>
            <pc:sldMk cId="913473017" sldId="343"/>
            <ac:spMk id="3" creationId="{AFA66944-14F3-49A6-B993-9372F483C700}"/>
          </ac:spMkLst>
        </pc:spChg>
        <pc:spChg chg="mod">
          <ac:chgData name="MD. ISMAIL HOSSEN" userId="a4e88416-0835-49b4-bf11-1bffe063ddad" providerId="ADAL" clId="{A0FBCE1D-33DF-4BA6-901F-82A1E3C2F1B6}" dt="2020-04-27T08:41:03.692" v="1504" actId="20577"/>
          <ac:spMkLst>
            <pc:docMk/>
            <pc:sldMk cId="913473017" sldId="343"/>
            <ac:spMk id="7" creationId="{1C4C160C-F333-46D6-985E-F7B208358227}"/>
          </ac:spMkLst>
        </pc:spChg>
      </pc:sldChg>
      <pc:sldChg chg="addSp delSp modSp add">
        <pc:chgData name="MD. ISMAIL HOSSEN" userId="a4e88416-0835-49b4-bf11-1bffe063ddad" providerId="ADAL" clId="{A0FBCE1D-33DF-4BA6-901F-82A1E3C2F1B6}" dt="2020-04-27T08:46:40.278" v="1574" actId="1038"/>
        <pc:sldMkLst>
          <pc:docMk/>
          <pc:sldMk cId="583545278" sldId="344"/>
        </pc:sldMkLst>
        <pc:picChg chg="add mod">
          <ac:chgData name="MD. ISMAIL HOSSEN" userId="a4e88416-0835-49b4-bf11-1bffe063ddad" providerId="ADAL" clId="{A0FBCE1D-33DF-4BA6-901F-82A1E3C2F1B6}" dt="2020-04-27T08:46:40.278" v="1574" actId="1038"/>
          <ac:picMkLst>
            <pc:docMk/>
            <pc:sldMk cId="583545278" sldId="344"/>
            <ac:picMk id="3" creationId="{8C202C1C-C029-4F23-82D1-5C152C930C81}"/>
          </ac:picMkLst>
        </pc:picChg>
        <pc:picChg chg="del">
          <ac:chgData name="MD. ISMAIL HOSSEN" userId="a4e88416-0835-49b4-bf11-1bffe063ddad" providerId="ADAL" clId="{A0FBCE1D-33DF-4BA6-901F-82A1E3C2F1B6}" dt="2020-04-27T08:45:23.231" v="1553" actId="478"/>
          <ac:picMkLst>
            <pc:docMk/>
            <pc:sldMk cId="583545278" sldId="344"/>
            <ac:picMk id="4" creationId="{55D58266-EA28-4627-BE19-4E14D6AA8A34}"/>
          </ac:picMkLst>
        </pc:picChg>
        <pc:picChg chg="add mod">
          <ac:chgData name="MD. ISMAIL HOSSEN" userId="a4e88416-0835-49b4-bf11-1bffe063ddad" providerId="ADAL" clId="{A0FBCE1D-33DF-4BA6-901F-82A1E3C2F1B6}" dt="2020-04-27T08:46:40.278" v="1574" actId="1038"/>
          <ac:picMkLst>
            <pc:docMk/>
            <pc:sldMk cId="583545278" sldId="344"/>
            <ac:picMk id="5" creationId="{6EDCC78F-A654-447C-B356-BF2FB5F63590}"/>
          </ac:picMkLst>
        </pc:picChg>
      </pc:sldChg>
      <pc:sldChg chg="add">
        <pc:chgData name="MD. ISMAIL HOSSEN" userId="a4e88416-0835-49b4-bf11-1bffe063ddad" providerId="ADAL" clId="{A0FBCE1D-33DF-4BA6-901F-82A1E3C2F1B6}" dt="2020-04-27T08:46:56.579" v="1575"/>
        <pc:sldMkLst>
          <pc:docMk/>
          <pc:sldMk cId="745923657" sldId="345"/>
        </pc:sldMkLst>
      </pc:sldChg>
      <pc:sldChg chg="addSp delSp modSp add">
        <pc:chgData name="MD. ISMAIL HOSSEN" userId="a4e88416-0835-49b4-bf11-1bffe063ddad" providerId="ADAL" clId="{A0FBCE1D-33DF-4BA6-901F-82A1E3C2F1B6}" dt="2020-04-27T08:49:07.686" v="1581" actId="14100"/>
        <pc:sldMkLst>
          <pc:docMk/>
          <pc:sldMk cId="810126219" sldId="346"/>
        </pc:sldMkLst>
        <pc:picChg chg="del">
          <ac:chgData name="MD. ISMAIL HOSSEN" userId="a4e88416-0835-49b4-bf11-1bffe063ddad" providerId="ADAL" clId="{A0FBCE1D-33DF-4BA6-901F-82A1E3C2F1B6}" dt="2020-04-27T08:48:47.293" v="1577" actId="478"/>
          <ac:picMkLst>
            <pc:docMk/>
            <pc:sldMk cId="810126219" sldId="346"/>
            <ac:picMk id="3" creationId="{8C202C1C-C029-4F23-82D1-5C152C930C81}"/>
          </ac:picMkLst>
        </pc:picChg>
        <pc:picChg chg="add mod">
          <ac:chgData name="MD. ISMAIL HOSSEN" userId="a4e88416-0835-49b4-bf11-1bffe063ddad" providerId="ADAL" clId="{A0FBCE1D-33DF-4BA6-901F-82A1E3C2F1B6}" dt="2020-04-27T08:49:07.686" v="1581" actId="14100"/>
          <ac:picMkLst>
            <pc:docMk/>
            <pc:sldMk cId="810126219" sldId="346"/>
            <ac:picMk id="4" creationId="{14EBCCFE-908C-4FB9-BF1D-63190701233E}"/>
          </ac:picMkLst>
        </pc:picChg>
        <pc:picChg chg="del">
          <ac:chgData name="MD. ISMAIL HOSSEN" userId="a4e88416-0835-49b4-bf11-1bffe063ddad" providerId="ADAL" clId="{A0FBCE1D-33DF-4BA6-901F-82A1E3C2F1B6}" dt="2020-04-27T08:48:47.293" v="1577" actId="478"/>
          <ac:picMkLst>
            <pc:docMk/>
            <pc:sldMk cId="810126219" sldId="346"/>
            <ac:picMk id="5" creationId="{6EDCC78F-A654-447C-B356-BF2FB5F63590}"/>
          </ac:picMkLst>
        </pc:picChg>
      </pc:sldChg>
      <pc:sldChg chg="addSp delSp modSp add">
        <pc:chgData name="MD. ISMAIL HOSSEN" userId="a4e88416-0835-49b4-bf11-1bffe063ddad" providerId="ADAL" clId="{A0FBCE1D-33DF-4BA6-901F-82A1E3C2F1B6}" dt="2020-04-27T09:28:01.568" v="1588" actId="1036"/>
        <pc:sldMkLst>
          <pc:docMk/>
          <pc:sldMk cId="1181626451" sldId="347"/>
        </pc:sldMkLst>
        <pc:picChg chg="add mod">
          <ac:chgData name="MD. ISMAIL HOSSEN" userId="a4e88416-0835-49b4-bf11-1bffe063ddad" providerId="ADAL" clId="{A0FBCE1D-33DF-4BA6-901F-82A1E3C2F1B6}" dt="2020-04-27T09:28:01.568" v="1588" actId="1036"/>
          <ac:picMkLst>
            <pc:docMk/>
            <pc:sldMk cId="1181626451" sldId="347"/>
            <ac:picMk id="3" creationId="{FCDBBF9E-C673-40A9-96A1-8E7CA47A0DFB}"/>
          </ac:picMkLst>
        </pc:picChg>
        <pc:picChg chg="del">
          <ac:chgData name="MD. ISMAIL HOSSEN" userId="a4e88416-0835-49b4-bf11-1bffe063ddad" providerId="ADAL" clId="{A0FBCE1D-33DF-4BA6-901F-82A1E3C2F1B6}" dt="2020-04-27T09:27:36.974" v="1583" actId="478"/>
          <ac:picMkLst>
            <pc:docMk/>
            <pc:sldMk cId="1181626451" sldId="347"/>
            <ac:picMk id="4" creationId="{14EBCCFE-908C-4FB9-BF1D-63190701233E}"/>
          </ac:picMkLst>
        </pc:picChg>
      </pc:sldChg>
      <pc:sldChg chg="addSp delSp modSp add">
        <pc:chgData name="MD. ISMAIL HOSSEN" userId="a4e88416-0835-49b4-bf11-1bffe063ddad" providerId="ADAL" clId="{A0FBCE1D-33DF-4BA6-901F-82A1E3C2F1B6}" dt="2020-04-27T11:11:53.089" v="2008" actId="20577"/>
        <pc:sldMkLst>
          <pc:docMk/>
          <pc:sldMk cId="4080902336" sldId="348"/>
        </pc:sldMkLst>
        <pc:spChg chg="add del">
          <ac:chgData name="MD. ISMAIL HOSSEN" userId="a4e88416-0835-49b4-bf11-1bffe063ddad" providerId="ADAL" clId="{A0FBCE1D-33DF-4BA6-901F-82A1E3C2F1B6}" dt="2020-04-27T09:30:09.511" v="1591"/>
          <ac:spMkLst>
            <pc:docMk/>
            <pc:sldMk cId="4080902336" sldId="348"/>
            <ac:spMk id="4" creationId="{F49D6511-B67C-4C8D-84E3-7F9453E7E875}"/>
          </ac:spMkLst>
        </pc:spChg>
        <pc:spChg chg="add mod">
          <ac:chgData name="MD. ISMAIL HOSSEN" userId="a4e88416-0835-49b4-bf11-1bffe063ddad" providerId="ADAL" clId="{A0FBCE1D-33DF-4BA6-901F-82A1E3C2F1B6}" dt="2020-04-27T11:11:53.089" v="2008" actId="20577"/>
          <ac:spMkLst>
            <pc:docMk/>
            <pc:sldMk cId="4080902336" sldId="348"/>
            <ac:spMk id="5" creationId="{6BAFEDBE-6428-4A9C-A0B3-A247752CE1AB}"/>
          </ac:spMkLst>
        </pc:spChg>
        <pc:spChg chg="mod">
          <ac:chgData name="MD. ISMAIL HOSSEN" userId="a4e88416-0835-49b4-bf11-1bffe063ddad" providerId="ADAL" clId="{A0FBCE1D-33DF-4BA6-901F-82A1E3C2F1B6}" dt="2020-04-27T09:30:17.758" v="1592"/>
          <ac:spMkLst>
            <pc:docMk/>
            <pc:sldMk cId="4080902336" sldId="348"/>
            <ac:spMk id="7" creationId="{1C4C160C-F333-46D6-985E-F7B208358227}"/>
          </ac:spMkLst>
        </pc:spChg>
        <pc:picChg chg="del">
          <ac:chgData name="MD. ISMAIL HOSSEN" userId="a4e88416-0835-49b4-bf11-1bffe063ddad" providerId="ADAL" clId="{A0FBCE1D-33DF-4BA6-901F-82A1E3C2F1B6}" dt="2020-04-27T09:30:41.937" v="1593" actId="478"/>
          <ac:picMkLst>
            <pc:docMk/>
            <pc:sldMk cId="4080902336" sldId="348"/>
            <ac:picMk id="3" creationId="{FCDBBF9E-C673-40A9-96A1-8E7CA47A0DFB}"/>
          </ac:picMkLst>
        </pc:picChg>
      </pc:sldChg>
      <pc:sldChg chg="addSp delSp modSp add">
        <pc:chgData name="MD. ISMAIL HOSSEN" userId="a4e88416-0835-49b4-bf11-1bffe063ddad" providerId="ADAL" clId="{A0FBCE1D-33DF-4BA6-901F-82A1E3C2F1B6}" dt="2020-04-27T09:36:55.274" v="1656" actId="14100"/>
        <pc:sldMkLst>
          <pc:docMk/>
          <pc:sldMk cId="145635860" sldId="349"/>
        </pc:sldMkLst>
        <pc:spChg chg="del">
          <ac:chgData name="MD. ISMAIL HOSSEN" userId="a4e88416-0835-49b4-bf11-1bffe063ddad" providerId="ADAL" clId="{A0FBCE1D-33DF-4BA6-901F-82A1E3C2F1B6}" dt="2020-04-27T09:36:47.601" v="1654" actId="478"/>
          <ac:spMkLst>
            <pc:docMk/>
            <pc:sldMk cId="145635860" sldId="349"/>
            <ac:spMk id="5" creationId="{6BAFEDBE-6428-4A9C-A0B3-A247752CE1AB}"/>
          </ac:spMkLst>
        </pc:spChg>
        <pc:spChg chg="mod">
          <ac:chgData name="MD. ISMAIL HOSSEN" userId="a4e88416-0835-49b4-bf11-1bffe063ddad" providerId="ADAL" clId="{A0FBCE1D-33DF-4BA6-901F-82A1E3C2F1B6}" dt="2020-04-27T09:36:43.042" v="1653" actId="20577"/>
          <ac:spMkLst>
            <pc:docMk/>
            <pc:sldMk cId="145635860" sldId="349"/>
            <ac:spMk id="7" creationId="{1C4C160C-F333-46D6-985E-F7B208358227}"/>
          </ac:spMkLst>
        </pc:spChg>
        <pc:picChg chg="add mod">
          <ac:chgData name="MD. ISMAIL HOSSEN" userId="a4e88416-0835-49b4-bf11-1bffe063ddad" providerId="ADAL" clId="{A0FBCE1D-33DF-4BA6-901F-82A1E3C2F1B6}" dt="2020-04-27T09:36:55.274" v="1656" actId="14100"/>
          <ac:picMkLst>
            <pc:docMk/>
            <pc:sldMk cId="145635860" sldId="349"/>
            <ac:picMk id="3" creationId="{C0A9F1A1-6979-458F-A4CB-DFB2E896DCD7}"/>
          </ac:picMkLst>
        </pc:picChg>
      </pc:sldChg>
      <pc:sldChg chg="addSp delSp modSp add">
        <pc:chgData name="MD. ISMAIL HOSSEN" userId="a4e88416-0835-49b4-bf11-1bffe063ddad" providerId="ADAL" clId="{A0FBCE1D-33DF-4BA6-901F-82A1E3C2F1B6}" dt="2020-04-27T10:40:25.740" v="1798" actId="113"/>
        <pc:sldMkLst>
          <pc:docMk/>
          <pc:sldMk cId="1311552445" sldId="350"/>
        </pc:sldMkLst>
        <pc:spChg chg="add mod">
          <ac:chgData name="MD. ISMAIL HOSSEN" userId="a4e88416-0835-49b4-bf11-1bffe063ddad" providerId="ADAL" clId="{A0FBCE1D-33DF-4BA6-901F-82A1E3C2F1B6}" dt="2020-04-27T10:40:25.740" v="1798" actId="113"/>
          <ac:spMkLst>
            <pc:docMk/>
            <pc:sldMk cId="1311552445" sldId="350"/>
            <ac:spMk id="4" creationId="{AA838F0F-6F4D-4D7E-9078-54129041A50C}"/>
          </ac:spMkLst>
        </pc:spChg>
        <pc:spChg chg="mod">
          <ac:chgData name="MD. ISMAIL HOSSEN" userId="a4e88416-0835-49b4-bf11-1bffe063ddad" providerId="ADAL" clId="{A0FBCE1D-33DF-4BA6-901F-82A1E3C2F1B6}" dt="2020-04-27T10:21:30.672" v="1683" actId="20577"/>
          <ac:spMkLst>
            <pc:docMk/>
            <pc:sldMk cId="1311552445" sldId="350"/>
            <ac:spMk id="7" creationId="{1C4C160C-F333-46D6-985E-F7B208358227}"/>
          </ac:spMkLst>
        </pc:spChg>
        <pc:picChg chg="del">
          <ac:chgData name="MD. ISMAIL HOSSEN" userId="a4e88416-0835-49b4-bf11-1bffe063ddad" providerId="ADAL" clId="{A0FBCE1D-33DF-4BA6-901F-82A1E3C2F1B6}" dt="2020-04-27T10:19:58.347" v="1658" actId="478"/>
          <ac:picMkLst>
            <pc:docMk/>
            <pc:sldMk cId="1311552445" sldId="350"/>
            <ac:picMk id="3" creationId="{C0A9F1A1-6979-458F-A4CB-DFB2E896DCD7}"/>
          </ac:picMkLst>
        </pc:picChg>
      </pc:sldChg>
      <pc:sldChg chg="addSp delSp modSp add">
        <pc:chgData name="MD. ISMAIL HOSSEN" userId="a4e88416-0835-49b4-bf11-1bffe063ddad" providerId="ADAL" clId="{A0FBCE1D-33DF-4BA6-901F-82A1E3C2F1B6}" dt="2020-04-27T10:41:57.914" v="1816" actId="20577"/>
        <pc:sldMkLst>
          <pc:docMk/>
          <pc:sldMk cId="1373573166" sldId="351"/>
        </pc:sldMkLst>
        <pc:spChg chg="del">
          <ac:chgData name="MD. ISMAIL HOSSEN" userId="a4e88416-0835-49b4-bf11-1bffe063ddad" providerId="ADAL" clId="{A0FBCE1D-33DF-4BA6-901F-82A1E3C2F1B6}" dt="2020-04-27T10:41:33.563" v="1800" actId="478"/>
          <ac:spMkLst>
            <pc:docMk/>
            <pc:sldMk cId="1373573166" sldId="351"/>
            <ac:spMk id="4" creationId="{AA838F0F-6F4D-4D7E-9078-54129041A50C}"/>
          </ac:spMkLst>
        </pc:spChg>
        <pc:spChg chg="mod">
          <ac:chgData name="MD. ISMAIL HOSSEN" userId="a4e88416-0835-49b4-bf11-1bffe063ddad" providerId="ADAL" clId="{A0FBCE1D-33DF-4BA6-901F-82A1E3C2F1B6}" dt="2020-04-27T10:41:57.914" v="1816" actId="20577"/>
          <ac:spMkLst>
            <pc:docMk/>
            <pc:sldMk cId="1373573166" sldId="351"/>
            <ac:spMk id="7" creationId="{1C4C160C-F333-46D6-985E-F7B208358227}"/>
          </ac:spMkLst>
        </pc:spChg>
        <pc:picChg chg="add mod">
          <ac:chgData name="MD. ISMAIL HOSSEN" userId="a4e88416-0835-49b4-bf11-1bffe063ddad" providerId="ADAL" clId="{A0FBCE1D-33DF-4BA6-901F-82A1E3C2F1B6}" dt="2020-04-27T10:41:49.025" v="1804" actId="1076"/>
          <ac:picMkLst>
            <pc:docMk/>
            <pc:sldMk cId="1373573166" sldId="351"/>
            <ac:picMk id="3" creationId="{3AEC0A79-941B-4892-A9FF-1F339078200B}"/>
          </ac:picMkLst>
        </pc:picChg>
      </pc:sldChg>
      <pc:sldChg chg="add">
        <pc:chgData name="MD. ISMAIL HOSSEN" userId="a4e88416-0835-49b4-bf11-1bffe063ddad" providerId="ADAL" clId="{A0FBCE1D-33DF-4BA6-901F-82A1E3C2F1B6}" dt="2020-04-27T11:02:02.727" v="1880"/>
        <pc:sldMkLst>
          <pc:docMk/>
          <pc:sldMk cId="1484727533" sldId="352"/>
        </pc:sldMkLst>
      </pc:sldChg>
      <pc:sldChg chg="modSp add">
        <pc:chgData name="MD. ISMAIL HOSSEN" userId="a4e88416-0835-49b4-bf11-1bffe063ddad" providerId="ADAL" clId="{A0FBCE1D-33DF-4BA6-901F-82A1E3C2F1B6}" dt="2020-04-27T11:09:10.893" v="1996" actId="1035"/>
        <pc:sldMkLst>
          <pc:docMk/>
          <pc:sldMk cId="309689634" sldId="353"/>
        </pc:sldMkLst>
        <pc:spChg chg="mod">
          <ac:chgData name="MD. ISMAIL HOSSEN" userId="a4e88416-0835-49b4-bf11-1bffe063ddad" providerId="ADAL" clId="{A0FBCE1D-33DF-4BA6-901F-82A1E3C2F1B6}" dt="2020-04-27T11:09:10.893" v="1996" actId="1035"/>
          <ac:spMkLst>
            <pc:docMk/>
            <pc:sldMk cId="309689634" sldId="353"/>
            <ac:spMk id="3" creationId="{AFA66944-14F3-49A6-B993-9372F483C700}"/>
          </ac:spMkLst>
        </pc:spChg>
        <pc:spChg chg="mod">
          <ac:chgData name="MD. ISMAIL HOSSEN" userId="a4e88416-0835-49b4-bf11-1bffe063ddad" providerId="ADAL" clId="{A0FBCE1D-33DF-4BA6-901F-82A1E3C2F1B6}" dt="2020-04-27T11:05:35.753" v="1906" actId="20577"/>
          <ac:spMkLst>
            <pc:docMk/>
            <pc:sldMk cId="309689634" sldId="353"/>
            <ac:spMk id="7" creationId="{1C4C160C-F333-46D6-985E-F7B208358227}"/>
          </ac:spMkLst>
        </pc:spChg>
      </pc:sldChg>
      <pc:sldChg chg="modSp add ord">
        <pc:chgData name="MD. ISMAIL HOSSEN" userId="a4e88416-0835-49b4-bf11-1bffe063ddad" providerId="ADAL" clId="{A0FBCE1D-33DF-4BA6-901F-82A1E3C2F1B6}" dt="2020-04-27T11:17:59.019" v="2052"/>
        <pc:sldMkLst>
          <pc:docMk/>
          <pc:sldMk cId="705682725" sldId="354"/>
        </pc:sldMkLst>
        <pc:spChg chg="mod">
          <ac:chgData name="MD. ISMAIL HOSSEN" userId="a4e88416-0835-49b4-bf11-1bffe063ddad" providerId="ADAL" clId="{A0FBCE1D-33DF-4BA6-901F-82A1E3C2F1B6}" dt="2020-04-27T11:17:29.407" v="2051" actId="20577"/>
          <ac:spMkLst>
            <pc:docMk/>
            <pc:sldMk cId="705682725" sldId="354"/>
            <ac:spMk id="8" creationId="{0FA58B4A-2FCF-47F8-A2F6-D980B08EB9FC}"/>
          </ac:spMkLst>
        </pc:spChg>
      </pc:sldChg>
    </pc:docChg>
  </pc:docChgLst>
  <pc:docChgLst>
    <pc:chgData name="MD. ISMAIL HOSSEN" userId="a4e88416-0835-49b4-bf11-1bffe063ddad" providerId="ADAL" clId="{8066A1B7-F7E4-441A-95F4-2D7C5F5723BD}"/>
    <pc:docChg chg="undo redo custSel addSld delSld modSld">
      <pc:chgData name="MD. ISMAIL HOSSEN" userId="a4e88416-0835-49b4-bf11-1bffe063ddad" providerId="ADAL" clId="{8066A1B7-F7E4-441A-95F4-2D7C5F5723BD}" dt="2020-04-22T11:59:21.728" v="1015" actId="20577"/>
      <pc:docMkLst>
        <pc:docMk/>
      </pc:docMkLst>
      <pc:sldChg chg="addSp delSp modSp">
        <pc:chgData name="MD. ISMAIL HOSSEN" userId="a4e88416-0835-49b4-bf11-1bffe063ddad" providerId="ADAL" clId="{8066A1B7-F7E4-441A-95F4-2D7C5F5723BD}" dt="2020-04-22T05:18:07.871" v="15" actId="20577"/>
        <pc:sldMkLst>
          <pc:docMk/>
          <pc:sldMk cId="700707328" sldId="256"/>
        </pc:sldMkLst>
        <pc:spChg chg="mod">
          <ac:chgData name="MD. ISMAIL HOSSEN" userId="a4e88416-0835-49b4-bf11-1bffe063ddad" providerId="ADAL" clId="{8066A1B7-F7E4-441A-95F4-2D7C5F5723BD}" dt="2020-04-22T05:13:48.427" v="1" actId="27636"/>
          <ac:spMkLst>
            <pc:docMk/>
            <pc:sldMk cId="700707328" sldId="256"/>
            <ac:spMk id="2" creationId="{00000000-0000-0000-0000-000000000000}"/>
          </ac:spMkLst>
        </pc:spChg>
        <pc:spChg chg="mod">
          <ac:chgData name="MD. ISMAIL HOSSEN" userId="a4e88416-0835-49b4-bf11-1bffe063ddad" providerId="ADAL" clId="{8066A1B7-F7E4-441A-95F4-2D7C5F5723BD}" dt="2020-04-22T05:17:55.286" v="11" actId="313"/>
          <ac:spMkLst>
            <pc:docMk/>
            <pc:sldMk cId="700707328" sldId="256"/>
            <ac:spMk id="3" creationId="{00000000-0000-0000-0000-000000000000}"/>
          </ac:spMkLst>
        </pc:spChg>
        <pc:spChg chg="add del">
          <ac:chgData name="MD. ISMAIL HOSSEN" userId="a4e88416-0835-49b4-bf11-1bffe063ddad" providerId="ADAL" clId="{8066A1B7-F7E4-441A-95F4-2D7C5F5723BD}" dt="2020-04-22T05:17:34.171" v="5"/>
          <ac:spMkLst>
            <pc:docMk/>
            <pc:sldMk cId="700707328" sldId="256"/>
            <ac:spMk id="5" creationId="{E377AC92-0BB3-41F9-96CE-2689BB4F4CEF}"/>
          </ac:spMkLst>
        </pc:spChg>
        <pc:spChg chg="mod">
          <ac:chgData name="MD. ISMAIL HOSSEN" userId="a4e88416-0835-49b4-bf11-1bffe063ddad" providerId="ADAL" clId="{8066A1B7-F7E4-441A-95F4-2D7C5F5723BD}" dt="2020-04-22T05:17:49.423" v="10" actId="27636"/>
          <ac:spMkLst>
            <pc:docMk/>
            <pc:sldMk cId="700707328" sldId="256"/>
            <ac:spMk id="8" creationId="{FF0F860A-68ED-3A45-9B2E-50E8CE1BC6B7}"/>
          </ac:spMkLst>
        </pc:spChg>
        <pc:graphicFrameChg chg="modGraphic">
          <ac:chgData name="MD. ISMAIL HOSSEN" userId="a4e88416-0835-49b4-bf11-1bffe063ddad" providerId="ADAL" clId="{8066A1B7-F7E4-441A-95F4-2D7C5F5723BD}" dt="2020-04-22T05:18:07.871" v="15" actId="20577"/>
          <ac:graphicFrameMkLst>
            <pc:docMk/>
            <pc:sldMk cId="700707328" sldId="256"/>
            <ac:graphicFrameMk id="7" creationId="{29FF08AD-7519-4C4A-8E0D-640DF5BB5E58}"/>
          </ac:graphicFrameMkLst>
        </pc:graphicFrameChg>
      </pc:sldChg>
      <pc:sldChg chg="modSp">
        <pc:chgData name="MD. ISMAIL HOSSEN" userId="a4e88416-0835-49b4-bf11-1bffe063ddad" providerId="ADAL" clId="{8066A1B7-F7E4-441A-95F4-2D7C5F5723BD}" dt="2020-04-22T11:08:56.883" v="823"/>
        <pc:sldMkLst>
          <pc:docMk/>
          <pc:sldMk cId="424874041" sldId="257"/>
        </pc:sldMkLst>
        <pc:spChg chg="mod">
          <ac:chgData name="MD. ISMAIL HOSSEN" userId="a4e88416-0835-49b4-bf11-1bffe063ddad" providerId="ADAL" clId="{8066A1B7-F7E4-441A-95F4-2D7C5F5723BD}" dt="2020-04-22T11:08:56.883" v="823"/>
          <ac:spMkLst>
            <pc:docMk/>
            <pc:sldMk cId="424874041" sldId="257"/>
            <ac:spMk id="3" creationId="{00000000-0000-0000-0000-000000000000}"/>
          </ac:spMkLst>
        </pc:spChg>
      </pc:sldChg>
      <pc:sldChg chg="modSp">
        <pc:chgData name="MD. ISMAIL HOSSEN" userId="a4e88416-0835-49b4-bf11-1bffe063ddad" providerId="ADAL" clId="{8066A1B7-F7E4-441A-95F4-2D7C5F5723BD}" dt="2020-04-22T11:17:01.552" v="858" actId="20577"/>
        <pc:sldMkLst>
          <pc:docMk/>
          <pc:sldMk cId="1923382373" sldId="264"/>
        </pc:sldMkLst>
        <pc:spChg chg="mod">
          <ac:chgData name="MD. ISMAIL HOSSEN" userId="a4e88416-0835-49b4-bf11-1bffe063ddad" providerId="ADAL" clId="{8066A1B7-F7E4-441A-95F4-2D7C5F5723BD}" dt="2020-04-22T11:17:01.552" v="858" actId="20577"/>
          <ac:spMkLst>
            <pc:docMk/>
            <pc:sldMk cId="1923382373" sldId="264"/>
            <ac:spMk id="4" creationId="{00000000-0000-0000-0000-000000000000}"/>
          </ac:spMkLst>
        </pc:spChg>
        <pc:spChg chg="mod">
          <ac:chgData name="MD. ISMAIL HOSSEN" userId="a4e88416-0835-49b4-bf11-1bffe063ddad" providerId="ADAL" clId="{8066A1B7-F7E4-441A-95F4-2D7C5F5723BD}" dt="2020-04-22T11:16:45.176" v="856" actId="12"/>
          <ac:spMkLst>
            <pc:docMk/>
            <pc:sldMk cId="1923382373" sldId="264"/>
            <ac:spMk id="5" creationId="{F2944A7F-5AE5-EC49-82AF-722C8C8F62C6}"/>
          </ac:spMkLst>
        </pc:spChg>
      </pc:sldChg>
      <pc:sldChg chg="modSp">
        <pc:chgData name="MD. ISMAIL HOSSEN" userId="a4e88416-0835-49b4-bf11-1bffe063ddad" providerId="ADAL" clId="{8066A1B7-F7E4-441A-95F4-2D7C5F5723BD}" dt="2020-04-22T11:59:21.728" v="1015" actId="20577"/>
        <pc:sldMkLst>
          <pc:docMk/>
          <pc:sldMk cId="3224969828" sldId="265"/>
        </pc:sldMkLst>
        <pc:spChg chg="mod">
          <ac:chgData name="MD. ISMAIL HOSSEN" userId="a4e88416-0835-49b4-bf11-1bffe063ddad" providerId="ADAL" clId="{8066A1B7-F7E4-441A-95F4-2D7C5F5723BD}" dt="2020-04-22T11:59:21.728" v="1015" actId="20577"/>
          <ac:spMkLst>
            <pc:docMk/>
            <pc:sldMk cId="3224969828" sldId="265"/>
            <ac:spMk id="3" creationId="{56CD2EA8-B54C-CE4F-A943-BFB367453E0E}"/>
          </ac:spMkLst>
        </pc:spChg>
      </pc:sldChg>
    </pc:docChg>
  </pc:docChgLst>
  <pc:docChgLst>
    <pc:chgData name="MD. ISMAIL HOSSEN" userId="a4e88416-0835-49b4-bf11-1bffe063ddad" providerId="ADAL" clId="{10DC3702-0F9F-4F55-9575-C0027240FE3B}"/>
    <pc:docChg chg="modSld">
      <pc:chgData name="MD. ISMAIL HOSSEN" userId="a4e88416-0835-49b4-bf11-1bffe063ddad" providerId="ADAL" clId="{10DC3702-0F9F-4F55-9575-C0027240FE3B}" dt="2020-04-30T12:25:13.843" v="8" actId="113"/>
      <pc:docMkLst>
        <pc:docMk/>
      </pc:docMkLst>
      <pc:sldChg chg="modSp">
        <pc:chgData name="MD. ISMAIL HOSSEN" userId="a4e88416-0835-49b4-bf11-1bffe063ddad" providerId="ADAL" clId="{10DC3702-0F9F-4F55-9575-C0027240FE3B}" dt="2020-04-30T12:25:00.627" v="7" actId="20577"/>
        <pc:sldMkLst>
          <pc:docMk/>
          <pc:sldMk cId="700707328" sldId="256"/>
        </pc:sldMkLst>
        <pc:graphicFrameChg chg="modGraphic">
          <ac:chgData name="MD. ISMAIL HOSSEN" userId="a4e88416-0835-49b4-bf11-1bffe063ddad" providerId="ADAL" clId="{10DC3702-0F9F-4F55-9575-C0027240FE3B}" dt="2020-04-30T12:25:00.627" v="7" actId="20577"/>
          <ac:graphicFrameMkLst>
            <pc:docMk/>
            <pc:sldMk cId="700707328" sldId="256"/>
            <ac:graphicFrameMk id="7" creationId="{29FF08AD-7519-4C4A-8E0D-640DF5BB5E58}"/>
          </ac:graphicFrameMkLst>
        </pc:graphicFrameChg>
      </pc:sldChg>
      <pc:sldChg chg="modSp">
        <pc:chgData name="MD. ISMAIL HOSSEN" userId="a4e88416-0835-49b4-bf11-1bffe063ddad" providerId="ADAL" clId="{10DC3702-0F9F-4F55-9575-C0027240FE3B}" dt="2020-04-30T12:25:13.843" v="8" actId="113"/>
        <pc:sldMkLst>
          <pc:docMk/>
          <pc:sldMk cId="3111842436" sldId="302"/>
        </pc:sldMkLst>
        <pc:spChg chg="mod">
          <ac:chgData name="MD. ISMAIL HOSSEN" userId="a4e88416-0835-49b4-bf11-1bffe063ddad" providerId="ADAL" clId="{10DC3702-0F9F-4F55-9575-C0027240FE3B}" dt="2020-04-30T12:25:13.843" v="8" actId="113"/>
          <ac:spMkLst>
            <pc:docMk/>
            <pc:sldMk cId="3111842436" sldId="302"/>
            <ac:spMk id="3" creationId="{00000000-0000-0000-0000-000000000000}"/>
          </ac:spMkLst>
        </pc:spChg>
      </pc:sldChg>
    </pc:docChg>
  </pc:docChgLst>
  <pc:docChgLst>
    <pc:chgData name="Dr. Md Mehedi Hasan" userId="5eb39d97-deb0-466a-af4c-298e34812974" providerId="ADAL" clId="{1DC200E3-C39C-4E80-AD4E-63384897588E}"/>
    <pc:docChg chg="modSld">
      <pc:chgData name="Dr. Md Mehedi Hasan" userId="5eb39d97-deb0-466a-af4c-298e34812974" providerId="ADAL" clId="{1DC200E3-C39C-4E80-AD4E-63384897588E}" dt="2022-09-17T14:29:48.403" v="16" actId="20577"/>
      <pc:docMkLst>
        <pc:docMk/>
      </pc:docMkLst>
      <pc:sldChg chg="modSp mod">
        <pc:chgData name="Dr. Md Mehedi Hasan" userId="5eb39d97-deb0-466a-af4c-298e34812974" providerId="ADAL" clId="{1DC200E3-C39C-4E80-AD4E-63384897588E}" dt="2022-09-17T14:28:04.453" v="0"/>
        <pc:sldMkLst>
          <pc:docMk/>
          <pc:sldMk cId="700707328" sldId="256"/>
        </pc:sldMkLst>
        <pc:spChg chg="mod">
          <ac:chgData name="Dr. Md Mehedi Hasan" userId="5eb39d97-deb0-466a-af4c-298e34812974" providerId="ADAL" clId="{1DC200E3-C39C-4E80-AD4E-63384897588E}" dt="2022-09-17T14:28:04.453" v="0"/>
          <ac:spMkLst>
            <pc:docMk/>
            <pc:sldMk cId="700707328" sldId="256"/>
            <ac:spMk id="2" creationId="{00000000-0000-0000-0000-000000000000}"/>
          </ac:spMkLst>
        </pc:spChg>
      </pc:sldChg>
      <pc:sldChg chg="modSp mod">
        <pc:chgData name="Dr. Md Mehedi Hasan" userId="5eb39d97-deb0-466a-af4c-298e34812974" providerId="ADAL" clId="{1DC200E3-C39C-4E80-AD4E-63384897588E}" dt="2022-09-17T14:29:48.403" v="16" actId="20577"/>
        <pc:sldMkLst>
          <pc:docMk/>
          <pc:sldMk cId="1484727533" sldId="352"/>
        </pc:sldMkLst>
        <pc:spChg chg="mod">
          <ac:chgData name="Dr. Md Mehedi Hasan" userId="5eb39d97-deb0-466a-af4c-298e34812974" providerId="ADAL" clId="{1DC200E3-C39C-4E80-AD4E-63384897588E}" dt="2022-09-17T14:29:48.403" v="16" actId="20577"/>
          <ac:spMkLst>
            <pc:docMk/>
            <pc:sldMk cId="1484727533" sldId="352"/>
            <ac:spMk id="3" creationId="{AFA66944-14F3-49A6-B993-9372F483C700}"/>
          </ac:spMkLst>
        </pc:spChg>
      </pc:sldChg>
      <pc:sldChg chg="modSp mod">
        <pc:chgData name="Dr. Md Mehedi Hasan" userId="5eb39d97-deb0-466a-af4c-298e34812974" providerId="ADAL" clId="{1DC200E3-C39C-4E80-AD4E-63384897588E}" dt="2022-09-17T14:29:33.368" v="8" actId="20577"/>
        <pc:sldMkLst>
          <pc:docMk/>
          <pc:sldMk cId="309689634" sldId="353"/>
        </pc:sldMkLst>
        <pc:spChg chg="mod">
          <ac:chgData name="Dr. Md Mehedi Hasan" userId="5eb39d97-deb0-466a-af4c-298e34812974" providerId="ADAL" clId="{1DC200E3-C39C-4E80-AD4E-63384897588E}" dt="2022-09-17T14:29:33.368" v="8" actId="20577"/>
          <ac:spMkLst>
            <pc:docMk/>
            <pc:sldMk cId="309689634" sldId="353"/>
            <ac:spMk id="3" creationId="{AFA66944-14F3-49A6-B993-9372F483C7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1/10/2025</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1/10/2025</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hyperlink" Target="https://www.youtube.com/watch?v=9cXe_T99nL4" TargetMode="External"/><Relationship Id="rId2" Type="http://schemas.openxmlformats.org/officeDocument/2006/relationships/hyperlink" Target="https://www.youtube.com/watch?v=LDXI8OW7kfk&amp;t=348s"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Overview of Multiplication and Division </a:t>
            </a:r>
          </a:p>
        </p:txBody>
      </p:sp>
      <p:sp>
        <p:nvSpPr>
          <p:cNvPr id="3" name="Subtitle 2"/>
          <p:cNvSpPr>
            <a:spLocks noGrp="1"/>
          </p:cNvSpPr>
          <p:nvPr>
            <p:ph type="subTitle" idx="1"/>
          </p:nvPr>
        </p:nvSpPr>
        <p:spPr>
          <a:xfrm>
            <a:off x="476205" y="1532427"/>
            <a:ext cx="2789509" cy="484632"/>
          </a:xfrm>
        </p:spPr>
        <p:txBody>
          <a:bodyPr/>
          <a:lstStyle/>
          <a:p>
            <a:r>
              <a:rPr lang="en-US" dirty="0"/>
              <a:t>Course Code: COE 3205 </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765828967"/>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253029">
                  <a:extLst>
                    <a:ext uri="{9D8B030D-6E8A-4147-A177-3AD203B41FA5}">
                      <a16:colId xmlns:a16="http://schemas.microsoft.com/office/drawing/2014/main" val="1762131981"/>
                    </a:ext>
                  </a:extLst>
                </a:gridCol>
                <a:gridCol w="1280160">
                  <a:extLst>
                    <a:ext uri="{9D8B030D-6E8A-4147-A177-3AD203B41FA5}">
                      <a16:colId xmlns:a16="http://schemas.microsoft.com/office/drawing/2014/main" val="445458238"/>
                    </a:ext>
                  </a:extLst>
                </a:gridCol>
                <a:gridCol w="1693751">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9</a:t>
                      </a:r>
                    </a:p>
                  </a:txBody>
                  <a:tcPr/>
                </a:tc>
                <a:tc>
                  <a:txBody>
                    <a:bodyPr/>
                    <a:lstStyle/>
                    <a:p>
                      <a:r>
                        <a:rPr lang="en-US" dirty="0"/>
                        <a:t>Week No:</a:t>
                      </a:r>
                    </a:p>
                  </a:txBody>
                  <a:tcPr/>
                </a:tc>
                <a:tc>
                  <a:txBody>
                    <a:bodyPr/>
                    <a:lstStyle/>
                    <a:p>
                      <a:r>
                        <a:rPr lang="en-US" dirty="0"/>
                        <a:t>13</a:t>
                      </a:r>
                    </a:p>
                  </a:txBody>
                  <a:tcPr/>
                </a:tc>
                <a:tc>
                  <a:txBody>
                    <a:bodyPr/>
                    <a:lstStyle/>
                    <a:p>
                      <a:r>
                        <a:rPr lang="en-US" dirty="0"/>
                        <a:t>Semester:</a:t>
                      </a:r>
                    </a:p>
                  </a:txBody>
                  <a:tcPr/>
                </a:tc>
                <a:tc>
                  <a:txBody>
                    <a:bodyPr/>
                    <a:lstStyle/>
                    <a:p>
                      <a:r>
                        <a:rPr lang="en-US"/>
                        <a:t>Fall 23-24</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Nusrat Jahan Anannya, anannya@aiub.edu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290044" cy="484632"/>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Organization &amp; Architecture </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Byte Form Multiplication</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3816429"/>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a:t>
            </a:r>
            <a:r>
              <a:rPr lang="en-US" sz="2200" b="1" dirty="0">
                <a:latin typeface="Times New Roman" panose="02020603050405020304" pitchFamily="18" charset="0"/>
                <a:cs typeface="Times New Roman" panose="02020603050405020304" pitchFamily="18" charset="0"/>
              </a:rPr>
              <a:t>word form</a:t>
            </a:r>
            <a:r>
              <a:rPr lang="en-US" sz="2200" dirty="0">
                <a:latin typeface="Times New Roman" panose="02020603050405020304" pitchFamily="18" charset="0"/>
                <a:cs typeface="Times New Roman" panose="02020603050405020304" pitchFamily="18" charset="0"/>
              </a:rPr>
              <a:t> multiplication, one number is contained in the source and the other is assumed to be in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most significant </a:t>
            </a:r>
            <a:r>
              <a:rPr lang="en-US" sz="2200" b="1" dirty="0">
                <a:latin typeface="Times New Roman" panose="02020603050405020304" pitchFamily="18" charset="0"/>
                <a:cs typeface="Times New Roman" panose="02020603050405020304" pitchFamily="18" charset="0"/>
              </a:rPr>
              <a:t>16 bits </a:t>
            </a:r>
            <a:r>
              <a:rPr lang="en-US" sz="2200" dirty="0">
                <a:latin typeface="Times New Roman" panose="02020603050405020304" pitchFamily="18" charset="0"/>
                <a:cs typeface="Times New Roman" panose="02020603050405020304" pitchFamily="18" charset="0"/>
              </a:rPr>
              <a:t>of the </a:t>
            </a:r>
            <a:r>
              <a:rPr lang="en-US" sz="2200" b="1" dirty="0">
                <a:latin typeface="Times New Roman" panose="02020603050405020304" pitchFamily="18" charset="0"/>
                <a:cs typeface="Times New Roman" panose="02020603050405020304" pitchFamily="18" charset="0"/>
              </a:rPr>
              <a:t>doubleword</a:t>
            </a:r>
            <a:r>
              <a:rPr lang="en-US" sz="2200" dirty="0">
                <a:latin typeface="Times New Roman" panose="02020603050405020304" pitchFamily="18" charset="0"/>
                <a:cs typeface="Times New Roman" panose="02020603050405020304" pitchFamily="18" charset="0"/>
              </a:rPr>
              <a:t> product will be in DX, </a:t>
            </a: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And the least significant </a:t>
            </a:r>
            <a:r>
              <a:rPr lang="en-US" sz="2200" b="1" dirty="0">
                <a:latin typeface="Times New Roman" panose="02020603050405020304" pitchFamily="18" charset="0"/>
                <a:cs typeface="Times New Roman" panose="02020603050405020304" pitchFamily="18" charset="0"/>
              </a:rPr>
              <a:t>16</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bits</a:t>
            </a:r>
            <a:r>
              <a:rPr lang="en-US" sz="2200" dirty="0">
                <a:latin typeface="Times New Roman" panose="02020603050405020304" pitchFamily="18" charset="0"/>
                <a:cs typeface="Times New Roman" panose="02020603050405020304" pitchFamily="18" charset="0"/>
              </a:rPr>
              <a:t> will be in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Sometimes it is written as </a:t>
            </a:r>
            <a:r>
              <a:rPr lang="en-US" sz="2200" b="1" dirty="0">
                <a:latin typeface="Times New Roman" panose="02020603050405020304" pitchFamily="18" charset="0"/>
                <a:cs typeface="Times New Roman" panose="02020603050405020304" pitchFamily="18" charset="0"/>
              </a:rPr>
              <a:t>DX:AX</a:t>
            </a:r>
            <a:r>
              <a:rPr lang="en-US" sz="22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The source may be a </a:t>
            </a:r>
            <a:r>
              <a:rPr lang="en-US" sz="2200" b="1" dirty="0">
                <a:latin typeface="Times New Roman" panose="02020603050405020304" pitchFamily="18" charset="0"/>
                <a:cs typeface="Times New Roman" panose="02020603050405020304" pitchFamily="18" charset="0"/>
              </a:rPr>
              <a:t>16-bit register </a:t>
            </a:r>
            <a:r>
              <a:rPr lang="en-US" sz="2200" dirty="0">
                <a:latin typeface="Times New Roman" panose="02020603050405020304" pitchFamily="18" charset="0"/>
                <a:cs typeface="Times New Roman" panose="02020603050405020304" pitchFamily="18" charset="0"/>
              </a:rPr>
              <a:t>or </a:t>
            </a:r>
            <a:r>
              <a:rPr lang="en-US" sz="2200" b="1" dirty="0">
                <a:latin typeface="Times New Roman" panose="02020603050405020304" pitchFamily="18" charset="0"/>
                <a:cs typeface="Times New Roman" panose="02020603050405020304" pitchFamily="18" charset="0"/>
              </a:rPr>
              <a:t>memory</a:t>
            </a:r>
            <a:r>
              <a:rPr lang="en-US" sz="2200" dirty="0">
                <a:latin typeface="Times New Roman" panose="02020603050405020304" pitchFamily="18" charset="0"/>
                <a:cs typeface="Times New Roman" panose="02020603050405020304" pitchFamily="18" charset="0"/>
              </a:rPr>
              <a:t> word, but not a· </a:t>
            </a:r>
            <a:r>
              <a:rPr lang="en-US" sz="2200" b="1" dirty="0">
                <a:latin typeface="Times New Roman" panose="02020603050405020304" pitchFamily="18" charset="0"/>
                <a:cs typeface="Times New Roman" panose="02020603050405020304" pitchFamily="18" charset="0"/>
              </a:rPr>
              <a:t>constant</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0908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Effect </a:t>
            </a:r>
            <a:r>
              <a:rPr lang="en-US"/>
              <a:t>of MUL/IMUL </a:t>
            </a:r>
            <a:r>
              <a:rPr lang="en-US" dirty="0"/>
              <a:t>on the status flags</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3816429"/>
          </a:xfrm>
          <a:prstGeom prst="rect">
            <a:avLst/>
          </a:prstGeom>
        </p:spPr>
        <p:txBody>
          <a:bodyPr wrap="square">
            <a:spAutoFit/>
          </a:bodyPr>
          <a:lstStyle/>
          <a:p>
            <a:pPr marL="285750" indent="-28575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SF,ZF,AF, PF: undefined</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CF/OF: </a:t>
            </a: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After </a:t>
            </a:r>
            <a:r>
              <a:rPr lang="en-US" sz="2200" b="1" dirty="0">
                <a:latin typeface="Times New Roman" panose="02020603050405020304" pitchFamily="18" charset="0"/>
                <a:cs typeface="Times New Roman" panose="02020603050405020304" pitchFamily="18" charset="0"/>
              </a:rPr>
              <a:t>MUL</a:t>
            </a:r>
            <a:r>
              <a:rPr lang="en-US" sz="2200" dirty="0">
                <a:latin typeface="Times New Roman" panose="02020603050405020304" pitchFamily="18" charset="0"/>
                <a:cs typeface="Times New Roman" panose="02020603050405020304" pitchFamily="18" charset="0"/>
              </a:rPr>
              <a:t>, CF/OF : = </a:t>
            </a:r>
            <a:r>
              <a:rPr lang="en-US" sz="2200" b="1"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if the upper half of the result is· zero , otherwise CF/OF = </a:t>
            </a:r>
            <a:r>
              <a:rPr lang="en-US" sz="2200" b="1" dirty="0">
                <a:latin typeface="Times New Roman" panose="02020603050405020304" pitchFamily="18" charset="0"/>
                <a:cs typeface="Times New Roman" panose="02020603050405020304" pitchFamily="18" charset="0"/>
              </a:rPr>
              <a:t>1</a:t>
            </a:r>
          </a:p>
          <a:p>
            <a:pPr marL="800100" lvl="1" indent="-342900">
              <a:buFont typeface="Arial" panose="020B0604020202020204" pitchFamily="34" charset="0"/>
              <a:buChar char="•"/>
            </a:pPr>
            <a:endParaRPr lang="en-US" sz="2200" b="1"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After </a:t>
            </a:r>
            <a:r>
              <a:rPr lang="en-US" sz="2200" b="1" dirty="0">
                <a:latin typeface="Times New Roman" panose="02020603050405020304" pitchFamily="18" charset="0"/>
                <a:cs typeface="Times New Roman" panose="02020603050405020304" pitchFamily="18" charset="0"/>
              </a:rPr>
              <a:t>IMUL</a:t>
            </a:r>
            <a:r>
              <a:rPr lang="en-US" sz="2200" dirty="0">
                <a:latin typeface="Times New Roman" panose="02020603050405020304" pitchFamily="18" charset="0"/>
                <a:cs typeface="Times New Roman" panose="02020603050405020304" pitchFamily="18" charset="0"/>
              </a:rPr>
              <a:t>, CF/OF = </a:t>
            </a:r>
            <a:r>
              <a:rPr lang="en-US" sz="2200" b="1"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if the upper half of the result is the sign extension of the lower half (this means that the bits of the upper half are the same as the sign bit of the lower half). = otherwise CF/OF = </a:t>
            </a:r>
            <a:r>
              <a:rPr lang="en-US" sz="2200" b="1"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184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Meaning of CF/OF = 1 on MUL  and IMUL</a:t>
            </a:r>
          </a:p>
        </p:txBody>
      </p:sp>
      <p:sp>
        <p:nvSpPr>
          <p:cNvPr id="8" name="Rectangle 7">
            <a:extLst>
              <a:ext uri="{FF2B5EF4-FFF2-40B4-BE49-F238E27FC236}">
                <a16:creationId xmlns:a16="http://schemas.microsoft.com/office/drawing/2014/main" id="{0FA58B4A-2FCF-47F8-A2F6-D980B08EB9FC}"/>
              </a:ext>
            </a:extLst>
          </p:cNvPr>
          <p:cNvSpPr/>
          <p:nvPr/>
        </p:nvSpPr>
        <p:spPr>
          <a:xfrm>
            <a:off x="1018501" y="3385907"/>
            <a:ext cx="7754112" cy="1446550"/>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both </a:t>
            </a:r>
            <a:r>
              <a:rPr lang="en-US" sz="2200" b="1" dirty="0">
                <a:latin typeface="Times New Roman" panose="02020603050405020304" pitchFamily="18" charset="0"/>
                <a:cs typeface="Times New Roman" panose="02020603050405020304" pitchFamily="18" charset="0"/>
              </a:rPr>
              <a:t>MUL</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IMUL</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CF/OF = l </a:t>
            </a:r>
            <a:r>
              <a:rPr lang="en-US" sz="2200" dirty="0">
                <a:latin typeface="Times New Roman" panose="02020603050405020304" pitchFamily="18" charset="0"/>
                <a:cs typeface="Times New Roman" panose="02020603050405020304" pitchFamily="18" charset="0"/>
              </a:rPr>
              <a:t>means that the product is too big to fit' in 'the lower half of the </a:t>
            </a:r>
            <a:r>
              <a:rPr lang="en-US" sz="2200" b="1" dirty="0">
                <a:latin typeface="Times New Roman" panose="02020603050405020304" pitchFamily="18" charset="0"/>
                <a:cs typeface="Times New Roman" panose="02020603050405020304" pitchFamily="18" charset="0"/>
              </a:rPr>
              <a:t>destination</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AL</a:t>
            </a:r>
            <a:r>
              <a:rPr lang="en-US" sz="2200" dirty="0">
                <a:latin typeface="Times New Roman" panose="02020603050405020304" pitchFamily="18" charset="0"/>
                <a:cs typeface="Times New Roman" panose="02020603050405020304" pitchFamily="18" charset="0"/>
              </a:rPr>
              <a:t> for </a:t>
            </a:r>
            <a:r>
              <a:rPr lang="en-US" sz="2200" b="1" dirty="0">
                <a:latin typeface="Times New Roman" panose="02020603050405020304" pitchFamily="18" charset="0"/>
                <a:cs typeface="Times New Roman" panose="02020603050405020304" pitchFamily="18" charset="0"/>
              </a:rPr>
              <a:t>byte</a:t>
            </a:r>
            <a:r>
              <a:rPr lang="en-US" sz="2200" dirty="0">
                <a:latin typeface="Times New Roman" panose="02020603050405020304" pitchFamily="18" charset="0"/>
                <a:cs typeface="Times New Roman" panose="02020603050405020304" pitchFamily="18" charset="0"/>
              </a:rPr>
              <a:t> multiplication,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for </a:t>
            </a:r>
            <a:r>
              <a:rPr lang="en-US" sz="2200" b="1" dirty="0">
                <a:latin typeface="Times New Roman" panose="02020603050405020304" pitchFamily="18" charset="0"/>
                <a:cs typeface="Times New Roman" panose="02020603050405020304" pitchFamily="18" charset="0"/>
              </a:rPr>
              <a:t>word</a:t>
            </a:r>
            <a:r>
              <a:rPr lang="en-US" sz="2200" dirty="0">
                <a:latin typeface="Times New Roman" panose="02020603050405020304" pitchFamily="18" charset="0"/>
                <a:cs typeface="Times New Roman" panose="02020603050405020304" pitchFamily="18" charset="0"/>
              </a:rPr>
              <a:t> multiplication).</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5757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Example of Multiplication</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401254"/>
            <a:ext cx="7808976" cy="769441"/>
          </a:xfrm>
          <a:prstGeom prst="rect">
            <a:avLst/>
          </a:prstGeom>
        </p:spPr>
        <p:txBody>
          <a:bodyPr wrap="square">
            <a:spAutoFit/>
          </a:bodyPr>
          <a:lstStyle/>
          <a:p>
            <a:r>
              <a:rPr lang="fr-FR" sz="2200" b="1" dirty="0">
                <a:latin typeface="Times New Roman" panose="02020603050405020304" pitchFamily="18" charset="0"/>
                <a:cs typeface="Times New Roman" panose="02020603050405020304" pitchFamily="18" charset="0"/>
              </a:rPr>
              <a:t>Example</a:t>
            </a:r>
            <a:r>
              <a:rPr lang="fr-FR" sz="2200" dirty="0">
                <a:latin typeface="Times New Roman" panose="02020603050405020304" pitchFamily="18" charset="0"/>
                <a:cs typeface="Times New Roman" panose="02020603050405020304" pitchFamily="18" charset="0"/>
              </a:rPr>
              <a:t> 9.1: Suppose AX </a:t>
            </a:r>
            <a:r>
              <a:rPr lang="fr-FR" sz="2200" dirty="0" err="1">
                <a:latin typeface="Times New Roman" panose="02020603050405020304" pitchFamily="18" charset="0"/>
                <a:cs typeface="Times New Roman" panose="02020603050405020304" pitchFamily="18" charset="0"/>
              </a:rPr>
              <a:t>contains</a:t>
            </a:r>
            <a:r>
              <a:rPr lang="fr-FR" sz="2200" dirty="0">
                <a:latin typeface="Times New Roman" panose="02020603050405020304" pitchFamily="18" charset="0"/>
                <a:cs typeface="Times New Roman" panose="02020603050405020304" pitchFamily="18" charset="0"/>
              </a:rPr>
              <a:t>, </a:t>
            </a:r>
            <a:r>
              <a:rPr lang="fr-FR" sz="2200" b="1" dirty="0">
                <a:latin typeface="Times New Roman" panose="02020603050405020304" pitchFamily="18" charset="0"/>
                <a:cs typeface="Times New Roman" panose="02020603050405020304" pitchFamily="18" charset="0"/>
              </a:rPr>
              <a:t>1</a:t>
            </a:r>
            <a:r>
              <a:rPr lang="fr-FR" sz="2200" dirty="0">
                <a:latin typeface="Times New Roman" panose="02020603050405020304" pitchFamily="18" charset="0"/>
                <a:cs typeface="Times New Roman" panose="02020603050405020304" pitchFamily="18" charset="0"/>
              </a:rPr>
              <a:t> and BX </a:t>
            </a:r>
            <a:r>
              <a:rPr lang="fr-FR" sz="2200" dirty="0" err="1">
                <a:latin typeface="Times New Roman" panose="02020603050405020304" pitchFamily="18" charset="0"/>
                <a:cs typeface="Times New Roman" panose="02020603050405020304" pitchFamily="18" charset="0"/>
              </a:rPr>
              <a:t>contains</a:t>
            </a:r>
            <a:r>
              <a:rPr lang="fr-FR" sz="2200"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FFFFh</a:t>
            </a:r>
            <a:endParaRPr lang="fr-FR" sz="22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99AF1FA3-26EF-44B0-B6BB-DA28105E0BF5}"/>
              </a:ext>
            </a:extLst>
          </p:cNvPr>
          <p:cNvGraphicFramePr>
            <a:graphicFrameLocks noGrp="1"/>
          </p:cNvGraphicFramePr>
          <p:nvPr/>
        </p:nvGraphicFramePr>
        <p:xfrm>
          <a:off x="694944" y="2996426"/>
          <a:ext cx="7925022" cy="1381760"/>
        </p:xfrm>
        <a:graphic>
          <a:graphicData uri="http://schemas.openxmlformats.org/drawingml/2006/table">
            <a:tbl>
              <a:tblPr firstRow="1" bandRow="1">
                <a:tableStyleId>{E8B1032C-EA38-4F05-BA0D-38AFFFC7BED3}</a:tableStyleId>
              </a:tblPr>
              <a:tblGrid>
                <a:gridCol w="1320837">
                  <a:extLst>
                    <a:ext uri="{9D8B030D-6E8A-4147-A177-3AD203B41FA5}">
                      <a16:colId xmlns:a16="http://schemas.microsoft.com/office/drawing/2014/main" val="2462659455"/>
                    </a:ext>
                  </a:extLst>
                </a:gridCol>
                <a:gridCol w="1320837">
                  <a:extLst>
                    <a:ext uri="{9D8B030D-6E8A-4147-A177-3AD203B41FA5}">
                      <a16:colId xmlns:a16="http://schemas.microsoft.com/office/drawing/2014/main" val="1954192806"/>
                    </a:ext>
                  </a:extLst>
                </a:gridCol>
                <a:gridCol w="1320837">
                  <a:extLst>
                    <a:ext uri="{9D8B030D-6E8A-4147-A177-3AD203B41FA5}">
                      <a16:colId xmlns:a16="http://schemas.microsoft.com/office/drawing/2014/main" val="4292841671"/>
                    </a:ext>
                  </a:extLst>
                </a:gridCol>
                <a:gridCol w="1320837">
                  <a:extLst>
                    <a:ext uri="{9D8B030D-6E8A-4147-A177-3AD203B41FA5}">
                      <a16:colId xmlns:a16="http://schemas.microsoft.com/office/drawing/2014/main" val="3252631440"/>
                    </a:ext>
                  </a:extLst>
                </a:gridCol>
                <a:gridCol w="1320837">
                  <a:extLst>
                    <a:ext uri="{9D8B030D-6E8A-4147-A177-3AD203B41FA5}">
                      <a16:colId xmlns:a16="http://schemas.microsoft.com/office/drawing/2014/main" val="3969559785"/>
                    </a:ext>
                  </a:extLst>
                </a:gridCol>
                <a:gridCol w="1320837">
                  <a:extLst>
                    <a:ext uri="{9D8B030D-6E8A-4147-A177-3AD203B41FA5}">
                      <a16:colId xmlns:a16="http://schemas.microsoft.com/office/drawing/2014/main" val="4276488391"/>
                    </a:ext>
                  </a:extLst>
                </a:gridCol>
              </a:tblGrid>
              <a:tr h="370840">
                <a:tc>
                  <a:txBody>
                    <a:bodyPr/>
                    <a:lstStyle/>
                    <a:p>
                      <a:r>
                        <a:rPr lang="en-US" dirty="0"/>
                        <a:t>Instructions</a:t>
                      </a:r>
                    </a:p>
                  </a:txBody>
                  <a:tcPr/>
                </a:tc>
                <a:tc>
                  <a:txBody>
                    <a:bodyPr/>
                    <a:lstStyle/>
                    <a:p>
                      <a:r>
                        <a:rPr lang="en-US" dirty="0"/>
                        <a:t>Decimal Product</a:t>
                      </a:r>
                    </a:p>
                  </a:txBody>
                  <a:tcPr/>
                </a:tc>
                <a:tc>
                  <a:txBody>
                    <a:bodyPr/>
                    <a:lstStyle/>
                    <a:p>
                      <a:r>
                        <a:rPr lang="en-US" dirty="0"/>
                        <a:t>Hex Product</a:t>
                      </a:r>
                    </a:p>
                  </a:txBody>
                  <a:tcPr/>
                </a:tc>
                <a:tc>
                  <a:txBody>
                    <a:bodyPr/>
                    <a:lstStyle/>
                    <a:p>
                      <a:r>
                        <a:rPr lang="en-US" dirty="0"/>
                        <a:t>DX</a:t>
                      </a:r>
                    </a:p>
                  </a:txBody>
                  <a:tcPr/>
                </a:tc>
                <a:tc>
                  <a:txBody>
                    <a:bodyPr/>
                    <a:lstStyle/>
                    <a:p>
                      <a:r>
                        <a:rPr lang="en-US" dirty="0"/>
                        <a:t>AX</a:t>
                      </a:r>
                    </a:p>
                  </a:txBody>
                  <a:tcPr/>
                </a:tc>
                <a:tc>
                  <a:txBody>
                    <a:bodyPr/>
                    <a:lstStyle/>
                    <a:p>
                      <a:r>
                        <a:rPr lang="en-US" dirty="0"/>
                        <a:t>CF/OF</a:t>
                      </a:r>
                    </a:p>
                  </a:txBody>
                  <a:tcPr/>
                </a:tc>
                <a:extLst>
                  <a:ext uri="{0D108BD9-81ED-4DB2-BD59-A6C34878D82A}">
                    <a16:rowId xmlns:a16="http://schemas.microsoft.com/office/drawing/2014/main" val="1725727824"/>
                  </a:ext>
                </a:extLst>
              </a:tr>
              <a:tr h="370840">
                <a:tc>
                  <a:txBody>
                    <a:bodyPr/>
                    <a:lstStyle/>
                    <a:p>
                      <a:r>
                        <a:rPr lang="en-US" dirty="0"/>
                        <a:t>MUL BX</a:t>
                      </a:r>
                    </a:p>
                  </a:txBody>
                  <a:tcPr/>
                </a:tc>
                <a:tc>
                  <a:txBody>
                    <a:bodyPr/>
                    <a:lstStyle/>
                    <a:p>
                      <a:r>
                        <a:rPr lang="en-US" dirty="0"/>
                        <a:t> 65535</a:t>
                      </a:r>
                    </a:p>
                  </a:txBody>
                  <a:tcPr/>
                </a:tc>
                <a:tc>
                  <a:txBody>
                    <a:bodyPr/>
                    <a:lstStyle/>
                    <a:p>
                      <a:r>
                        <a:rPr lang="en-US" dirty="0"/>
                        <a:t>0000FFFF</a:t>
                      </a:r>
                    </a:p>
                  </a:txBody>
                  <a:tcPr/>
                </a:tc>
                <a:tc>
                  <a:txBody>
                    <a:bodyPr/>
                    <a:lstStyle/>
                    <a:p>
                      <a:r>
                        <a:rPr lang="en-US" dirty="0"/>
                        <a:t>0000 </a:t>
                      </a:r>
                    </a:p>
                  </a:txBody>
                  <a:tcPr/>
                </a:tc>
                <a:tc>
                  <a:txBody>
                    <a:bodyPr/>
                    <a:lstStyle/>
                    <a:p>
                      <a:r>
                        <a:rPr lang="en-US" dirty="0"/>
                        <a:t>FFFF </a:t>
                      </a:r>
                    </a:p>
                  </a:txBody>
                  <a:tcPr/>
                </a:tc>
                <a:tc>
                  <a:txBody>
                    <a:bodyPr/>
                    <a:lstStyle/>
                    <a:p>
                      <a:r>
                        <a:rPr lang="en-US" dirty="0"/>
                        <a:t>0 </a:t>
                      </a:r>
                    </a:p>
                  </a:txBody>
                  <a:tcPr/>
                </a:tc>
                <a:extLst>
                  <a:ext uri="{0D108BD9-81ED-4DB2-BD59-A6C34878D82A}">
                    <a16:rowId xmlns:a16="http://schemas.microsoft.com/office/drawing/2014/main" val="2216238646"/>
                  </a:ext>
                </a:extLst>
              </a:tr>
              <a:tr h="370840">
                <a:tc>
                  <a:txBody>
                    <a:bodyPr/>
                    <a:lstStyle/>
                    <a:p>
                      <a:r>
                        <a:rPr lang="en-US" dirty="0"/>
                        <a:t>IMUL BX</a:t>
                      </a:r>
                    </a:p>
                  </a:txBody>
                  <a:tcPr/>
                </a:tc>
                <a:tc>
                  <a:txBody>
                    <a:bodyPr/>
                    <a:lstStyle/>
                    <a:p>
                      <a:r>
                        <a:rPr lang="en-US" dirty="0"/>
                        <a:t>-1</a:t>
                      </a:r>
                    </a:p>
                  </a:txBody>
                  <a:tcPr/>
                </a:tc>
                <a:tc>
                  <a:txBody>
                    <a:bodyPr/>
                    <a:lstStyle/>
                    <a:p>
                      <a:r>
                        <a:rPr lang="en-US" dirty="0"/>
                        <a:t>FFFFFFFF </a:t>
                      </a:r>
                    </a:p>
                  </a:txBody>
                  <a:tcPr/>
                </a:tc>
                <a:tc>
                  <a:txBody>
                    <a:bodyPr/>
                    <a:lstStyle/>
                    <a:p>
                      <a:r>
                        <a:rPr lang="en-US" dirty="0"/>
                        <a:t>FFFF </a:t>
                      </a:r>
                    </a:p>
                  </a:txBody>
                  <a:tcPr/>
                </a:tc>
                <a:tc>
                  <a:txBody>
                    <a:bodyPr/>
                    <a:lstStyle/>
                    <a:p>
                      <a:r>
                        <a:rPr lang="en-US" dirty="0"/>
                        <a:t>FFFF </a:t>
                      </a:r>
                    </a:p>
                  </a:txBody>
                  <a:tcPr/>
                </a:tc>
                <a:tc>
                  <a:txBody>
                    <a:bodyPr/>
                    <a:lstStyle/>
                    <a:p>
                      <a:r>
                        <a:rPr lang="en-US" dirty="0"/>
                        <a:t>0 </a:t>
                      </a:r>
                    </a:p>
                  </a:txBody>
                  <a:tcPr/>
                </a:tc>
                <a:extLst>
                  <a:ext uri="{0D108BD9-81ED-4DB2-BD59-A6C34878D82A}">
                    <a16:rowId xmlns:a16="http://schemas.microsoft.com/office/drawing/2014/main" val="2179223118"/>
                  </a:ext>
                </a:extLst>
              </a:tr>
            </a:tbl>
          </a:graphicData>
        </a:graphic>
      </p:graphicFrame>
      <p:sp>
        <p:nvSpPr>
          <p:cNvPr id="5" name="Rectangle 4">
            <a:extLst>
              <a:ext uri="{FF2B5EF4-FFF2-40B4-BE49-F238E27FC236}">
                <a16:creationId xmlns:a16="http://schemas.microsoft.com/office/drawing/2014/main" id="{61399E69-311C-4972-93DD-F698E41EEA8C}"/>
              </a:ext>
            </a:extLst>
          </p:cNvPr>
          <p:cNvSpPr/>
          <p:nvPr/>
        </p:nvSpPr>
        <p:spPr>
          <a:xfrm>
            <a:off x="694944" y="4586909"/>
            <a:ext cx="7925022" cy="1785104"/>
          </a:xfrm>
          <a:prstGeom prst="rect">
            <a:avLst/>
          </a:prstGeom>
        </p:spPr>
        <p:txBody>
          <a:bodyPr wrap="square">
            <a:spAutoFit/>
          </a:bodyPr>
          <a:lstStyle/>
          <a:p>
            <a:pPr marL="285750" indent="-285750">
              <a:buFont typeface="Wingdings" panose="05000000000000000000" pitchFamily="2" charset="2"/>
              <a:buChar char="Ø"/>
            </a:pPr>
            <a:r>
              <a:rPr lang="en-US" sz="2200" dirty="0"/>
              <a:t>For </a:t>
            </a:r>
            <a:r>
              <a:rPr lang="en-US" sz="2200" b="1" dirty="0"/>
              <a:t>MUL</a:t>
            </a:r>
            <a:r>
              <a:rPr lang="en-US" sz="2200" dirty="0"/>
              <a:t>. </a:t>
            </a:r>
            <a:r>
              <a:rPr lang="en-US" sz="2200" b="1" dirty="0"/>
              <a:t>DX = 0, </a:t>
            </a:r>
            <a:r>
              <a:rPr lang="en-US" sz="2200" dirty="0"/>
              <a:t>so CF/OF= </a:t>
            </a:r>
            <a:r>
              <a:rPr lang="en-US" sz="2200" b="1" dirty="0"/>
              <a:t>0</a:t>
            </a:r>
            <a:r>
              <a:rPr lang="en-US" sz="2200" dirty="0"/>
              <a:t>. </a:t>
            </a:r>
          </a:p>
          <a:p>
            <a:pPr marL="285750" indent="-285750">
              <a:buFont typeface="Wingdings" panose="05000000000000000000" pitchFamily="2" charset="2"/>
              <a:buChar char="Ø"/>
            </a:pPr>
            <a:endParaRPr lang="en-US" sz="2200" dirty="0"/>
          </a:p>
          <a:p>
            <a:pPr marL="285750" indent="-285750">
              <a:buFont typeface="Wingdings" panose="05000000000000000000" pitchFamily="2" charset="2"/>
              <a:buChar char="Ø"/>
            </a:pPr>
            <a:r>
              <a:rPr lang="en-US" sz="2200" dirty="0"/>
              <a:t>for </a:t>
            </a:r>
            <a:r>
              <a:rPr lang="en-US" sz="2200" b="1" dirty="0"/>
              <a:t>IMUL</a:t>
            </a:r>
            <a:r>
              <a:rPr lang="en-US" sz="2200" dirty="0"/>
              <a:t>, the signed interpretation of BX is</a:t>
            </a:r>
            <a:r>
              <a:rPr lang="en-US" sz="2200" b="1" dirty="0"/>
              <a:t> -1</a:t>
            </a:r>
            <a:r>
              <a:rPr lang="en-US" sz="2200" dirty="0"/>
              <a:t>, and the product is also </a:t>
            </a:r>
            <a:r>
              <a:rPr lang="en-US" sz="2200" b="1" dirty="0"/>
              <a:t>-1</a:t>
            </a:r>
            <a:r>
              <a:rPr lang="en-US" sz="2200" dirty="0"/>
              <a:t>. In 32 bits, this is </a:t>
            </a:r>
            <a:r>
              <a:rPr lang="en-US" sz="2200" dirty="0" err="1"/>
              <a:t>FFFFFFFFh</a:t>
            </a:r>
            <a:r>
              <a:rPr lang="en-US" sz="2200" dirty="0"/>
              <a:t>. CF/OF = 0 because DX is the sign extension of AX. </a:t>
            </a:r>
          </a:p>
        </p:txBody>
      </p:sp>
    </p:spTree>
    <p:extLst>
      <p:ext uri="{BB962C8B-B14F-4D97-AF65-F5344CB8AC3E}">
        <p14:creationId xmlns:p14="http://schemas.microsoft.com/office/powerpoint/2010/main" val="2821877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Example of Multiplication</a:t>
            </a:r>
          </a:p>
        </p:txBody>
      </p:sp>
      <p:pic>
        <p:nvPicPr>
          <p:cNvPr id="4" name="Picture 3">
            <a:extLst>
              <a:ext uri="{FF2B5EF4-FFF2-40B4-BE49-F238E27FC236}">
                <a16:creationId xmlns:a16="http://schemas.microsoft.com/office/drawing/2014/main" id="{E23FFC37-EBE2-4364-85E7-BFA625FDBF90}"/>
              </a:ext>
            </a:extLst>
          </p:cNvPr>
          <p:cNvPicPr>
            <a:picLocks noChangeAspect="1"/>
          </p:cNvPicPr>
          <p:nvPr/>
        </p:nvPicPr>
        <p:blipFill>
          <a:blip r:embed="rId2"/>
          <a:stretch>
            <a:fillRect/>
          </a:stretch>
        </p:blipFill>
        <p:spPr>
          <a:xfrm>
            <a:off x="704850" y="2484853"/>
            <a:ext cx="7734300" cy="2647950"/>
          </a:xfrm>
          <a:prstGeom prst="rect">
            <a:avLst/>
          </a:prstGeom>
        </p:spPr>
      </p:pic>
    </p:spTree>
    <p:extLst>
      <p:ext uri="{BB962C8B-B14F-4D97-AF65-F5344CB8AC3E}">
        <p14:creationId xmlns:p14="http://schemas.microsoft.com/office/powerpoint/2010/main" val="3178402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Example of Multiplication</a:t>
            </a:r>
          </a:p>
        </p:txBody>
      </p:sp>
      <p:pic>
        <p:nvPicPr>
          <p:cNvPr id="3" name="Picture 2">
            <a:extLst>
              <a:ext uri="{FF2B5EF4-FFF2-40B4-BE49-F238E27FC236}">
                <a16:creationId xmlns:a16="http://schemas.microsoft.com/office/drawing/2014/main" id="{3EFD7779-D76A-43D2-8013-9EB9E7910D95}"/>
              </a:ext>
            </a:extLst>
          </p:cNvPr>
          <p:cNvPicPr>
            <a:picLocks noChangeAspect="1"/>
          </p:cNvPicPr>
          <p:nvPr/>
        </p:nvPicPr>
        <p:blipFill>
          <a:blip r:embed="rId2"/>
          <a:stretch>
            <a:fillRect/>
          </a:stretch>
        </p:blipFill>
        <p:spPr>
          <a:xfrm>
            <a:off x="685800" y="2755656"/>
            <a:ext cx="7772400" cy="2190750"/>
          </a:xfrm>
          <a:prstGeom prst="rect">
            <a:avLst/>
          </a:prstGeom>
        </p:spPr>
      </p:pic>
    </p:spTree>
    <p:extLst>
      <p:ext uri="{BB962C8B-B14F-4D97-AF65-F5344CB8AC3E}">
        <p14:creationId xmlns:p14="http://schemas.microsoft.com/office/powerpoint/2010/main" val="3304159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Example of Multiplication</a:t>
            </a:r>
          </a:p>
        </p:txBody>
      </p:sp>
      <p:pic>
        <p:nvPicPr>
          <p:cNvPr id="4" name="Picture 3">
            <a:extLst>
              <a:ext uri="{FF2B5EF4-FFF2-40B4-BE49-F238E27FC236}">
                <a16:creationId xmlns:a16="http://schemas.microsoft.com/office/drawing/2014/main" id="{B2FB7F6B-FEA1-480D-B263-AC93E54C9816}"/>
              </a:ext>
            </a:extLst>
          </p:cNvPr>
          <p:cNvPicPr>
            <a:picLocks noChangeAspect="1"/>
          </p:cNvPicPr>
          <p:nvPr/>
        </p:nvPicPr>
        <p:blipFill>
          <a:blip r:embed="rId2"/>
          <a:stretch>
            <a:fillRect/>
          </a:stretch>
        </p:blipFill>
        <p:spPr>
          <a:xfrm>
            <a:off x="695325" y="2353773"/>
            <a:ext cx="7753350" cy="2971800"/>
          </a:xfrm>
          <a:prstGeom prst="rect">
            <a:avLst/>
          </a:prstGeom>
        </p:spPr>
      </p:pic>
    </p:spTree>
    <p:extLst>
      <p:ext uri="{BB962C8B-B14F-4D97-AF65-F5344CB8AC3E}">
        <p14:creationId xmlns:p14="http://schemas.microsoft.com/office/powerpoint/2010/main" val="3927614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Simple Applications· of MUL and IMUL </a:t>
            </a:r>
          </a:p>
        </p:txBody>
      </p:sp>
      <p:pic>
        <p:nvPicPr>
          <p:cNvPr id="3" name="Picture 2">
            <a:extLst>
              <a:ext uri="{FF2B5EF4-FFF2-40B4-BE49-F238E27FC236}">
                <a16:creationId xmlns:a16="http://schemas.microsoft.com/office/drawing/2014/main" id="{4E1174FA-BEF1-4BAD-9D69-6BC0F5D28DF2}"/>
              </a:ext>
            </a:extLst>
          </p:cNvPr>
          <p:cNvPicPr>
            <a:picLocks noChangeAspect="1"/>
          </p:cNvPicPr>
          <p:nvPr/>
        </p:nvPicPr>
        <p:blipFill>
          <a:blip r:embed="rId2"/>
          <a:stretch>
            <a:fillRect/>
          </a:stretch>
        </p:blipFill>
        <p:spPr>
          <a:xfrm>
            <a:off x="798341" y="2220497"/>
            <a:ext cx="7772400" cy="3486150"/>
          </a:xfrm>
          <a:prstGeom prst="rect">
            <a:avLst/>
          </a:prstGeom>
        </p:spPr>
      </p:pic>
    </p:spTree>
    <p:extLst>
      <p:ext uri="{BB962C8B-B14F-4D97-AF65-F5344CB8AC3E}">
        <p14:creationId xmlns:p14="http://schemas.microsoft.com/office/powerpoint/2010/main" val="3628673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Simple Applications (1) of MUL and IMUL </a:t>
            </a:r>
          </a:p>
        </p:txBody>
      </p:sp>
      <p:pic>
        <p:nvPicPr>
          <p:cNvPr id="4" name="Picture 3">
            <a:extLst>
              <a:ext uri="{FF2B5EF4-FFF2-40B4-BE49-F238E27FC236}">
                <a16:creationId xmlns:a16="http://schemas.microsoft.com/office/drawing/2014/main" id="{3FF55204-6733-441A-92EB-03B6A5D24140}"/>
              </a:ext>
            </a:extLst>
          </p:cNvPr>
          <p:cNvPicPr>
            <a:picLocks noChangeAspect="1"/>
          </p:cNvPicPr>
          <p:nvPr/>
        </p:nvPicPr>
        <p:blipFill>
          <a:blip r:embed="rId2"/>
          <a:stretch>
            <a:fillRect/>
          </a:stretch>
        </p:blipFill>
        <p:spPr>
          <a:xfrm>
            <a:off x="585025" y="2172798"/>
            <a:ext cx="8187553" cy="3426144"/>
          </a:xfrm>
          <a:prstGeom prst="rect">
            <a:avLst/>
          </a:prstGeom>
        </p:spPr>
      </p:pic>
    </p:spTree>
    <p:extLst>
      <p:ext uri="{BB962C8B-B14F-4D97-AF65-F5344CB8AC3E}">
        <p14:creationId xmlns:p14="http://schemas.microsoft.com/office/powerpoint/2010/main" val="2189992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Simple Applications (2) of MUL and IMUL continues…</a:t>
            </a:r>
          </a:p>
        </p:txBody>
      </p:sp>
      <p:pic>
        <p:nvPicPr>
          <p:cNvPr id="3" name="Picture 2">
            <a:extLst>
              <a:ext uri="{FF2B5EF4-FFF2-40B4-BE49-F238E27FC236}">
                <a16:creationId xmlns:a16="http://schemas.microsoft.com/office/drawing/2014/main" id="{4BE2114E-258E-4455-83D0-FE643FFDEBFB}"/>
              </a:ext>
            </a:extLst>
          </p:cNvPr>
          <p:cNvPicPr>
            <a:picLocks noChangeAspect="1"/>
          </p:cNvPicPr>
          <p:nvPr/>
        </p:nvPicPr>
        <p:blipFill>
          <a:blip r:embed="rId2"/>
          <a:stretch>
            <a:fillRect/>
          </a:stretch>
        </p:blipFill>
        <p:spPr>
          <a:xfrm>
            <a:off x="1365067" y="2056083"/>
            <a:ext cx="7140510" cy="4206179"/>
          </a:xfrm>
          <a:prstGeom prst="rect">
            <a:avLst/>
          </a:prstGeom>
        </p:spPr>
      </p:pic>
    </p:spTree>
    <p:extLst>
      <p:ext uri="{BB962C8B-B14F-4D97-AF65-F5344CB8AC3E}">
        <p14:creationId xmlns:p14="http://schemas.microsoft.com/office/powerpoint/2010/main" val="775914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7"/>
            <a:ext cx="7754112" cy="3896195"/>
          </a:xfrm>
        </p:spPr>
        <p:txBody>
          <a:bodyPr>
            <a:normAutofit/>
          </a:bodyPr>
          <a:lstStyle/>
          <a:p>
            <a:pPr marL="971550" lvl="0" indent="-514350" defTabSz="461518">
              <a:spcBef>
                <a:spcPts val="800"/>
              </a:spcBef>
              <a:buFont typeface="+mj-lt"/>
              <a:buAutoNum type="arabicPeriod"/>
              <a:defRPr sz="1800">
                <a:solidFill>
                  <a:srgbClr val="000000"/>
                </a:solidFill>
              </a:defRPr>
            </a:pPr>
            <a:r>
              <a:rPr lang="en-US" sz="2800" b="1" dirty="0">
                <a:solidFill>
                  <a:schemeClr val="tx1"/>
                </a:solidFill>
              </a:rPr>
              <a:t>Overview</a:t>
            </a:r>
          </a:p>
          <a:p>
            <a:pPr marL="971550" lvl="0" indent="-514350" defTabSz="461518">
              <a:spcBef>
                <a:spcPts val="800"/>
              </a:spcBef>
              <a:buFont typeface="+mj-lt"/>
              <a:buAutoNum type="arabicPeriod"/>
              <a:defRPr sz="1800">
                <a:solidFill>
                  <a:srgbClr val="000000"/>
                </a:solidFill>
              </a:defRPr>
            </a:pPr>
            <a:r>
              <a:rPr lang="en-US" sz="2800" b="1" dirty="0">
                <a:solidFill>
                  <a:schemeClr val="tx1"/>
                </a:solidFill>
              </a:rPr>
              <a:t>Multiplication </a:t>
            </a:r>
          </a:p>
          <a:p>
            <a:pPr marL="971550" lvl="0" indent="-514350" defTabSz="461518">
              <a:spcBef>
                <a:spcPts val="800"/>
              </a:spcBef>
              <a:buFont typeface="+mj-lt"/>
              <a:buAutoNum type="arabicPeriod"/>
              <a:defRPr sz="1800">
                <a:solidFill>
                  <a:srgbClr val="000000"/>
                </a:solidFill>
              </a:defRPr>
            </a:pPr>
            <a:r>
              <a:rPr lang="en-US" sz="2800" b="1" dirty="0">
                <a:solidFill>
                  <a:schemeClr val="tx1"/>
                </a:solidFill>
              </a:rPr>
              <a:t>Division </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Simple Applications of MUL and IMUL </a:t>
            </a:r>
          </a:p>
        </p:txBody>
      </p:sp>
      <p:pic>
        <p:nvPicPr>
          <p:cNvPr id="4" name="Picture 3">
            <a:extLst>
              <a:ext uri="{FF2B5EF4-FFF2-40B4-BE49-F238E27FC236}">
                <a16:creationId xmlns:a16="http://schemas.microsoft.com/office/drawing/2014/main" id="{E2CE9D8B-97E9-4698-A766-80E5777ADFBB}"/>
              </a:ext>
            </a:extLst>
          </p:cNvPr>
          <p:cNvPicPr>
            <a:picLocks noChangeAspect="1"/>
          </p:cNvPicPr>
          <p:nvPr/>
        </p:nvPicPr>
        <p:blipFill>
          <a:blip r:embed="rId2"/>
          <a:stretch>
            <a:fillRect/>
          </a:stretch>
        </p:blipFill>
        <p:spPr>
          <a:xfrm>
            <a:off x="594572" y="2143667"/>
            <a:ext cx="7954855" cy="4032049"/>
          </a:xfrm>
          <a:prstGeom prst="rect">
            <a:avLst/>
          </a:prstGeom>
        </p:spPr>
      </p:pic>
    </p:spTree>
    <p:extLst>
      <p:ext uri="{BB962C8B-B14F-4D97-AF65-F5344CB8AC3E}">
        <p14:creationId xmlns:p14="http://schemas.microsoft.com/office/powerpoint/2010/main" val="2218076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Syntax</a:t>
            </a:r>
          </a:p>
        </p:txBody>
      </p:sp>
      <p:sp>
        <p:nvSpPr>
          <p:cNvPr id="3" name="Rectangle 2">
            <a:extLst>
              <a:ext uri="{FF2B5EF4-FFF2-40B4-BE49-F238E27FC236}">
                <a16:creationId xmlns:a16="http://schemas.microsoft.com/office/drawing/2014/main" id="{AFA66944-14F3-49A6-B993-9372F483C700}"/>
              </a:ext>
            </a:extLst>
          </p:cNvPr>
          <p:cNvSpPr/>
          <p:nvPr/>
        </p:nvSpPr>
        <p:spPr>
          <a:xfrm>
            <a:off x="815926" y="2025908"/>
            <a:ext cx="7976382" cy="4431983"/>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Division Syntax</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t>Division Byte Form</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Division Word Form</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Division Overflow</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Sign Extension of the Dividend</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45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Syntax</a:t>
            </a:r>
          </a:p>
        </p:txBody>
      </p:sp>
      <p:sp>
        <p:nvSpPr>
          <p:cNvPr id="3" name="Rectangle 2">
            <a:extLst>
              <a:ext uri="{FF2B5EF4-FFF2-40B4-BE49-F238E27FC236}">
                <a16:creationId xmlns:a16="http://schemas.microsoft.com/office/drawing/2014/main" id="{AFA66944-14F3-49A6-B993-9372F483C700}"/>
              </a:ext>
            </a:extLst>
          </p:cNvPr>
          <p:cNvSpPr/>
          <p:nvPr/>
        </p:nvSpPr>
        <p:spPr>
          <a:xfrm>
            <a:off x="815926" y="2025908"/>
            <a:ext cx="7976382" cy="3477875"/>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When division is performed, we obtain two results, the </a:t>
            </a:r>
            <a:r>
              <a:rPr lang="en-US" sz="2200" b="1" dirty="0">
                <a:latin typeface="Times New Roman" panose="02020603050405020304" pitchFamily="18" charset="0"/>
                <a:cs typeface="Times New Roman" panose="02020603050405020304" pitchFamily="18" charset="0"/>
              </a:rPr>
              <a:t>quotient</a:t>
            </a:r>
            <a:r>
              <a:rPr lang="en-US" sz="2200" dirty="0">
                <a:latin typeface="Times New Roman" panose="02020603050405020304" pitchFamily="18" charset="0"/>
                <a:cs typeface="Times New Roman" panose="02020603050405020304" pitchFamily="18" charset="0"/>
              </a:rPr>
              <a:t> and the </a:t>
            </a:r>
            <a:r>
              <a:rPr lang="en-US" sz="2200" b="1" dirty="0">
                <a:latin typeface="Times New Roman" panose="02020603050405020304" pitchFamily="18" charset="0"/>
                <a:cs typeface="Times New Roman" panose="02020603050405020304" pitchFamily="18" charset="0"/>
              </a:rPr>
              <a:t>remainder</a:t>
            </a:r>
            <a:r>
              <a:rPr lang="en-US" sz="22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As with multiplication, there are separate Instructions for </a:t>
            </a:r>
            <a:r>
              <a:rPr lang="en-US" sz="2200" b="1" dirty="0">
                <a:latin typeface="Times New Roman" panose="02020603050405020304" pitchFamily="18" charset="0"/>
                <a:cs typeface="Times New Roman" panose="02020603050405020304" pitchFamily="18" charset="0"/>
              </a:rPr>
              <a:t>unsigned</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signed</a:t>
            </a:r>
            <a:r>
              <a:rPr lang="en-US" sz="2200" dirty="0">
                <a:latin typeface="Times New Roman" panose="02020603050405020304" pitchFamily="18" charset="0"/>
                <a:cs typeface="Times New Roman" panose="02020603050405020304" pitchFamily="18" charset="0"/>
              </a:rPr>
              <a:t> division</a:t>
            </a: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DIV</a:t>
            </a:r>
            <a:r>
              <a:rPr lang="en-US" sz="2200" dirty="0">
                <a:latin typeface="Times New Roman" panose="02020603050405020304" pitchFamily="18" charset="0"/>
                <a:cs typeface="Times New Roman" panose="02020603050405020304" pitchFamily="18" charset="0"/>
              </a:rPr>
              <a:t> (divide) is used for </a:t>
            </a:r>
            <a:r>
              <a:rPr lang="en-US" sz="2200" b="1" dirty="0">
                <a:latin typeface="Times New Roman" panose="02020603050405020304" pitchFamily="18" charset="0"/>
                <a:cs typeface="Times New Roman" panose="02020603050405020304" pitchFamily="18" charset="0"/>
              </a:rPr>
              <a:t>unsigned</a:t>
            </a:r>
            <a:r>
              <a:rPr lang="en-US" sz="2200" dirty="0">
                <a:latin typeface="Times New Roman" panose="02020603050405020304" pitchFamily="18" charset="0"/>
                <a:cs typeface="Times New Roman" panose="02020603050405020304" pitchFamily="18" charset="0"/>
              </a:rPr>
              <a:t> division </a:t>
            </a: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IDIV-</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lnteger</a:t>
            </a:r>
            <a:r>
              <a:rPr lang="en-US" sz="2200" dirty="0">
                <a:latin typeface="Times New Roman" panose="02020603050405020304" pitchFamily="18" charset="0"/>
                <a:cs typeface="Times New Roman" panose="02020603050405020304" pitchFamily="18" charset="0"/>
              </a:rPr>
              <a:t> divide) is used for </a:t>
            </a:r>
            <a:r>
              <a:rPr lang="en-US" sz="2200" b="1" dirty="0">
                <a:latin typeface="Times New Roman" panose="02020603050405020304" pitchFamily="18" charset="0"/>
                <a:cs typeface="Times New Roman" panose="02020603050405020304" pitchFamily="18" charset="0"/>
              </a:rPr>
              <a:t>signed</a:t>
            </a:r>
            <a:r>
              <a:rPr lang="en-US" sz="2200" dirty="0">
                <a:latin typeface="Times New Roman" panose="02020603050405020304" pitchFamily="18" charset="0"/>
                <a:cs typeface="Times New Roman" panose="02020603050405020304" pitchFamily="18" charset="0"/>
              </a:rPr>
              <a:t> division.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The syntax : </a:t>
            </a:r>
          </a:p>
          <a:p>
            <a:pPr marL="1714500" lvl="3"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DIV divisor </a:t>
            </a:r>
          </a:p>
          <a:p>
            <a:pPr marL="1714500" lvl="3"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IDIV divisor </a:t>
            </a:r>
          </a:p>
        </p:txBody>
      </p:sp>
    </p:spTree>
    <p:extLst>
      <p:ext uri="{BB962C8B-B14F-4D97-AF65-F5344CB8AC3E}">
        <p14:creationId xmlns:p14="http://schemas.microsoft.com/office/powerpoint/2010/main" val="1484727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Byte Form</a:t>
            </a:r>
          </a:p>
        </p:txBody>
      </p:sp>
      <p:sp>
        <p:nvSpPr>
          <p:cNvPr id="3" name="Rectangle 2">
            <a:extLst>
              <a:ext uri="{FF2B5EF4-FFF2-40B4-BE49-F238E27FC236}">
                <a16:creationId xmlns:a16="http://schemas.microsoft.com/office/drawing/2014/main" id="{AFA66944-14F3-49A6-B993-9372F483C700}"/>
              </a:ext>
            </a:extLst>
          </p:cNvPr>
          <p:cNvSpPr/>
          <p:nvPr/>
        </p:nvSpPr>
        <p:spPr>
          <a:xfrm>
            <a:off x="815926" y="2236923"/>
            <a:ext cx="7976382" cy="2800767"/>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divisor</a:t>
            </a:r>
            <a:r>
              <a:rPr lang="en-US" sz="2200" dirty="0">
                <a:latin typeface="Times New Roman" panose="02020603050405020304" pitchFamily="18" charset="0"/>
                <a:cs typeface="Times New Roman" panose="02020603050405020304" pitchFamily="18" charset="0"/>
              </a:rPr>
              <a:t> is an </a:t>
            </a:r>
            <a:r>
              <a:rPr lang="en-US" sz="2200" b="1" dirty="0">
                <a:latin typeface="Times New Roman" panose="02020603050405020304" pitchFamily="18" charset="0"/>
                <a:cs typeface="Times New Roman" panose="02020603050405020304" pitchFamily="18" charset="0"/>
              </a:rPr>
              <a:t>8-bit </a:t>
            </a:r>
            <a:r>
              <a:rPr lang="en-US" sz="2200" dirty="0">
                <a:latin typeface="Times New Roman" panose="02020603050405020304" pitchFamily="18" charset="0"/>
                <a:cs typeface="Times New Roman" panose="02020603050405020304" pitchFamily="18" charset="0"/>
              </a:rPr>
              <a:t>register or memory byte.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16-bit dividend</a:t>
            </a:r>
            <a:r>
              <a:rPr lang="en-US" sz="2200" dirty="0">
                <a:latin typeface="Times New Roman" panose="02020603050405020304" pitchFamily="18" charset="0"/>
                <a:cs typeface="Times New Roman" panose="02020603050405020304" pitchFamily="18" charset="0"/>
              </a:rPr>
              <a:t> is assumed to be in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After division, the </a:t>
            </a:r>
            <a:r>
              <a:rPr lang="en-US" sz="2200" b="1" dirty="0">
                <a:latin typeface="Times New Roman" panose="02020603050405020304" pitchFamily="18" charset="0"/>
                <a:cs typeface="Times New Roman" panose="02020603050405020304" pitchFamily="18" charset="0"/>
              </a:rPr>
              <a:t>8-bit quotient </a:t>
            </a:r>
            <a:r>
              <a:rPr lang="en-US" sz="2200" dirty="0">
                <a:latin typeface="Times New Roman" panose="02020603050405020304" pitchFamily="18" charset="0"/>
                <a:cs typeface="Times New Roman" panose="02020603050405020304" pitchFamily="18" charset="0"/>
              </a:rPr>
              <a:t>is in </a:t>
            </a:r>
            <a:r>
              <a:rPr lang="en-US" sz="2200" b="1" dirty="0">
                <a:latin typeface="Times New Roman" panose="02020603050405020304" pitchFamily="18" charset="0"/>
                <a:cs typeface="Times New Roman" panose="02020603050405020304" pitchFamily="18" charset="0"/>
              </a:rPr>
              <a:t>AL</a:t>
            </a:r>
            <a:r>
              <a:rPr lang="en-US" sz="2200" dirty="0">
                <a:latin typeface="Times New Roman" panose="02020603050405020304" pitchFamily="18" charset="0"/>
                <a:cs typeface="Times New Roman" panose="02020603050405020304" pitchFamily="18" charset="0"/>
              </a:rPr>
              <a:t> and the </a:t>
            </a:r>
            <a:r>
              <a:rPr lang="en-US" sz="2200" b="1" dirty="0">
                <a:latin typeface="Times New Roman" panose="02020603050405020304" pitchFamily="18" charset="0"/>
                <a:cs typeface="Times New Roman" panose="02020603050405020304" pitchFamily="18" charset="0"/>
              </a:rPr>
              <a:t>8-bit remainder i</a:t>
            </a:r>
            <a:r>
              <a:rPr lang="en-US" sz="2200" dirty="0">
                <a:latin typeface="Times New Roman" panose="02020603050405020304" pitchFamily="18" charset="0"/>
                <a:cs typeface="Times New Roman" panose="02020603050405020304" pitchFamily="18" charset="0"/>
              </a:rPr>
              <a:t>s in </a:t>
            </a:r>
            <a:r>
              <a:rPr lang="en-US" sz="2200" b="1" dirty="0">
                <a:latin typeface="Times New Roman" panose="02020603050405020304" pitchFamily="18" charset="0"/>
                <a:cs typeface="Times New Roman" panose="02020603050405020304" pitchFamily="18" charset="0"/>
              </a:rPr>
              <a:t>AH</a:t>
            </a:r>
            <a:r>
              <a:rPr lang="en-US" sz="22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divisor</a:t>
            </a:r>
            <a:r>
              <a:rPr lang="en-US" sz="2200" dirty="0">
                <a:latin typeface="Times New Roman" panose="02020603050405020304" pitchFamily="18" charset="0"/>
                <a:cs typeface="Times New Roman" panose="02020603050405020304" pitchFamily="18" charset="0"/>
              </a:rPr>
              <a:t> may not be a </a:t>
            </a:r>
            <a:r>
              <a:rPr lang="en-US" sz="2200" b="1" dirty="0">
                <a:latin typeface="Times New Roman" panose="02020603050405020304" pitchFamily="18" charset="0"/>
                <a:cs typeface="Times New Roman" panose="02020603050405020304" pitchFamily="18" charset="0"/>
              </a:rPr>
              <a:t>constant</a:t>
            </a:r>
          </a:p>
        </p:txBody>
      </p:sp>
    </p:spTree>
    <p:extLst>
      <p:ext uri="{BB962C8B-B14F-4D97-AF65-F5344CB8AC3E}">
        <p14:creationId xmlns:p14="http://schemas.microsoft.com/office/powerpoint/2010/main" val="1614112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Word Form</a:t>
            </a:r>
          </a:p>
        </p:txBody>
      </p:sp>
      <p:sp>
        <p:nvSpPr>
          <p:cNvPr id="3" name="Rectangle 2">
            <a:extLst>
              <a:ext uri="{FF2B5EF4-FFF2-40B4-BE49-F238E27FC236}">
                <a16:creationId xmlns:a16="http://schemas.microsoft.com/office/drawing/2014/main" id="{AFA66944-14F3-49A6-B993-9372F483C700}"/>
              </a:ext>
            </a:extLst>
          </p:cNvPr>
          <p:cNvSpPr/>
          <p:nvPr/>
        </p:nvSpPr>
        <p:spPr>
          <a:xfrm>
            <a:off x="815926" y="1969631"/>
            <a:ext cx="7976382" cy="3477875"/>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Here the divisor is a </a:t>
            </a:r>
            <a:r>
              <a:rPr lang="en-US" sz="2200" b="1" dirty="0">
                <a:latin typeface="Times New Roman" panose="02020603050405020304" pitchFamily="18" charset="0"/>
                <a:cs typeface="Times New Roman" panose="02020603050405020304" pitchFamily="18" charset="0"/>
              </a:rPr>
              <a:t>16-bit</a:t>
            </a:r>
            <a:r>
              <a:rPr lang="en-US" sz="2200" dirty="0">
                <a:latin typeface="Times New Roman" panose="02020603050405020304" pitchFamily="18" charset="0"/>
                <a:cs typeface="Times New Roman" panose="02020603050405020304" pitchFamily="18" charset="0"/>
              </a:rPr>
              <a:t> register or memory word</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32-bit dividend is assumed to be in </a:t>
            </a:r>
            <a:r>
              <a:rPr lang="en-US" sz="2200" b="1" dirty="0">
                <a:latin typeface="Times New Roman" panose="02020603050405020304" pitchFamily="18" charset="0"/>
                <a:cs typeface="Times New Roman" panose="02020603050405020304" pitchFamily="18" charset="0"/>
              </a:rPr>
              <a:t>DX:AX</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After division, the 16-bit quotient is in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and the 16-bit </a:t>
            </a:r>
            <a:r>
              <a:rPr lang="en-US" sz="2200" b="1" dirty="0">
                <a:latin typeface="Times New Roman" panose="02020603050405020304" pitchFamily="18" charset="0"/>
                <a:cs typeface="Times New Roman" panose="02020603050405020304" pitchFamily="18" charset="0"/>
              </a:rPr>
              <a:t>remainder</a:t>
            </a:r>
            <a:r>
              <a:rPr lang="en-US" sz="2200" dirty="0">
                <a:latin typeface="Times New Roman" panose="02020603050405020304" pitchFamily="18" charset="0"/>
                <a:cs typeface="Times New Roman" panose="02020603050405020304" pitchFamily="18" charset="0"/>
              </a:rPr>
              <a:t> is in </a:t>
            </a:r>
            <a:r>
              <a:rPr lang="en-US" sz="2200" b="1" dirty="0">
                <a:latin typeface="Times New Roman" panose="02020603050405020304" pitchFamily="18" charset="0"/>
                <a:cs typeface="Times New Roman" panose="02020603050405020304" pitchFamily="18" charset="0"/>
              </a:rPr>
              <a:t>DX</a:t>
            </a:r>
            <a:r>
              <a:rPr lang="en-US" sz="22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divisor may not be a constant. </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a:t>
            </a:r>
            <a:r>
              <a:rPr lang="en-US" sz="2200" b="1" dirty="0">
                <a:latin typeface="Times New Roman" panose="02020603050405020304" pitchFamily="18" charset="0"/>
                <a:cs typeface="Times New Roman" panose="02020603050405020304" pitchFamily="18" charset="0"/>
              </a:rPr>
              <a:t>signed</a:t>
            </a:r>
            <a:r>
              <a:rPr lang="en-US" sz="2200" dirty="0">
                <a:latin typeface="Times New Roman" panose="02020603050405020304" pitchFamily="18" charset="0"/>
                <a:cs typeface="Times New Roman" panose="02020603050405020304" pitchFamily="18" charset="0"/>
              </a:rPr>
              <a:t> division, the remainder has the same sign as the dividend. If both dividend and divisor are positive, </a:t>
            </a:r>
            <a:r>
              <a:rPr lang="en-US" sz="2200" b="1" dirty="0">
                <a:latin typeface="Times New Roman" panose="02020603050405020304" pitchFamily="18" charset="0"/>
                <a:cs typeface="Times New Roman" panose="02020603050405020304" pitchFamily="18" charset="0"/>
              </a:rPr>
              <a:t>DIV</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IDIV</a:t>
            </a:r>
            <a:r>
              <a:rPr lang="en-US" sz="2200" dirty="0">
                <a:latin typeface="Times New Roman" panose="02020603050405020304" pitchFamily="18" charset="0"/>
                <a:cs typeface="Times New Roman" panose="02020603050405020304" pitchFamily="18" charset="0"/>
              </a:rPr>
              <a:t> give the same result. </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effect of </a:t>
            </a:r>
            <a:r>
              <a:rPr lang="en-US" sz="2200" b="1" dirty="0">
                <a:latin typeface="Times New Roman" panose="02020603050405020304" pitchFamily="18" charset="0"/>
                <a:cs typeface="Times New Roman" panose="02020603050405020304" pitchFamily="18" charset="0"/>
              </a:rPr>
              <a:t>DIV /IDIV </a:t>
            </a:r>
            <a:r>
              <a:rPr lang="en-US" sz="2200" dirty="0">
                <a:latin typeface="Times New Roman" panose="02020603050405020304" pitchFamily="18" charset="0"/>
                <a:cs typeface="Times New Roman" panose="02020603050405020304" pitchFamily="18" charset="0"/>
              </a:rPr>
              <a:t>on the </a:t>
            </a:r>
            <a:r>
              <a:rPr lang="en-US" sz="2200" b="1" dirty="0">
                <a:latin typeface="Times New Roman" panose="02020603050405020304" pitchFamily="18" charset="0"/>
                <a:cs typeface="Times New Roman" panose="02020603050405020304" pitchFamily="18" charset="0"/>
              </a:rPr>
              <a:t>flags</a:t>
            </a:r>
            <a:r>
              <a:rPr lang="en-US" sz="2200" dirty="0">
                <a:latin typeface="Times New Roman" panose="02020603050405020304" pitchFamily="18" charset="0"/>
                <a:cs typeface="Times New Roman" panose="02020603050405020304" pitchFamily="18" charset="0"/>
              </a:rPr>
              <a:t> is that all status flags are </a:t>
            </a:r>
            <a:r>
              <a:rPr lang="en-US" sz="2200" b="1" dirty="0">
                <a:latin typeface="Times New Roman" panose="02020603050405020304" pitchFamily="18" charset="0"/>
                <a:cs typeface="Times New Roman" panose="02020603050405020304" pitchFamily="18" charset="0"/>
              </a:rPr>
              <a:t>undefined</a:t>
            </a:r>
          </a:p>
        </p:txBody>
      </p:sp>
    </p:spTree>
    <p:extLst>
      <p:ext uri="{BB962C8B-B14F-4D97-AF65-F5344CB8AC3E}">
        <p14:creationId xmlns:p14="http://schemas.microsoft.com/office/powerpoint/2010/main" val="309689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Overflow</a:t>
            </a:r>
          </a:p>
        </p:txBody>
      </p:sp>
      <p:sp>
        <p:nvSpPr>
          <p:cNvPr id="3" name="Rectangle 2">
            <a:extLst>
              <a:ext uri="{FF2B5EF4-FFF2-40B4-BE49-F238E27FC236}">
                <a16:creationId xmlns:a16="http://schemas.microsoft.com/office/drawing/2014/main" id="{AFA66944-14F3-49A6-B993-9372F483C700}"/>
              </a:ext>
            </a:extLst>
          </p:cNvPr>
          <p:cNvSpPr/>
          <p:nvPr/>
        </p:nvSpPr>
        <p:spPr>
          <a:xfrm>
            <a:off x="815926" y="2236923"/>
            <a:ext cx="7976382" cy="2462213"/>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It is possible that the </a:t>
            </a:r>
            <a:r>
              <a:rPr lang="en-US" sz="2200" b="1" dirty="0">
                <a:latin typeface="Times New Roman" panose="02020603050405020304" pitchFamily="18" charset="0"/>
                <a:cs typeface="Times New Roman" panose="02020603050405020304" pitchFamily="18" charset="0"/>
              </a:rPr>
              <a:t>quotient</a:t>
            </a:r>
            <a:r>
              <a:rPr lang="en-US" sz="2200" dirty="0">
                <a:latin typeface="Times New Roman" panose="02020603050405020304" pitchFamily="18" charset="0"/>
                <a:cs typeface="Times New Roman" panose="02020603050405020304" pitchFamily="18" charset="0"/>
              </a:rPr>
              <a:t> will be too big to fit in the specified destination· (</a:t>
            </a:r>
            <a:r>
              <a:rPr lang="en-US" sz="2200" b="1" dirty="0">
                <a:latin typeface="Times New Roman" panose="02020603050405020304" pitchFamily="18" charset="0"/>
                <a:cs typeface="Times New Roman" panose="02020603050405020304" pitchFamily="18" charset="0"/>
              </a:rPr>
              <a:t>AL</a:t>
            </a:r>
            <a:r>
              <a:rPr lang="en-US" sz="2200" dirty="0">
                <a:latin typeface="Times New Roman" panose="02020603050405020304" pitchFamily="18" charset="0"/>
                <a:cs typeface="Times New Roman" panose="02020603050405020304" pitchFamily="18" charset="0"/>
              </a:rPr>
              <a:t> or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This can happen if the </a:t>
            </a:r>
            <a:r>
              <a:rPr lang="en-US" sz="2200" b="1" dirty="0">
                <a:latin typeface="Times New Roman" panose="02020603050405020304" pitchFamily="18" charset="0"/>
                <a:cs typeface="Times New Roman" panose="02020603050405020304" pitchFamily="18" charset="0"/>
              </a:rPr>
              <a:t>divisor</a:t>
            </a:r>
            <a:r>
              <a:rPr lang="en-US" sz="2200" dirty="0">
                <a:latin typeface="Times New Roman" panose="02020603050405020304" pitchFamily="18" charset="0"/>
                <a:cs typeface="Times New Roman" panose="02020603050405020304" pitchFamily="18" charset="0"/>
              </a:rPr>
              <a:t> is much smaller than the </a:t>
            </a:r>
            <a:r>
              <a:rPr lang="en-US" sz="2200" b="1" dirty="0">
                <a:latin typeface="Times New Roman" panose="02020603050405020304" pitchFamily="18" charset="0"/>
                <a:cs typeface="Times New Roman" panose="02020603050405020304" pitchFamily="18" charset="0"/>
              </a:rPr>
              <a:t>dividend</a:t>
            </a:r>
          </a:p>
          <a:p>
            <a:pPr marL="342900" indent="-342900">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When this happens, the program terminates, and the system displays the message "</a:t>
            </a:r>
            <a:r>
              <a:rPr lang="en-US" sz="2200" b="1" dirty="0">
                <a:latin typeface="Times New Roman" panose="02020603050405020304" pitchFamily="18" charset="0"/>
                <a:cs typeface="Times New Roman" panose="02020603050405020304" pitchFamily="18" charset="0"/>
              </a:rPr>
              <a:t>Divide Overflow</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3473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Example </a:t>
            </a:r>
          </a:p>
        </p:txBody>
      </p:sp>
      <p:pic>
        <p:nvPicPr>
          <p:cNvPr id="4" name="Picture 3">
            <a:extLst>
              <a:ext uri="{FF2B5EF4-FFF2-40B4-BE49-F238E27FC236}">
                <a16:creationId xmlns:a16="http://schemas.microsoft.com/office/drawing/2014/main" id="{55D58266-EA28-4627-BE19-4E14D6AA8A34}"/>
              </a:ext>
            </a:extLst>
          </p:cNvPr>
          <p:cNvPicPr>
            <a:picLocks noChangeAspect="1"/>
          </p:cNvPicPr>
          <p:nvPr/>
        </p:nvPicPr>
        <p:blipFill rotWithShape="1">
          <a:blip r:embed="rId2"/>
          <a:srcRect t="38329"/>
          <a:stretch/>
        </p:blipFill>
        <p:spPr>
          <a:xfrm>
            <a:off x="881221" y="2221738"/>
            <a:ext cx="7876334" cy="3250594"/>
          </a:xfrm>
          <a:prstGeom prst="rect">
            <a:avLst/>
          </a:prstGeom>
        </p:spPr>
      </p:pic>
    </p:spTree>
    <p:extLst>
      <p:ext uri="{BB962C8B-B14F-4D97-AF65-F5344CB8AC3E}">
        <p14:creationId xmlns:p14="http://schemas.microsoft.com/office/powerpoint/2010/main" val="1539292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Example </a:t>
            </a:r>
          </a:p>
        </p:txBody>
      </p:sp>
      <p:pic>
        <p:nvPicPr>
          <p:cNvPr id="3" name="Picture 2">
            <a:extLst>
              <a:ext uri="{FF2B5EF4-FFF2-40B4-BE49-F238E27FC236}">
                <a16:creationId xmlns:a16="http://schemas.microsoft.com/office/drawing/2014/main" id="{8C202C1C-C029-4F23-82D1-5C152C930C81}"/>
              </a:ext>
            </a:extLst>
          </p:cNvPr>
          <p:cNvPicPr>
            <a:picLocks noChangeAspect="1"/>
          </p:cNvPicPr>
          <p:nvPr/>
        </p:nvPicPr>
        <p:blipFill>
          <a:blip r:embed="rId2"/>
          <a:stretch>
            <a:fillRect/>
          </a:stretch>
        </p:blipFill>
        <p:spPr>
          <a:xfrm>
            <a:off x="605658" y="2443474"/>
            <a:ext cx="7524750" cy="466725"/>
          </a:xfrm>
          <a:prstGeom prst="rect">
            <a:avLst/>
          </a:prstGeom>
        </p:spPr>
      </p:pic>
      <p:pic>
        <p:nvPicPr>
          <p:cNvPr id="5" name="Picture 4">
            <a:extLst>
              <a:ext uri="{FF2B5EF4-FFF2-40B4-BE49-F238E27FC236}">
                <a16:creationId xmlns:a16="http://schemas.microsoft.com/office/drawing/2014/main" id="{6EDCC78F-A654-447C-B356-BF2FB5F63590}"/>
              </a:ext>
            </a:extLst>
          </p:cNvPr>
          <p:cNvPicPr>
            <a:picLocks noChangeAspect="1"/>
          </p:cNvPicPr>
          <p:nvPr/>
        </p:nvPicPr>
        <p:blipFill>
          <a:blip r:embed="rId3"/>
          <a:stretch>
            <a:fillRect/>
          </a:stretch>
        </p:blipFill>
        <p:spPr>
          <a:xfrm>
            <a:off x="605658" y="3147196"/>
            <a:ext cx="7915638" cy="2347193"/>
          </a:xfrm>
          <a:prstGeom prst="rect">
            <a:avLst/>
          </a:prstGeom>
        </p:spPr>
      </p:pic>
    </p:spTree>
    <p:extLst>
      <p:ext uri="{BB962C8B-B14F-4D97-AF65-F5344CB8AC3E}">
        <p14:creationId xmlns:p14="http://schemas.microsoft.com/office/powerpoint/2010/main" val="745923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Example </a:t>
            </a:r>
          </a:p>
        </p:txBody>
      </p:sp>
      <p:pic>
        <p:nvPicPr>
          <p:cNvPr id="4" name="Picture 3">
            <a:extLst>
              <a:ext uri="{FF2B5EF4-FFF2-40B4-BE49-F238E27FC236}">
                <a16:creationId xmlns:a16="http://schemas.microsoft.com/office/drawing/2014/main" id="{14EBCCFE-908C-4FB9-BF1D-63190701233E}"/>
              </a:ext>
            </a:extLst>
          </p:cNvPr>
          <p:cNvPicPr>
            <a:picLocks noChangeAspect="1"/>
          </p:cNvPicPr>
          <p:nvPr/>
        </p:nvPicPr>
        <p:blipFill>
          <a:blip r:embed="rId2"/>
          <a:stretch>
            <a:fillRect/>
          </a:stretch>
        </p:blipFill>
        <p:spPr>
          <a:xfrm>
            <a:off x="738187" y="2017059"/>
            <a:ext cx="7929608" cy="4162425"/>
          </a:xfrm>
          <a:prstGeom prst="rect">
            <a:avLst/>
          </a:prstGeom>
        </p:spPr>
      </p:pic>
    </p:spTree>
    <p:extLst>
      <p:ext uri="{BB962C8B-B14F-4D97-AF65-F5344CB8AC3E}">
        <p14:creationId xmlns:p14="http://schemas.microsoft.com/office/powerpoint/2010/main" val="810126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Example </a:t>
            </a:r>
          </a:p>
        </p:txBody>
      </p:sp>
      <p:pic>
        <p:nvPicPr>
          <p:cNvPr id="3" name="Picture 2">
            <a:extLst>
              <a:ext uri="{FF2B5EF4-FFF2-40B4-BE49-F238E27FC236}">
                <a16:creationId xmlns:a16="http://schemas.microsoft.com/office/drawing/2014/main" id="{FCDBBF9E-C673-40A9-96A1-8E7CA47A0DFB}"/>
              </a:ext>
            </a:extLst>
          </p:cNvPr>
          <p:cNvPicPr>
            <a:picLocks noChangeAspect="1"/>
          </p:cNvPicPr>
          <p:nvPr/>
        </p:nvPicPr>
        <p:blipFill>
          <a:blip r:embed="rId2"/>
          <a:stretch>
            <a:fillRect/>
          </a:stretch>
        </p:blipFill>
        <p:spPr>
          <a:xfrm>
            <a:off x="752475" y="2045195"/>
            <a:ext cx="8021016" cy="4130523"/>
          </a:xfrm>
          <a:prstGeom prst="rect">
            <a:avLst/>
          </a:prstGeom>
        </p:spPr>
      </p:pic>
    </p:spTree>
    <p:extLst>
      <p:ext uri="{BB962C8B-B14F-4D97-AF65-F5344CB8AC3E}">
        <p14:creationId xmlns:p14="http://schemas.microsoft.com/office/powerpoint/2010/main" val="1181626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Overview</a:t>
            </a:r>
          </a:p>
        </p:txBody>
      </p:sp>
      <p:sp>
        <p:nvSpPr>
          <p:cNvPr id="3" name="Subtitle 2"/>
          <p:cNvSpPr>
            <a:spLocks noGrp="1"/>
          </p:cNvSpPr>
          <p:nvPr>
            <p:ph type="subTitle" idx="1"/>
          </p:nvPr>
        </p:nvSpPr>
        <p:spPr>
          <a:xfrm>
            <a:off x="486697" y="2363927"/>
            <a:ext cx="7754112" cy="3896195"/>
          </a:xfrm>
        </p:spPr>
        <p:txBody>
          <a:bodyPr>
            <a:normAutofit/>
          </a:bodyPr>
          <a:lstStyle/>
          <a:p>
            <a:pPr marL="800100" lvl="0" indent="-342900" defTabSz="461518">
              <a:spcBef>
                <a:spcPts val="800"/>
              </a:spcBef>
              <a:buFont typeface="Wingdings" panose="05000000000000000000" pitchFamily="2" charset="2"/>
              <a:buChar char="Ø"/>
              <a:defRPr sz="1800">
                <a:solidFill>
                  <a:srgbClr val="000000"/>
                </a:solidFill>
              </a:defRPr>
            </a:pPr>
            <a:r>
              <a:rPr lang="en-US" sz="2200" dirty="0">
                <a:solidFill>
                  <a:schemeClr val="tx1"/>
                </a:solidFill>
              </a:rPr>
              <a:t>In this chapter, we introduce Instructions for multiplying and dividing any numbers</a:t>
            </a:r>
          </a:p>
          <a:p>
            <a:pPr marL="457200" lvl="0" defTabSz="461518">
              <a:spcBef>
                <a:spcPts val="800"/>
              </a:spcBef>
              <a:defRPr sz="1800">
                <a:solidFill>
                  <a:srgbClr val="000000"/>
                </a:solidFill>
              </a:defRPr>
            </a:pPr>
            <a:endParaRPr lang="en-US" sz="2200" dirty="0">
              <a:solidFill>
                <a:schemeClr val="tx1"/>
              </a:solidFill>
            </a:endParaRPr>
          </a:p>
          <a:p>
            <a:pPr marL="971550" lvl="0" indent="-514350" defTabSz="461518">
              <a:spcBef>
                <a:spcPts val="800"/>
              </a:spcBef>
              <a:buFont typeface="Wingdings" panose="05000000000000000000" pitchFamily="2" charset="2"/>
              <a:buChar char="Ø"/>
              <a:defRPr sz="1800">
                <a:solidFill>
                  <a:srgbClr val="000000"/>
                </a:solidFill>
              </a:defRPr>
            </a:pPr>
            <a:r>
              <a:rPr lang="en-US" sz="2200" dirty="0">
                <a:solidFill>
                  <a:schemeClr val="tx1"/>
                </a:solidFill>
              </a:rPr>
              <a:t>The process of multiplication and division is different for signed and unsigned numbers. So there are different Instructions for signed and unsigned multiplication and division. </a:t>
            </a:r>
          </a:p>
          <a:p>
            <a:pPr marL="971550" lvl="0" indent="-514350" defTabSz="461518">
              <a:spcBef>
                <a:spcPts val="800"/>
              </a:spcBef>
              <a:buFont typeface="Wingdings" panose="05000000000000000000" pitchFamily="2" charset="2"/>
              <a:buChar char="Ø"/>
              <a:defRPr sz="1800">
                <a:solidFill>
                  <a:srgbClr val="000000"/>
                </a:solidFill>
              </a:defRPr>
            </a:pPr>
            <a:endParaRPr lang="en-US" sz="2200" dirty="0">
              <a:solidFill>
                <a:schemeClr val="tx1"/>
              </a:solidFill>
            </a:endParaRPr>
          </a:p>
          <a:p>
            <a:pPr marL="971550" lvl="0" indent="-514350" defTabSz="461518">
              <a:spcBef>
                <a:spcPts val="800"/>
              </a:spcBef>
              <a:buFont typeface="Wingdings" panose="05000000000000000000" pitchFamily="2" charset="2"/>
              <a:buChar char="Ø"/>
              <a:defRPr sz="1800">
                <a:solidFill>
                  <a:srgbClr val="000000"/>
                </a:solidFill>
              </a:defRPr>
            </a:pPr>
            <a:r>
              <a:rPr lang="en-US" sz="2200" dirty="0">
                <a:solidFill>
                  <a:schemeClr val="tx1"/>
                </a:solidFill>
              </a:rPr>
              <a:t>Again, these instructions have byte and word forms</a:t>
            </a:r>
          </a:p>
        </p:txBody>
      </p:sp>
    </p:spTree>
    <p:extLst>
      <p:ext uri="{BB962C8B-B14F-4D97-AF65-F5344CB8AC3E}">
        <p14:creationId xmlns:p14="http://schemas.microsoft.com/office/powerpoint/2010/main" val="3111842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Sign Extension of the Dividend </a:t>
            </a:r>
          </a:p>
        </p:txBody>
      </p:sp>
      <p:sp>
        <p:nvSpPr>
          <p:cNvPr id="5" name="Rectangle 4">
            <a:extLst>
              <a:ext uri="{FF2B5EF4-FFF2-40B4-BE49-F238E27FC236}">
                <a16:creationId xmlns:a16="http://schemas.microsoft.com/office/drawing/2014/main" id="{6BAFEDBE-6428-4A9C-A0B3-A247752CE1AB}"/>
              </a:ext>
            </a:extLst>
          </p:cNvPr>
          <p:cNvSpPr/>
          <p:nvPr/>
        </p:nvSpPr>
        <p:spPr>
          <a:xfrm>
            <a:off x="476205" y="2274838"/>
            <a:ext cx="8091019" cy="3939540"/>
          </a:xfrm>
          <a:prstGeom prst="rect">
            <a:avLst/>
          </a:prstGeom>
        </p:spPr>
        <p:txBody>
          <a:bodyPr wrap="square">
            <a:spAutoFit/>
          </a:bodyPr>
          <a:lstStyle/>
          <a:p>
            <a:pPr algn="ctr"/>
            <a:r>
              <a:rPr lang="en-US" sz="3000" b="1" dirty="0"/>
              <a:t>Word Division </a:t>
            </a:r>
          </a:p>
          <a:p>
            <a:pPr marL="342900" indent="-342900">
              <a:buFont typeface="Wingdings" panose="05000000000000000000" pitchFamily="2" charset="2"/>
              <a:buChar char="Ø"/>
            </a:pPr>
            <a:r>
              <a:rPr lang="en-US" sz="2200" dirty="0"/>
              <a:t>In </a:t>
            </a:r>
            <a:r>
              <a:rPr lang="en-US" sz="2200" b="1" dirty="0"/>
              <a:t>word</a:t>
            </a:r>
            <a:r>
              <a:rPr lang="en-US" sz="2200" dirty="0"/>
              <a:t> division, the dividend Is in </a:t>
            </a:r>
            <a:r>
              <a:rPr lang="en-US" sz="2200" b="1" dirty="0"/>
              <a:t>DX:AX </a:t>
            </a:r>
            <a:r>
              <a:rPr lang="en-US" sz="2200" dirty="0"/>
              <a:t>even if the actual dividend will fit in AX. In this case </a:t>
            </a:r>
            <a:r>
              <a:rPr lang="en-US" sz="2200" b="1" dirty="0"/>
              <a:t>DX</a:t>
            </a:r>
            <a:r>
              <a:rPr lang="en-US" sz="2200" dirty="0"/>
              <a:t> should be prepared as follows:</a:t>
            </a:r>
          </a:p>
          <a:p>
            <a:pPr marL="342900" indent="-342900">
              <a:buFont typeface="Wingdings" panose="05000000000000000000" pitchFamily="2" charset="2"/>
              <a:buChar char="Ø"/>
            </a:pPr>
            <a:endParaRPr lang="en-US" sz="2200" dirty="0"/>
          </a:p>
          <a:p>
            <a:pPr marL="800100" lvl="1" indent="-342900">
              <a:buFont typeface="Wingdings" panose="05000000000000000000" pitchFamily="2" charset="2"/>
              <a:buChar char="Ø"/>
            </a:pPr>
            <a:r>
              <a:rPr lang="en-US" sz="2200" dirty="0"/>
              <a:t> 1. For </a:t>
            </a:r>
            <a:r>
              <a:rPr lang="en-US" sz="2200" b="1" dirty="0"/>
              <a:t>DIV</a:t>
            </a:r>
            <a:r>
              <a:rPr lang="en-US" sz="2200" dirty="0"/>
              <a:t>, </a:t>
            </a:r>
            <a:r>
              <a:rPr lang="en-US" sz="2200" b="1" dirty="0"/>
              <a:t>DX</a:t>
            </a:r>
            <a:r>
              <a:rPr lang="en-US" sz="2200" dirty="0"/>
              <a:t> should be cleared. </a:t>
            </a:r>
          </a:p>
          <a:p>
            <a:pPr marL="800100" lvl="1" indent="-342900">
              <a:buFont typeface="Wingdings" panose="05000000000000000000" pitchFamily="2" charset="2"/>
              <a:buChar char="Ø"/>
            </a:pPr>
            <a:endParaRPr lang="en-US" sz="2200" dirty="0"/>
          </a:p>
          <a:p>
            <a:pPr marL="800100" lvl="1" indent="-342900">
              <a:buFont typeface="Wingdings" panose="05000000000000000000" pitchFamily="2" charset="2"/>
              <a:buChar char="Ø"/>
            </a:pPr>
            <a:r>
              <a:rPr lang="en-US" sz="2200" dirty="0"/>
              <a:t>2. For </a:t>
            </a:r>
            <a:r>
              <a:rPr lang="en-US" sz="2200" b="1" dirty="0"/>
              <a:t>IDIV,</a:t>
            </a:r>
            <a:r>
              <a:rPr lang="en-US" sz="2200" dirty="0"/>
              <a:t> </a:t>
            </a:r>
            <a:r>
              <a:rPr lang="en-US" sz="2200" b="1" dirty="0"/>
              <a:t>DX</a:t>
            </a:r>
            <a:r>
              <a:rPr lang="en-US" sz="2200" dirty="0"/>
              <a:t> should be made the </a:t>
            </a:r>
            <a:r>
              <a:rPr lang="en-US" sz="2200" b="1" dirty="0"/>
              <a:t>sign extension </a:t>
            </a:r>
            <a:r>
              <a:rPr lang="en-US" sz="2200" dirty="0"/>
              <a:t>of </a:t>
            </a:r>
            <a:r>
              <a:rPr lang="en-US" sz="2200" b="1" dirty="0"/>
              <a:t>AX</a:t>
            </a:r>
            <a:r>
              <a:rPr lang="en-US" sz="2200" dirty="0"/>
              <a:t>. </a:t>
            </a:r>
          </a:p>
          <a:p>
            <a:pPr marL="342900" indent="-342900">
              <a:buFont typeface="Wingdings" panose="05000000000000000000" pitchFamily="2" charset="2"/>
              <a:buChar char="Ø"/>
            </a:pPr>
            <a:endParaRPr lang="en-US" sz="2200" dirty="0"/>
          </a:p>
          <a:p>
            <a:pPr marL="342900" indent="-342900">
              <a:buFont typeface="Wingdings" panose="05000000000000000000" pitchFamily="2" charset="2"/>
              <a:buChar char="Ø"/>
            </a:pPr>
            <a:r>
              <a:rPr lang="en-US" sz="2200" dirty="0"/>
              <a:t>The instruction </a:t>
            </a:r>
            <a:r>
              <a:rPr lang="en-US" sz="2200" b="1" dirty="0"/>
              <a:t>CWD</a:t>
            </a:r>
            <a:r>
              <a:rPr lang="en-US" sz="2200" dirty="0"/>
              <a:t> (convert word to doubleword) will do the extension. </a:t>
            </a:r>
          </a:p>
        </p:txBody>
      </p:sp>
    </p:spTree>
    <p:extLst>
      <p:ext uri="{BB962C8B-B14F-4D97-AF65-F5344CB8AC3E}">
        <p14:creationId xmlns:p14="http://schemas.microsoft.com/office/powerpoint/2010/main" val="4080902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Sign Extension of the Dividend - Example </a:t>
            </a:r>
          </a:p>
        </p:txBody>
      </p:sp>
      <p:pic>
        <p:nvPicPr>
          <p:cNvPr id="3" name="Picture 2">
            <a:extLst>
              <a:ext uri="{FF2B5EF4-FFF2-40B4-BE49-F238E27FC236}">
                <a16:creationId xmlns:a16="http://schemas.microsoft.com/office/drawing/2014/main" id="{C0A9F1A1-6979-458F-A4CB-DFB2E896DCD7}"/>
              </a:ext>
            </a:extLst>
          </p:cNvPr>
          <p:cNvPicPr>
            <a:picLocks noChangeAspect="1"/>
          </p:cNvPicPr>
          <p:nvPr/>
        </p:nvPicPr>
        <p:blipFill>
          <a:blip r:embed="rId2"/>
          <a:stretch>
            <a:fillRect/>
          </a:stretch>
        </p:blipFill>
        <p:spPr>
          <a:xfrm>
            <a:off x="919162" y="2305050"/>
            <a:ext cx="7305675" cy="2815590"/>
          </a:xfrm>
          <a:prstGeom prst="rect">
            <a:avLst/>
          </a:prstGeom>
        </p:spPr>
      </p:pic>
    </p:spTree>
    <p:extLst>
      <p:ext uri="{BB962C8B-B14F-4D97-AF65-F5344CB8AC3E}">
        <p14:creationId xmlns:p14="http://schemas.microsoft.com/office/powerpoint/2010/main" val="145635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Sign Extension of the Dividend – Byte Division</a:t>
            </a:r>
          </a:p>
        </p:txBody>
      </p:sp>
      <p:sp>
        <p:nvSpPr>
          <p:cNvPr id="4" name="Rectangle 3">
            <a:extLst>
              <a:ext uri="{FF2B5EF4-FFF2-40B4-BE49-F238E27FC236}">
                <a16:creationId xmlns:a16="http://schemas.microsoft.com/office/drawing/2014/main" id="{AA838F0F-6F4D-4D7E-9078-54129041A50C}"/>
              </a:ext>
            </a:extLst>
          </p:cNvPr>
          <p:cNvSpPr/>
          <p:nvPr/>
        </p:nvSpPr>
        <p:spPr>
          <a:xfrm>
            <a:off x="421341" y="2551837"/>
            <a:ext cx="7808976" cy="3477875"/>
          </a:xfrm>
          <a:prstGeom prst="rect">
            <a:avLst/>
          </a:prstGeom>
        </p:spPr>
        <p:txBody>
          <a:bodyPr wrap="square">
            <a:spAutoFit/>
          </a:bodyPr>
          <a:lstStyle/>
          <a:p>
            <a:pPr algn="ctr"/>
            <a:r>
              <a:rPr lang="en-US" sz="2200" b="1" dirty="0"/>
              <a:t>Byte Division</a:t>
            </a:r>
          </a:p>
          <a:p>
            <a:pPr algn="ctr"/>
            <a:endParaRPr lang="en-US" sz="2200" b="1" dirty="0"/>
          </a:p>
          <a:p>
            <a:pPr marL="342900" indent="-342900">
              <a:buFont typeface="Wingdings" panose="05000000000000000000" pitchFamily="2" charset="2"/>
              <a:buChar char="Ø"/>
            </a:pPr>
            <a:r>
              <a:rPr lang="en-US" sz="2200" dirty="0"/>
              <a:t>In the </a:t>
            </a:r>
            <a:r>
              <a:rPr lang="en-US" sz="2200" b="1" dirty="0"/>
              <a:t>byte</a:t>
            </a:r>
            <a:r>
              <a:rPr lang="en-US" sz="2200" dirty="0"/>
              <a:t> division, dividend is in </a:t>
            </a:r>
            <a:r>
              <a:rPr lang="en-US" sz="2200" b="1" dirty="0"/>
              <a:t>AX</a:t>
            </a:r>
            <a:r>
              <a:rPr lang="en-US" sz="2200" dirty="0"/>
              <a:t>. </a:t>
            </a:r>
          </a:p>
          <a:p>
            <a:pPr marL="342900" indent="-342900">
              <a:buFont typeface="Wingdings" panose="05000000000000000000" pitchFamily="2" charset="2"/>
              <a:buChar char="Ø"/>
            </a:pPr>
            <a:r>
              <a:rPr lang="en-US" sz="2200" dirty="0"/>
              <a:t>If the actual dividend is a byte; then </a:t>
            </a:r>
            <a:r>
              <a:rPr lang="en-US" sz="2200" b="1" dirty="0"/>
              <a:t>AH</a:t>
            </a:r>
            <a:r>
              <a:rPr lang="en-US" sz="2200" dirty="0"/>
              <a:t> should be prepared as follows: </a:t>
            </a:r>
          </a:p>
          <a:p>
            <a:pPr lvl="2"/>
            <a:r>
              <a:rPr lang="en-US" sz="2200" dirty="0"/>
              <a:t>1. For </a:t>
            </a:r>
            <a:r>
              <a:rPr lang="en-US" sz="2200" b="1" dirty="0"/>
              <a:t>DIV</a:t>
            </a:r>
            <a:r>
              <a:rPr lang="en-US" sz="2200" dirty="0"/>
              <a:t>, </a:t>
            </a:r>
            <a:r>
              <a:rPr lang="en-US" sz="2200" b="1" dirty="0"/>
              <a:t>AH</a:t>
            </a:r>
            <a:r>
              <a:rPr lang="en-US" sz="2200" dirty="0"/>
              <a:t> should be cleared. </a:t>
            </a:r>
          </a:p>
          <a:p>
            <a:pPr lvl="2"/>
            <a:r>
              <a:rPr lang="en-US" sz="2200" dirty="0"/>
              <a:t>2. For </a:t>
            </a:r>
            <a:r>
              <a:rPr lang="en-US" sz="2200" b="1" dirty="0"/>
              <a:t>IDIV</a:t>
            </a:r>
            <a:r>
              <a:rPr lang="en-US" sz="2200" dirty="0"/>
              <a:t> </a:t>
            </a:r>
            <a:r>
              <a:rPr lang="en-US" sz="2200" b="1" dirty="0"/>
              <a:t>AH</a:t>
            </a:r>
            <a:r>
              <a:rPr lang="en-US" sz="2200" dirty="0"/>
              <a:t>, should the sign extension of </a:t>
            </a:r>
            <a:r>
              <a:rPr lang="en-US" sz="2200" b="1" dirty="0"/>
              <a:t>AL</a:t>
            </a:r>
            <a:r>
              <a:rPr lang="en-US" sz="2200" dirty="0"/>
              <a:t>. </a:t>
            </a:r>
          </a:p>
          <a:p>
            <a:pPr marL="342900" indent="-342900">
              <a:buFont typeface="Arial" panose="020B0604020202020204" pitchFamily="34" charset="0"/>
              <a:buChar char="•"/>
            </a:pPr>
            <a:endParaRPr lang="en-US" sz="2200" dirty="0"/>
          </a:p>
          <a:p>
            <a:pPr marL="342900" indent="-342900">
              <a:buFont typeface="Wingdings" panose="05000000000000000000" pitchFamily="2" charset="2"/>
              <a:buChar char="Ø"/>
            </a:pPr>
            <a:r>
              <a:rPr lang="en-US" sz="2200" dirty="0"/>
              <a:t>The instruction  </a:t>
            </a:r>
            <a:r>
              <a:rPr lang="en-US" sz="2200" b="1" dirty="0"/>
              <a:t>CBW</a:t>
            </a:r>
            <a:r>
              <a:rPr lang="en-US" sz="2200" dirty="0"/>
              <a:t> (convert byte to word) will do the extension. </a:t>
            </a:r>
          </a:p>
        </p:txBody>
      </p:sp>
    </p:spTree>
    <p:extLst>
      <p:ext uri="{BB962C8B-B14F-4D97-AF65-F5344CB8AC3E}">
        <p14:creationId xmlns:p14="http://schemas.microsoft.com/office/powerpoint/2010/main" val="1311552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Sign Extension of the Dividend – Byte Division example</a:t>
            </a:r>
          </a:p>
        </p:txBody>
      </p:sp>
      <p:pic>
        <p:nvPicPr>
          <p:cNvPr id="3" name="Picture 2">
            <a:extLst>
              <a:ext uri="{FF2B5EF4-FFF2-40B4-BE49-F238E27FC236}">
                <a16:creationId xmlns:a16="http://schemas.microsoft.com/office/drawing/2014/main" id="{3AEC0A79-941B-4892-A9FF-1F339078200B}"/>
              </a:ext>
            </a:extLst>
          </p:cNvPr>
          <p:cNvPicPr>
            <a:picLocks noChangeAspect="1"/>
          </p:cNvPicPr>
          <p:nvPr/>
        </p:nvPicPr>
        <p:blipFill>
          <a:blip r:embed="rId2"/>
          <a:stretch>
            <a:fillRect/>
          </a:stretch>
        </p:blipFill>
        <p:spPr>
          <a:xfrm>
            <a:off x="476205" y="2504562"/>
            <a:ext cx="8164964" cy="2821011"/>
          </a:xfrm>
          <a:prstGeom prst="rect">
            <a:avLst/>
          </a:prstGeom>
        </p:spPr>
      </p:pic>
    </p:spTree>
    <p:extLst>
      <p:ext uri="{BB962C8B-B14F-4D97-AF65-F5344CB8AC3E}">
        <p14:creationId xmlns:p14="http://schemas.microsoft.com/office/powerpoint/2010/main" val="1373573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525529" y="2435897"/>
            <a:ext cx="8092942" cy="2431435"/>
          </a:xfrm>
          <a:prstGeom prst="rect">
            <a:avLst/>
          </a:prstGeom>
          <a:noFill/>
        </p:spPr>
        <p:txBody>
          <a:bodyPr wrap="square" rtlCol="0">
            <a:spAutoFit/>
          </a:bodyPr>
          <a:lstStyle/>
          <a:p>
            <a:pPr marL="571500" indent="-571500">
              <a:buFont typeface="Arial" panose="020B0604020202020204" pitchFamily="34" charset="0"/>
              <a:buChar char="•"/>
            </a:pPr>
            <a:r>
              <a:rPr lang="en-US" sz="3200" dirty="0"/>
              <a:t>Assembly Language  Programing and Organization of the IBM PC</a:t>
            </a:r>
          </a:p>
          <a:p>
            <a:endParaRPr lang="en-US" sz="4000" dirty="0"/>
          </a:p>
          <a:p>
            <a:pPr algn="ctr"/>
            <a:r>
              <a:rPr lang="en-US" sz="2400" dirty="0"/>
              <a:t> </a:t>
            </a:r>
            <a:r>
              <a:rPr lang="en-US" sz="2400" dirty="0" err="1"/>
              <a:t>Ytha</a:t>
            </a:r>
            <a:r>
              <a:rPr lang="en-US" sz="2400" dirty="0"/>
              <a:t> Yu</a:t>
            </a:r>
          </a:p>
          <a:p>
            <a:pPr algn="ctr"/>
            <a:r>
              <a:rPr lang="en-US" sz="2400" dirty="0"/>
              <a:t>Charles </a:t>
            </a:r>
            <a:r>
              <a:rPr lang="en-US" sz="2400" dirty="0" err="1"/>
              <a:t>Marut</a:t>
            </a:r>
            <a:r>
              <a:rPr lang="en-US" sz="2400" dirty="0"/>
              <a:t> </a:t>
            </a:r>
            <a:endParaRPr lang="en-FI" sz="2400" dirty="0"/>
          </a:p>
        </p:txBody>
      </p:sp>
    </p:spTree>
    <p:extLst>
      <p:ext uri="{BB962C8B-B14F-4D97-AF65-F5344CB8AC3E}">
        <p14:creationId xmlns:p14="http://schemas.microsoft.com/office/powerpoint/2010/main" val="1923382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912268" y="1755056"/>
            <a:ext cx="712038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Multiplication and Division </a:t>
            </a:r>
            <a:r>
              <a:rPr lang="en-US" dirty="0" err="1"/>
              <a:t>Instrution</a:t>
            </a:r>
            <a:r>
              <a:rPr lang="en-US" dirty="0"/>
              <a:t> in Assembly</a:t>
            </a:r>
          </a:p>
          <a:p>
            <a:pPr marL="1200150" lvl="2" indent="-285750">
              <a:buFont typeface="Arial" panose="020B0604020202020204" pitchFamily="34" charset="0"/>
              <a:buChar char="•"/>
            </a:pPr>
            <a:r>
              <a:rPr lang="en-US" dirty="0">
                <a:hlinkClick r:id="rId2"/>
              </a:rPr>
              <a:t>https://www.youtube.com/watch?v=LDXI8OW7kfk&amp;t=348s</a:t>
            </a:r>
            <a:endParaRPr lang="en-US" dirty="0"/>
          </a:p>
          <a:p>
            <a:pPr marL="285750" indent="-285750">
              <a:buFont typeface="Arial" panose="020B0604020202020204" pitchFamily="34" charset="0"/>
              <a:buChar char="•"/>
            </a:pPr>
            <a:r>
              <a:rPr lang="en-US" dirty="0"/>
              <a:t>Carry and Overflow Details</a:t>
            </a:r>
          </a:p>
          <a:p>
            <a:pPr marL="1200150" lvl="2" indent="-285750">
              <a:buFont typeface="Arial" panose="020B0604020202020204" pitchFamily="34" charset="0"/>
              <a:buChar char="•"/>
            </a:pPr>
            <a:r>
              <a:rPr lang="en-US" dirty="0">
                <a:hlinkClick r:id="rId3"/>
              </a:rPr>
              <a:t>https://www.youtube.com/watch?v=9cXe_T99nL4</a:t>
            </a:r>
            <a:endParaRPr lang="en-US" dirty="0"/>
          </a:p>
          <a:p>
            <a:pPr lvl="2"/>
            <a:endParaRPr lang="en-US" dirty="0"/>
          </a:p>
        </p:txBody>
      </p:sp>
    </p:spTree>
    <p:extLst>
      <p:ext uri="{BB962C8B-B14F-4D97-AF65-F5344CB8AC3E}">
        <p14:creationId xmlns:p14="http://schemas.microsoft.com/office/powerpoint/2010/main" val="322496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4154984"/>
          </a:xfrm>
          <a:prstGeom prst="rect">
            <a:avLst/>
          </a:prstGeom>
        </p:spPr>
        <p:txBody>
          <a:bodyPr wrap="square">
            <a:spAutoFit/>
          </a:bodyPr>
          <a:lstStyle/>
          <a:p>
            <a:pPr marL="285750" indent="-285750">
              <a:buFont typeface="Wingdings" panose="05000000000000000000" pitchFamily="2" charset="2"/>
              <a:buChar char="Ø"/>
            </a:pPr>
            <a:r>
              <a:rPr lang="en-US" sz="2400" dirty="0"/>
              <a:t>MUL and IMUL</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Syntax of MUL and IMUL</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Byte Form Multiplication</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Word Form Multiplication</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Effect of MUU/MUL on the status flags</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Simple Applications· of MUL and IMUL </a:t>
            </a:r>
          </a:p>
        </p:txBody>
      </p:sp>
    </p:spTree>
    <p:extLst>
      <p:ext uri="{BB962C8B-B14F-4D97-AF65-F5344CB8AC3E}">
        <p14:creationId xmlns:p14="http://schemas.microsoft.com/office/powerpoint/2010/main" val="705682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3816429"/>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In binary multiplication, signed· and unsigned numbers must be treated differently.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example, suppose we want to multiply the eight-bit numbers </a:t>
            </a:r>
            <a:r>
              <a:rPr lang="en-US" sz="2200" b="1" dirty="0">
                <a:latin typeface="Times New Roman" panose="02020603050405020304" pitchFamily="18" charset="0"/>
                <a:cs typeface="Times New Roman" panose="02020603050405020304" pitchFamily="18" charset="0"/>
              </a:rPr>
              <a:t>10000000</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11111111</a:t>
            </a:r>
            <a:r>
              <a:rPr lang="en-US" sz="2200" dirty="0">
                <a:latin typeface="Times New Roman" panose="02020603050405020304" pitchFamily="18" charset="0"/>
                <a:cs typeface="Times New Roman" panose="02020603050405020304" pitchFamily="18" charset="0"/>
              </a:rPr>
              <a:t>. Interpreted as unsigned numbers, they represent </a:t>
            </a:r>
            <a:r>
              <a:rPr lang="en-US" sz="2200" b="1" dirty="0">
                <a:latin typeface="Times New Roman" panose="02020603050405020304" pitchFamily="18" charset="0"/>
                <a:cs typeface="Times New Roman" panose="02020603050405020304" pitchFamily="18" charset="0"/>
              </a:rPr>
              <a:t>128</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255</a:t>
            </a:r>
            <a:r>
              <a:rPr lang="en-US" sz="2200" dirty="0">
                <a:latin typeface="Times New Roman" panose="02020603050405020304" pitchFamily="18" charset="0"/>
                <a:cs typeface="Times New Roman" panose="02020603050405020304" pitchFamily="18" charset="0"/>
              </a:rPr>
              <a:t> respectively.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product is </a:t>
            </a:r>
            <a:r>
              <a:rPr lang="en-US" sz="2200" b="1" dirty="0">
                <a:latin typeface="Times New Roman" panose="02020603050405020304" pitchFamily="18" charset="0"/>
                <a:cs typeface="Times New Roman" panose="02020603050405020304" pitchFamily="18" charset="0"/>
              </a:rPr>
              <a:t>32,640</a:t>
            </a:r>
            <a:r>
              <a:rPr lang="en-US" sz="2200" dirty="0">
                <a:latin typeface="Times New Roman" panose="02020603050405020304" pitchFamily="18" charset="0"/>
                <a:cs typeface="Times New Roman" panose="02020603050405020304" pitchFamily="18" charset="0"/>
              </a:rPr>
              <a:t> = </a:t>
            </a:r>
            <a:r>
              <a:rPr lang="en-US" sz="2200" b="1" dirty="0">
                <a:latin typeface="Times New Roman" panose="02020603050405020304" pitchFamily="18" charset="0"/>
                <a:cs typeface="Times New Roman" panose="02020603050405020304" pitchFamily="18" charset="0"/>
              </a:rPr>
              <a:t>0111111110000000b</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However, taken as signed numbers, they represent-</a:t>
            </a:r>
            <a:r>
              <a:rPr lang="en-US" sz="2200" b="1" dirty="0">
                <a:latin typeface="Times New Roman" panose="02020603050405020304" pitchFamily="18" charset="0"/>
                <a:cs typeface="Times New Roman" panose="02020603050405020304" pitchFamily="18" charset="0"/>
              </a:rPr>
              <a:t>128</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respectively; and the product is </a:t>
            </a:r>
            <a:r>
              <a:rPr lang="en-US" sz="2200" b="1" dirty="0">
                <a:latin typeface="Times New Roman" panose="02020603050405020304" pitchFamily="18" charset="0"/>
                <a:cs typeface="Times New Roman" panose="02020603050405020304" pitchFamily="18" charset="0"/>
              </a:rPr>
              <a:t>128</a:t>
            </a:r>
            <a:r>
              <a:rPr lang="en-US" sz="2200" dirty="0">
                <a:latin typeface="Times New Roman" panose="02020603050405020304" pitchFamily="18" charset="0"/>
                <a:cs typeface="Times New Roman" panose="02020603050405020304" pitchFamily="18" charset="0"/>
              </a:rPr>
              <a:t> = </a:t>
            </a:r>
            <a:r>
              <a:rPr lang="en-US" sz="2200" b="1" dirty="0">
                <a:latin typeface="Times New Roman" panose="02020603050405020304" pitchFamily="18" charset="0"/>
                <a:cs typeface="Times New Roman" panose="02020603050405020304" pitchFamily="18" charset="0"/>
              </a:rPr>
              <a:t>0000000010000000b</a:t>
            </a:r>
          </a:p>
        </p:txBody>
      </p:sp>
    </p:spTree>
    <p:extLst>
      <p:ext uri="{BB962C8B-B14F-4D97-AF65-F5344CB8AC3E}">
        <p14:creationId xmlns:p14="http://schemas.microsoft.com/office/powerpoint/2010/main" val="3995764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MUL and IMUL</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2462213"/>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Since signed and unsigned multiplication lead to different results. There are </a:t>
            </a:r>
            <a:r>
              <a:rPr lang="en-US" sz="2200" b="1" dirty="0">
                <a:latin typeface="Times New Roman" panose="02020603050405020304" pitchFamily="18" charset="0"/>
                <a:cs typeface="Times New Roman" panose="02020603050405020304" pitchFamily="18" charset="0"/>
              </a:rPr>
              <a:t>two</a:t>
            </a:r>
            <a:r>
              <a:rPr lang="en-US" sz="2200" dirty="0">
                <a:latin typeface="Times New Roman" panose="02020603050405020304" pitchFamily="18" charset="0"/>
                <a:cs typeface="Times New Roman" panose="02020603050405020304" pitchFamily="18" charset="0"/>
              </a:rPr>
              <a:t> multiplication Instructions: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MUL (multiply for unsigned multiplication.  </a:t>
            </a:r>
          </a:p>
          <a:p>
            <a:pPr marL="1200150" lvl="2"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IMUL for signed multiplication.  </a:t>
            </a:r>
          </a:p>
          <a:p>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7987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Syntax of MUL and IMUL</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1107996"/>
          </a:xfrm>
          <a:prstGeom prst="rect">
            <a:avLst/>
          </a:prstGeom>
        </p:spPr>
        <p:txBody>
          <a:bodyPr wrap="square">
            <a:spAutoFit/>
          </a:bodyPr>
          <a:lstStyle/>
          <a:p>
            <a:pPr marL="285750" indent="-28575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MUL source</a:t>
            </a:r>
          </a:p>
          <a:p>
            <a:pPr marL="285750" indent="-285750">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IMUL Source</a:t>
            </a:r>
          </a:p>
        </p:txBody>
      </p:sp>
    </p:spTree>
    <p:extLst>
      <p:ext uri="{BB962C8B-B14F-4D97-AF65-F5344CB8AC3E}">
        <p14:creationId xmlns:p14="http://schemas.microsoft.com/office/powerpoint/2010/main" val="3692704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Byte and Word Form of MUL and IMUL</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2800767"/>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MUL and IMUL instructions multiply </a:t>
            </a:r>
            <a:r>
              <a:rPr lang="en-US" sz="2200" b="1" dirty="0">
                <a:latin typeface="Times New Roman" panose="02020603050405020304" pitchFamily="18" charset="0"/>
                <a:cs typeface="Times New Roman" panose="02020603050405020304" pitchFamily="18" charset="0"/>
              </a:rPr>
              <a:t>bytes</a:t>
            </a:r>
            <a:r>
              <a:rPr lang="en-US" sz="2200" dirty="0">
                <a:latin typeface="Times New Roman" panose="02020603050405020304" pitchFamily="18" charset="0"/>
                <a:cs typeface="Times New Roman" panose="02020603050405020304" pitchFamily="18" charset="0"/>
              </a:rPr>
              <a:t> or </a:t>
            </a:r>
            <a:r>
              <a:rPr lang="en-US" sz="2200" b="1" dirty="0">
                <a:latin typeface="Times New Roman" panose="02020603050405020304" pitchFamily="18" charset="0"/>
                <a:cs typeface="Times New Roman" panose="02020603050405020304" pitchFamily="18" charset="0"/>
              </a:rPr>
              <a:t>words</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Byte Form:</a:t>
            </a:r>
            <a:r>
              <a:rPr lang="en-US" sz="2200" dirty="0">
                <a:latin typeface="Times New Roman" panose="02020603050405020304" pitchFamily="18" charset="0"/>
                <a:cs typeface="Times New Roman" panose="02020603050405020304" pitchFamily="18" charset="0"/>
              </a:rPr>
              <a:t> If two </a:t>
            </a:r>
            <a:r>
              <a:rPr lang="en-US" sz="2200" b="1" dirty="0">
                <a:latin typeface="Times New Roman" panose="02020603050405020304" pitchFamily="18" charset="0"/>
                <a:cs typeface="Times New Roman" panose="02020603050405020304" pitchFamily="18" charset="0"/>
              </a:rPr>
              <a:t>bytes</a:t>
            </a:r>
            <a:r>
              <a:rPr lang="en-US" sz="2200" dirty="0">
                <a:latin typeface="Times New Roman" panose="02020603050405020304" pitchFamily="18" charset="0"/>
                <a:cs typeface="Times New Roman" panose="02020603050405020304" pitchFamily="18" charset="0"/>
              </a:rPr>
              <a:t> are multiplied, then product is a </a:t>
            </a:r>
            <a:r>
              <a:rPr lang="en-US" sz="2200" b="1" dirty="0">
                <a:latin typeface="Times New Roman" panose="02020603050405020304" pitchFamily="18" charset="0"/>
                <a:cs typeface="Times New Roman" panose="02020603050405020304" pitchFamily="18" charset="0"/>
              </a:rPr>
              <a:t>word</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16 bits</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Word Form: </a:t>
            </a:r>
            <a:r>
              <a:rPr lang="en-US" sz="2200" dirty="0">
                <a:latin typeface="Times New Roman" panose="02020603050405020304" pitchFamily="18" charset="0"/>
                <a:cs typeface="Times New Roman" panose="02020603050405020304" pitchFamily="18" charset="0"/>
              </a:rPr>
              <a:t>If two </a:t>
            </a:r>
            <a:r>
              <a:rPr lang="en-US" sz="2200" b="1" dirty="0">
                <a:latin typeface="Times New Roman" panose="02020603050405020304" pitchFamily="18" charset="0"/>
                <a:cs typeface="Times New Roman" panose="02020603050405020304" pitchFamily="18" charset="0"/>
              </a:rPr>
              <a:t>words</a:t>
            </a:r>
            <a:r>
              <a:rPr lang="en-US" sz="2200" dirty="0">
                <a:latin typeface="Times New Roman" panose="02020603050405020304" pitchFamily="18" charset="0"/>
                <a:cs typeface="Times New Roman" panose="02020603050405020304" pitchFamily="18" charset="0"/>
              </a:rPr>
              <a:t> are multiplied, the product is a </a:t>
            </a:r>
            <a:r>
              <a:rPr lang="en-US" sz="2200" b="1" dirty="0">
                <a:latin typeface="Times New Roman" panose="02020603050405020304" pitchFamily="18" charset="0"/>
                <a:cs typeface="Times New Roman" panose="02020603050405020304" pitchFamily="18" charset="0"/>
              </a:rPr>
              <a:t>doubleword</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32 bits</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788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Byte Form Multiplication</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2800767"/>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a:t>
            </a:r>
            <a:r>
              <a:rPr lang="en-US" sz="2200" b="1" dirty="0">
                <a:latin typeface="Times New Roman" panose="02020603050405020304" pitchFamily="18" charset="0"/>
                <a:cs typeface="Times New Roman" panose="02020603050405020304" pitchFamily="18" charset="0"/>
              </a:rPr>
              <a:t>byte</a:t>
            </a:r>
            <a:r>
              <a:rPr lang="en-US" sz="2200" dirty="0">
                <a:latin typeface="Times New Roman" panose="02020603050405020304" pitchFamily="18" charset="0"/>
                <a:cs typeface="Times New Roman" panose="02020603050405020304" pitchFamily="18" charset="0"/>
              </a:rPr>
              <a:t> multiplication, one number is contained in the source and the other is assumed to be in </a:t>
            </a:r>
            <a:r>
              <a:rPr lang="en-US" sz="2200" b="1" dirty="0">
                <a:latin typeface="Times New Roman" panose="02020603050405020304" pitchFamily="18" charset="0"/>
                <a:cs typeface="Times New Roman" panose="02020603050405020304" pitchFamily="18" charset="0"/>
              </a:rPr>
              <a:t>AL</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16-bit</a:t>
            </a:r>
            <a:r>
              <a:rPr lang="en-US" sz="2200" dirty="0">
                <a:latin typeface="Times New Roman" panose="02020603050405020304" pitchFamily="18" charset="0"/>
                <a:cs typeface="Times New Roman" panose="02020603050405020304" pitchFamily="18" charset="0"/>
              </a:rPr>
              <a:t> product will be in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source may be a </a:t>
            </a:r>
            <a:r>
              <a:rPr lang="en-US" sz="2200" b="1" dirty="0">
                <a:latin typeface="Times New Roman" panose="02020603050405020304" pitchFamily="18" charset="0"/>
                <a:cs typeface="Times New Roman" panose="02020603050405020304" pitchFamily="18" charset="0"/>
              </a:rPr>
              <a:t>byte</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register</a:t>
            </a:r>
            <a:r>
              <a:rPr lang="en-US" sz="2200" dirty="0">
                <a:latin typeface="Times New Roman" panose="02020603050405020304" pitchFamily="18" charset="0"/>
                <a:cs typeface="Times New Roman" panose="02020603050405020304" pitchFamily="18" charset="0"/>
              </a:rPr>
              <a:t> or </a:t>
            </a:r>
            <a:r>
              <a:rPr lang="en-US" sz="2200" b="1" dirty="0">
                <a:latin typeface="Times New Roman" panose="02020603050405020304" pitchFamily="18" charset="0"/>
                <a:cs typeface="Times New Roman" panose="02020603050405020304" pitchFamily="18" charset="0"/>
              </a:rPr>
              <a:t>memory</a:t>
            </a:r>
            <a:r>
              <a:rPr lang="en-US" sz="2200" dirty="0">
                <a:latin typeface="Times New Roman" panose="02020603050405020304" pitchFamily="18" charset="0"/>
                <a:cs typeface="Times New Roman" panose="02020603050405020304" pitchFamily="18" charset="0"/>
              </a:rPr>
              <a:t> byte, but cannot be a </a:t>
            </a:r>
            <a:r>
              <a:rPr lang="en-US" sz="2200" b="1" dirty="0">
                <a:latin typeface="Times New Roman" panose="02020603050405020304" pitchFamily="18" charset="0"/>
                <a:cs typeface="Times New Roman" panose="02020603050405020304" pitchFamily="18" charset="0"/>
              </a:rPr>
              <a:t>constant</a:t>
            </a:r>
          </a:p>
        </p:txBody>
      </p:sp>
    </p:spTree>
    <p:extLst>
      <p:ext uri="{BB962C8B-B14F-4D97-AF65-F5344CB8AC3E}">
        <p14:creationId xmlns:p14="http://schemas.microsoft.com/office/powerpoint/2010/main" val="3292972287"/>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2507</TotalTime>
  <Words>1406</Words>
  <Application>Microsoft Office PowerPoint</Application>
  <PresentationFormat>On-screen Show (4:3)</PresentationFormat>
  <Paragraphs>221</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Corbel</vt:lpstr>
      <vt:lpstr>Times New Roman</vt:lpstr>
      <vt:lpstr>Wingdings</vt:lpstr>
      <vt:lpstr>Spectrum</vt:lpstr>
      <vt:lpstr>Overview of Multiplication and Division </vt:lpstr>
      <vt:lpstr>Lecture Outline</vt:lpstr>
      <vt:lpstr>Overview</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Nusrat Jahan Anannya</cp:lastModifiedBy>
  <cp:revision>15</cp:revision>
  <dcterms:created xsi:type="dcterms:W3CDTF">2018-12-10T17:20:29Z</dcterms:created>
  <dcterms:modified xsi:type="dcterms:W3CDTF">2025-01-10T04:16:18Z</dcterms:modified>
</cp:coreProperties>
</file>