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40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</a:t>
                      </a:r>
                      <a:r>
                        <a:rPr lang="en-US" i="1" dirty="0" err="1"/>
                        <a:t>anannya@</a:t>
                      </a:r>
                      <a:r>
                        <a:rPr lang="en-US" i="1" err="1"/>
                        <a:t>aiub</a:t>
                      </a:r>
                      <a:r>
                        <a:rPr lang="en-US" i="1"/>
                        <a:t>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542</TotalTime>
  <Words>1797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137</cp:revision>
  <dcterms:created xsi:type="dcterms:W3CDTF">2018-12-10T17:20:29Z</dcterms:created>
  <dcterms:modified xsi:type="dcterms:W3CDTF">2024-02-27T08:37:45Z</dcterms:modified>
</cp:coreProperties>
</file>