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70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71" r:id="rId13"/>
    <p:sldId id="363" r:id="rId14"/>
    <p:sldId id="367" r:id="rId15"/>
    <p:sldId id="366" r:id="rId16"/>
    <p:sldId id="383" r:id="rId17"/>
    <p:sldId id="380" r:id="rId18"/>
    <p:sldId id="381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33C73214-AA5E-8267-3539-FB8962A3A4DB}"/>
    <pc:docChg chg="modSld">
      <pc:chgData name="Dr. Md Mehedi Hasan" userId="S::mmhasan@aiub.edu::5eb39d97-deb0-466a-af4c-298e34812974" providerId="AD" clId="Web-{33C73214-AA5E-8267-3539-FB8962A3A4DB}" dt="2022-02-13T09:10:23.796" v="83"/>
      <pc:docMkLst>
        <pc:docMk/>
      </pc:docMkLst>
      <pc:sldChg chg="modSp">
        <pc:chgData name="Dr. Md Mehedi Hasan" userId="S::mmhasan@aiub.edu::5eb39d97-deb0-466a-af4c-298e34812974" providerId="AD" clId="Web-{33C73214-AA5E-8267-3539-FB8962A3A4DB}" dt="2022-02-13T09:10:23.796" v="8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33C73214-AA5E-8267-3539-FB8962A3A4DB}" dt="2022-02-13T09:10:23.796" v="8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5eb39d97-deb0-466a-af4c-298e34812974" providerId="ADAL" clId="{83AC06B7-D856-47DD-9260-124B51EFB0B6}"/>
    <pc:docChg chg="modSld">
      <pc:chgData name="Dr. Md Mehedi Hasan" userId="5eb39d97-deb0-466a-af4c-298e34812974" providerId="ADAL" clId="{83AC06B7-D856-47DD-9260-124B51EFB0B6}" dt="2022-02-19T05:53:50.425" v="5" actId="20577"/>
      <pc:docMkLst>
        <pc:docMk/>
      </pc:docMkLst>
      <pc:sldChg chg="modSp mod">
        <pc:chgData name="Dr. Md Mehedi Hasan" userId="5eb39d97-deb0-466a-af4c-298e34812974" providerId="ADAL" clId="{83AC06B7-D856-47DD-9260-124B51EFB0B6}" dt="2022-02-19T05:53:50.425" v="5" actId="20577"/>
        <pc:sldMkLst>
          <pc:docMk/>
          <pc:sldMk cId="4156752703" sldId="363"/>
        </pc:sldMkLst>
        <pc:spChg chg="mod">
          <ac:chgData name="Dr. Md Mehedi Hasan" userId="5eb39d97-deb0-466a-af4c-298e34812974" providerId="ADAL" clId="{83AC06B7-D856-47DD-9260-124B51EFB0B6}" dt="2022-02-19T05:53:50.425" v="5" actId="20577"/>
          <ac:spMkLst>
            <pc:docMk/>
            <pc:sldMk cId="4156752703" sldId="363"/>
            <ac:spMk id="8" creationId="{0FA58B4A-2FCF-47F8-A2F6-D980B08EB9FC}"/>
          </ac:spMkLst>
        </pc:spChg>
      </pc:sldChg>
      <pc:sldChg chg="modSp mod">
        <pc:chgData name="Dr. Md Mehedi Hasan" userId="5eb39d97-deb0-466a-af4c-298e34812974" providerId="ADAL" clId="{83AC06B7-D856-47DD-9260-124B51EFB0B6}" dt="2022-02-19T05:28:19.541" v="0" actId="6549"/>
        <pc:sldMkLst>
          <pc:docMk/>
          <pc:sldMk cId="1408150874" sldId="375"/>
        </pc:sldMkLst>
        <pc:graphicFrameChg chg="modGraphic">
          <ac:chgData name="Dr. Md Mehedi Hasan" userId="5eb39d97-deb0-466a-af4c-298e34812974" providerId="ADAL" clId="{83AC06B7-D856-47DD-9260-124B51EFB0B6}" dt="2022-02-19T05:28:19.541" v="0" actId="6549"/>
          <ac:graphicFrameMkLst>
            <pc:docMk/>
            <pc:sldMk cId="1408150874" sldId="375"/>
            <ac:graphicFrameMk id="7" creationId="{340B0347-8C75-4094-AA92-0FFAA90E7303}"/>
          </ac:graphicFrameMkLst>
        </pc:graphicFrame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CFD16D49-A914-4886-B914-EAABD30C6CCE}"/>
    <pc:docChg chg="undo custSel addSld modSld sldOrd">
      <pc:chgData name="MD. ISMAIL HOSSEN" userId="a4e88416-0835-49b4-bf11-1bffe063ddad" providerId="ADAL" clId="{CFD16D49-A914-4886-B914-EAABD30C6CCE}" dt="2020-04-30T12:44:26.998" v="999" actId="20577"/>
      <pc:docMkLst>
        <pc:docMk/>
      </pc:docMkLst>
      <pc:sldChg chg="modSp">
        <pc:chgData name="MD. ISMAIL HOSSEN" userId="a4e88416-0835-49b4-bf11-1bffe063ddad" providerId="ADAL" clId="{CFD16D49-A914-4886-B914-EAABD30C6CCE}" dt="2020-04-30T12:44:26.998" v="999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CFD16D49-A914-4886-B914-EAABD30C6CCE}" dt="2020-04-30T12:13:12.445" v="987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CFD16D49-A914-4886-B914-EAABD30C6CCE}" dt="2020-04-30T12:44:26.998" v="99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CFD16D49-A914-4886-B914-EAABD30C6CCE}" dt="2020-04-30T09:29:52.416" v="960" actId="113"/>
        <pc:sldMkLst>
          <pc:docMk/>
          <pc:sldMk cId="424874041" sldId="257"/>
        </pc:sldMkLst>
        <pc:spChg chg="mod">
          <ac:chgData name="MD. ISMAIL HOSSEN" userId="a4e88416-0835-49b4-bf11-1bffe063ddad" providerId="ADAL" clId="{CFD16D49-A914-4886-B914-EAABD30C6CCE}" dt="2020-04-30T09:29:52.416" v="960" actId="113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">
        <pc:chgData name="MD. ISMAIL HOSSEN" userId="a4e88416-0835-49b4-bf11-1bffe063ddad" providerId="ADAL" clId="{CFD16D49-A914-4886-B914-EAABD30C6CCE}" dt="2020-04-29T16:16:30.353" v="29"/>
        <pc:sldMkLst>
          <pc:docMk/>
          <pc:sldMk cId="3224969828" sldId="265"/>
        </pc:sldMkLst>
        <pc:spChg chg="del mod">
          <ac:chgData name="MD. ISMAIL HOSSEN" userId="a4e88416-0835-49b4-bf11-1bffe063ddad" providerId="ADAL" clId="{CFD16D49-A914-4886-B914-EAABD30C6CCE}" dt="2020-04-29T16:16:30.353" v="29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  <pc:sldChg chg="addSp delSp modSp add">
        <pc:chgData name="MD. ISMAIL HOSSEN" userId="a4e88416-0835-49b4-bf11-1bffe063ddad" providerId="ADAL" clId="{CFD16D49-A914-4886-B914-EAABD30C6CCE}" dt="2020-04-30T12:03:21.813" v="964"/>
        <pc:sldMkLst>
          <pc:docMk/>
          <pc:sldMk cId="2944472359" sldId="369"/>
        </pc:sldMkLst>
        <pc:spChg chg="add del">
          <ac:chgData name="MD. ISMAIL HOSSEN" userId="a4e88416-0835-49b4-bf11-1bffe063ddad" providerId="ADAL" clId="{CFD16D49-A914-4886-B914-EAABD30C6CCE}" dt="2020-04-30T12:03:21.813" v="964"/>
          <ac:spMkLst>
            <pc:docMk/>
            <pc:sldMk cId="2944472359" sldId="369"/>
            <ac:spMk id="3" creationId="{E83688F6-7E47-4BC3-BCC7-035A07F2CF3C}"/>
          </ac:spMkLst>
        </pc:spChg>
        <pc:spChg chg="mod">
          <ac:chgData name="MD. ISMAIL HOSSEN" userId="a4e88416-0835-49b4-bf11-1bffe063ddad" providerId="ADAL" clId="{CFD16D49-A914-4886-B914-EAABD30C6CCE}" dt="2020-04-29T20:26:28.152" v="173" actId="20577"/>
          <ac:spMkLst>
            <pc:docMk/>
            <pc:sldMk cId="2944472359" sldId="369"/>
            <ac:spMk id="7" creationId="{1C4C160C-F333-46D6-985E-F7B208358227}"/>
          </ac:spMkLst>
        </pc:spChg>
        <pc:spChg chg="mod">
          <ac:chgData name="MD. ISMAIL HOSSEN" userId="a4e88416-0835-49b4-bf11-1bffe063ddad" providerId="ADAL" clId="{CFD16D49-A914-4886-B914-EAABD30C6CCE}" dt="2020-04-30T08:31:01.976" v="175" actId="20577"/>
          <ac:spMkLst>
            <pc:docMk/>
            <pc:sldMk cId="2944472359" sldId="369"/>
            <ac:spMk id="8" creationId="{0FA58B4A-2FCF-47F8-A2F6-D980B08EB9FC}"/>
          </ac:spMkLst>
        </pc:spChg>
        <pc:picChg chg="del">
          <ac:chgData name="MD. ISMAIL HOSSEN" userId="a4e88416-0835-49b4-bf11-1bffe063ddad" providerId="ADAL" clId="{CFD16D49-A914-4886-B914-EAABD30C6CCE}" dt="2020-04-29T20:23:44.569" v="70" actId="478"/>
          <ac:picMkLst>
            <pc:docMk/>
            <pc:sldMk cId="2944472359" sldId="369"/>
            <ac:picMk id="3" creationId="{BA9080DE-07D9-4D1C-835E-E7BBA96D70E2}"/>
          </ac:picMkLst>
        </pc:picChg>
        <pc:picChg chg="del">
          <ac:chgData name="MD. ISMAIL HOSSEN" userId="a4e88416-0835-49b4-bf11-1bffe063ddad" providerId="ADAL" clId="{CFD16D49-A914-4886-B914-EAABD30C6CCE}" dt="2020-04-29T20:25:02.362" v="143" actId="478"/>
          <ac:picMkLst>
            <pc:docMk/>
            <pc:sldMk cId="2944472359" sldId="369"/>
            <ac:picMk id="4" creationId="{B81B6681-B2F6-4359-82B6-24B4BFCDD100}"/>
          </ac:picMkLst>
        </pc:picChg>
        <pc:picChg chg="del">
          <ac:chgData name="MD. ISMAIL HOSSEN" userId="a4e88416-0835-49b4-bf11-1bffe063ddad" providerId="ADAL" clId="{CFD16D49-A914-4886-B914-EAABD30C6CCE}" dt="2020-04-29T20:25:03.133" v="144" actId="478"/>
          <ac:picMkLst>
            <pc:docMk/>
            <pc:sldMk cId="2944472359" sldId="369"/>
            <ac:picMk id="5" creationId="{0C5DBFF6-77DB-4231-BDD3-124A835B9820}"/>
          </ac:picMkLst>
        </pc:picChg>
      </pc:sldChg>
      <pc:sldChg chg="modSp add">
        <pc:chgData name="MD. ISMAIL HOSSEN" userId="a4e88416-0835-49b4-bf11-1bffe063ddad" providerId="ADAL" clId="{CFD16D49-A914-4886-B914-EAABD30C6CCE}" dt="2020-04-30T09:30:00.240" v="961" actId="113"/>
        <pc:sldMkLst>
          <pc:docMk/>
          <pc:sldMk cId="2941426723" sldId="370"/>
        </pc:sldMkLst>
        <pc:spChg chg="mod">
          <ac:chgData name="MD. ISMAIL HOSSEN" userId="a4e88416-0835-49b4-bf11-1bffe063ddad" providerId="ADAL" clId="{CFD16D49-A914-4886-B914-EAABD30C6CCE}" dt="2020-04-30T08:53:20.076" v="237" actId="20577"/>
          <ac:spMkLst>
            <pc:docMk/>
            <pc:sldMk cId="2941426723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9:30:00.240" v="961" actId="113"/>
          <ac:spMkLst>
            <pc:docMk/>
            <pc:sldMk cId="2941426723" sldId="370"/>
            <ac:spMk id="3" creationId="{00000000-0000-0000-0000-000000000000}"/>
          </ac:spMkLst>
        </pc:spChg>
      </pc:sldChg>
      <pc:sldChg chg="addSp delSp modSp add">
        <pc:chgData name="MD. ISMAIL HOSSEN" userId="a4e88416-0835-49b4-bf11-1bffe063ddad" providerId="ADAL" clId="{CFD16D49-A914-4886-B914-EAABD30C6CCE}" dt="2020-04-30T09:29:23.574" v="959" actId="20577"/>
        <pc:sldMkLst>
          <pc:docMk/>
          <pc:sldMk cId="2435627347" sldId="371"/>
        </pc:sldMkLst>
        <pc:spChg chg="mod">
          <ac:chgData name="MD. ISMAIL HOSSEN" userId="a4e88416-0835-49b4-bf11-1bffe063ddad" providerId="ADAL" clId="{CFD16D49-A914-4886-B914-EAABD30C6CCE}" dt="2020-04-30T09:04:36.011" v="543" actId="20577"/>
          <ac:spMkLst>
            <pc:docMk/>
            <pc:sldMk cId="2435627347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9:29:23.574" v="959" actId="20577"/>
          <ac:spMkLst>
            <pc:docMk/>
            <pc:sldMk cId="2435627347" sldId="371"/>
            <ac:spMk id="3" creationId="{00000000-0000-0000-0000-000000000000}"/>
          </ac:spMkLst>
        </pc:spChg>
        <pc:picChg chg="add del">
          <ac:chgData name="MD. ISMAIL HOSSEN" userId="a4e88416-0835-49b4-bf11-1bffe063ddad" providerId="ADAL" clId="{CFD16D49-A914-4886-B914-EAABD30C6CCE}" dt="2020-04-30T09:29:00.290" v="952"/>
          <ac:picMkLst>
            <pc:docMk/>
            <pc:sldMk cId="2435627347" sldId="371"/>
            <ac:picMk id="4" creationId="{305DC9AE-BD0E-48DF-A22D-532D2E651248}"/>
          </ac:picMkLst>
        </pc:picChg>
      </pc:sldChg>
      <pc:sldChg chg="modSp add">
        <pc:chgData name="MD. ISMAIL HOSSEN" userId="a4e88416-0835-49b4-bf11-1bffe063ddad" providerId="ADAL" clId="{CFD16D49-A914-4886-B914-EAABD30C6CCE}" dt="2020-04-30T08:57:22.193" v="432" actId="113"/>
        <pc:sldMkLst>
          <pc:docMk/>
          <pc:sldMk cId="77307652" sldId="372"/>
        </pc:sldMkLst>
        <pc:spChg chg="mod">
          <ac:chgData name="MD. ISMAIL HOSSEN" userId="a4e88416-0835-49b4-bf11-1bffe063ddad" providerId="ADAL" clId="{CFD16D49-A914-4886-B914-EAABD30C6CCE}" dt="2020-04-30T08:54:38.390" v="264" actId="20577"/>
          <ac:spMkLst>
            <pc:docMk/>
            <pc:sldMk cId="77307652" sldId="372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8:57:22.193" v="432" actId="113"/>
          <ac:spMkLst>
            <pc:docMk/>
            <pc:sldMk cId="77307652" sldId="37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CFD16D49-A914-4886-B914-EAABD30C6CCE}" dt="2020-04-30T09:00:28.605" v="464" actId="5793"/>
        <pc:sldMkLst>
          <pc:docMk/>
          <pc:sldMk cId="1930668424" sldId="373"/>
        </pc:sldMkLst>
        <pc:spChg chg="mod">
          <ac:chgData name="MD. ISMAIL HOSSEN" userId="a4e88416-0835-49b4-bf11-1bffe063ddad" providerId="ADAL" clId="{CFD16D49-A914-4886-B914-EAABD30C6CCE}" dt="2020-04-30T09:00:28.605" v="464" actId="5793"/>
          <ac:spMkLst>
            <pc:docMk/>
            <pc:sldMk cId="1930668424" sldId="373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8:59:47.498" v="451" actId="20577"/>
          <ac:spMkLst>
            <pc:docMk/>
            <pc:sldMk cId="1930668424" sldId="373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CFD16D49-A914-4886-B914-EAABD30C6CCE}" dt="2020-04-30T09:30:09.736" v="962" actId="113"/>
        <pc:sldMkLst>
          <pc:docMk/>
          <pc:sldMk cId="3956171693" sldId="374"/>
        </pc:sldMkLst>
        <pc:spChg chg="mod">
          <ac:chgData name="MD. ISMAIL HOSSEN" userId="a4e88416-0835-49b4-bf11-1bffe063ddad" providerId="ADAL" clId="{CFD16D49-A914-4886-B914-EAABD30C6CCE}" dt="2020-04-30T09:30:09.736" v="962" actId="113"/>
          <ac:spMkLst>
            <pc:docMk/>
            <pc:sldMk cId="3956171693" sldId="374"/>
            <ac:spMk id="3" creationId="{00000000-0000-0000-0000-000000000000}"/>
          </ac:spMkLst>
        </pc:spChg>
      </pc:sldChg>
      <pc:sldChg chg="addSp delSp modSp add">
        <pc:chgData name="MD. ISMAIL HOSSEN" userId="a4e88416-0835-49b4-bf11-1bffe063ddad" providerId="ADAL" clId="{CFD16D49-A914-4886-B914-EAABD30C6CCE}" dt="2020-04-30T09:09:25.743" v="581" actId="27636"/>
        <pc:sldMkLst>
          <pc:docMk/>
          <pc:sldMk cId="1408150874" sldId="375"/>
        </pc:sldMkLst>
        <pc:spChg chg="add del mod">
          <ac:chgData name="MD. ISMAIL HOSSEN" userId="a4e88416-0835-49b4-bf11-1bffe063ddad" providerId="ADAL" clId="{CFD16D49-A914-4886-B914-EAABD30C6CCE}" dt="2020-04-30T09:09:25.743" v="581" actId="27636"/>
          <ac:spMkLst>
            <pc:docMk/>
            <pc:sldMk cId="1408150874" sldId="375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CFD16D49-A914-4886-B914-EAABD30C6CCE}" dt="2020-04-30T09:06:35.145" v="557" actId="478"/>
          <ac:spMkLst>
            <pc:docMk/>
            <pc:sldMk cId="1408150874" sldId="375"/>
            <ac:spMk id="3" creationId="{00000000-0000-0000-0000-000000000000}"/>
          </ac:spMkLst>
        </pc:spChg>
        <pc:spChg chg="add del mod">
          <ac:chgData name="MD. ISMAIL HOSSEN" userId="a4e88416-0835-49b4-bf11-1bffe063ddad" providerId="ADAL" clId="{CFD16D49-A914-4886-B914-EAABD30C6CCE}" dt="2020-04-30T09:03:49.377" v="536"/>
          <ac:spMkLst>
            <pc:docMk/>
            <pc:sldMk cId="1408150874" sldId="375"/>
            <ac:spMk id="4" creationId="{F56E24DE-731F-45D2-BACE-47D44FC6B970}"/>
          </ac:spMkLst>
        </pc:spChg>
        <pc:graphicFrameChg chg="add mod modGraphic">
          <ac:chgData name="MD. ISMAIL HOSSEN" userId="a4e88416-0835-49b4-bf11-1bffe063ddad" providerId="ADAL" clId="{CFD16D49-A914-4886-B914-EAABD30C6CCE}" dt="2020-04-30T09:08:35.416" v="573" actId="255"/>
          <ac:graphicFrameMkLst>
            <pc:docMk/>
            <pc:sldMk cId="1408150874" sldId="375"/>
            <ac:graphicFrameMk id="7" creationId="{340B0347-8C75-4094-AA92-0FFAA90E7303}"/>
          </ac:graphicFrameMkLst>
        </pc:graphicFrameChg>
        <pc:picChg chg="add del">
          <ac:chgData name="MD. ISMAIL HOSSEN" userId="a4e88416-0835-49b4-bf11-1bffe063ddad" providerId="ADAL" clId="{CFD16D49-A914-4886-B914-EAABD30C6CCE}" dt="2020-04-30T09:05:56.304" v="550"/>
          <ac:picMkLst>
            <pc:docMk/>
            <pc:sldMk cId="1408150874" sldId="375"/>
            <ac:picMk id="5" creationId="{1EB83371-3022-40D3-9A6D-976195CB1D96}"/>
          </ac:picMkLst>
        </pc:picChg>
        <pc:picChg chg="add del">
          <ac:chgData name="MD. ISMAIL HOSSEN" userId="a4e88416-0835-49b4-bf11-1bffe063ddad" providerId="ADAL" clId="{CFD16D49-A914-4886-B914-EAABD30C6CCE}" dt="2020-04-30T09:06:16.060" v="556"/>
          <ac:picMkLst>
            <pc:docMk/>
            <pc:sldMk cId="1408150874" sldId="375"/>
            <ac:picMk id="6" creationId="{5F79A518-BD45-48FA-BA17-0BF4DB830F45}"/>
          </ac:picMkLst>
        </pc:picChg>
      </pc:sldChg>
      <pc:sldChg chg="addSp delSp modSp add">
        <pc:chgData name="MD. ISMAIL HOSSEN" userId="a4e88416-0835-49b4-bf11-1bffe063ddad" providerId="ADAL" clId="{CFD16D49-A914-4886-B914-EAABD30C6CCE}" dt="2020-04-30T09:10:30.854" v="594" actId="14100"/>
        <pc:sldMkLst>
          <pc:docMk/>
          <pc:sldMk cId="3897882669" sldId="376"/>
        </pc:sldMkLst>
        <pc:spChg chg="mod">
          <ac:chgData name="MD. ISMAIL HOSSEN" userId="a4e88416-0835-49b4-bf11-1bffe063ddad" providerId="ADAL" clId="{CFD16D49-A914-4886-B914-EAABD30C6CCE}" dt="2020-04-30T09:10:30.854" v="594" actId="14100"/>
          <ac:spMkLst>
            <pc:docMk/>
            <pc:sldMk cId="3897882669" sldId="37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CFD16D49-A914-4886-B914-EAABD30C6CCE}" dt="2020-04-30T09:10:14.456" v="587" actId="1076"/>
          <ac:graphicFrameMkLst>
            <pc:docMk/>
            <pc:sldMk cId="3897882669" sldId="376"/>
            <ac:graphicFrameMk id="4" creationId="{6475E688-2A7B-4E13-B135-1643EC18B721}"/>
          </ac:graphicFrameMkLst>
        </pc:graphicFrameChg>
        <pc:graphicFrameChg chg="del">
          <ac:chgData name="MD. ISMAIL HOSSEN" userId="a4e88416-0835-49b4-bf11-1bffe063ddad" providerId="ADAL" clId="{CFD16D49-A914-4886-B914-EAABD30C6CCE}" dt="2020-04-30T09:09:51.315" v="583" actId="478"/>
          <ac:graphicFrameMkLst>
            <pc:docMk/>
            <pc:sldMk cId="3897882669" sldId="376"/>
            <ac:graphicFrameMk id="7" creationId="{340B0347-8C75-4094-AA92-0FFAA90E7303}"/>
          </ac:graphicFrameMkLst>
        </pc:graphicFrameChg>
      </pc:sldChg>
      <pc:sldChg chg="addSp delSp modSp add">
        <pc:chgData name="MD. ISMAIL HOSSEN" userId="a4e88416-0835-49b4-bf11-1bffe063ddad" providerId="ADAL" clId="{CFD16D49-A914-4886-B914-EAABD30C6CCE}" dt="2020-04-30T09:12:39.557" v="608" actId="14100"/>
        <pc:sldMkLst>
          <pc:docMk/>
          <pc:sldMk cId="3524311890" sldId="377"/>
        </pc:sldMkLst>
        <pc:spChg chg="mod">
          <ac:chgData name="MD. ISMAIL HOSSEN" userId="a4e88416-0835-49b4-bf11-1bffe063ddad" providerId="ADAL" clId="{CFD16D49-A914-4886-B914-EAABD30C6CCE}" dt="2020-04-30T09:12:39.557" v="608" actId="14100"/>
          <ac:spMkLst>
            <pc:docMk/>
            <pc:sldMk cId="3524311890" sldId="377"/>
            <ac:spMk id="2" creationId="{00000000-0000-0000-0000-000000000000}"/>
          </ac:spMkLst>
        </pc:spChg>
        <pc:graphicFrameChg chg="del">
          <ac:chgData name="MD. ISMAIL HOSSEN" userId="a4e88416-0835-49b4-bf11-1bffe063ddad" providerId="ADAL" clId="{CFD16D49-A914-4886-B914-EAABD30C6CCE}" dt="2020-04-30T09:11:16.253" v="596" actId="478"/>
          <ac:graphicFrameMkLst>
            <pc:docMk/>
            <pc:sldMk cId="3524311890" sldId="377"/>
            <ac:graphicFrameMk id="4" creationId="{6475E688-2A7B-4E13-B135-1643EC18B721}"/>
          </ac:graphicFrameMkLst>
        </pc:graphicFrameChg>
        <pc:graphicFrameChg chg="add mod modGraphic">
          <ac:chgData name="MD. ISMAIL HOSSEN" userId="a4e88416-0835-49b4-bf11-1bffe063ddad" providerId="ADAL" clId="{CFD16D49-A914-4886-B914-EAABD30C6CCE}" dt="2020-04-30T09:12:21.965" v="605" actId="14100"/>
          <ac:graphicFrameMkLst>
            <pc:docMk/>
            <pc:sldMk cId="3524311890" sldId="377"/>
            <ac:graphicFrameMk id="5" creationId="{8A6E57E1-E84B-40EC-845B-ED6FEA06295D}"/>
          </ac:graphicFrameMkLst>
        </pc:graphicFrameChg>
      </pc:sldChg>
      <pc:sldChg chg="addSp delSp modSp add ord">
        <pc:chgData name="MD. ISMAIL HOSSEN" userId="a4e88416-0835-49b4-bf11-1bffe063ddad" providerId="ADAL" clId="{CFD16D49-A914-4886-B914-EAABD30C6CCE}" dt="2020-04-30T09:28:47.858" v="950"/>
        <pc:sldMkLst>
          <pc:docMk/>
          <pc:sldMk cId="713654901" sldId="378"/>
        </pc:sldMkLst>
        <pc:spChg chg="del mod">
          <ac:chgData name="MD. ISMAIL HOSSEN" userId="a4e88416-0835-49b4-bf11-1bffe063ddad" providerId="ADAL" clId="{CFD16D49-A914-4886-B914-EAABD30C6CCE}" dt="2020-04-30T09:23:43.729" v="790" actId="478"/>
          <ac:spMkLst>
            <pc:docMk/>
            <pc:sldMk cId="713654901" sldId="378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CFD16D49-A914-4886-B914-EAABD30C6CCE}" dt="2020-04-30T09:28:40.183" v="949" actId="20577"/>
          <ac:spMkLst>
            <pc:docMk/>
            <pc:sldMk cId="713654901" sldId="378"/>
            <ac:spMk id="5" creationId="{744BEBCF-2F59-41D6-9FFB-0DAAD229D430}"/>
          </ac:spMkLst>
        </pc:spChg>
        <pc:picChg chg="add del mod modCrop">
          <ac:chgData name="MD. ISMAIL HOSSEN" userId="a4e88416-0835-49b4-bf11-1bffe063ddad" providerId="ADAL" clId="{CFD16D49-A914-4886-B914-EAABD30C6CCE}" dt="2020-04-30T09:28:47.858" v="950"/>
          <ac:picMkLst>
            <pc:docMk/>
            <pc:sldMk cId="713654901" sldId="378"/>
            <ac:picMk id="4" creationId="{29EDEA44-1605-426B-B395-937D5BA52539}"/>
          </ac:picMkLst>
        </pc:picChg>
      </pc:sldChg>
      <pc:sldChg chg="addSp delSp modSp add">
        <pc:chgData name="MD. ISMAIL HOSSEN" userId="a4e88416-0835-49b4-bf11-1bffe063ddad" providerId="ADAL" clId="{CFD16D49-A914-4886-B914-EAABD30C6CCE}" dt="2020-04-30T09:29:14.806" v="958"/>
        <pc:sldMkLst>
          <pc:docMk/>
          <pc:sldMk cId="2382241165" sldId="379"/>
        </pc:sldMkLst>
        <pc:spChg chg="del mod">
          <ac:chgData name="MD. ISMAIL HOSSEN" userId="a4e88416-0835-49b4-bf11-1bffe063ddad" providerId="ADAL" clId="{CFD16D49-A914-4886-B914-EAABD30C6CCE}" dt="2020-04-30T09:29:14.806" v="958"/>
          <ac:spMkLst>
            <pc:docMk/>
            <pc:sldMk cId="2382241165" sldId="379"/>
            <ac:spMk id="5" creationId="{744BEBCF-2F59-41D6-9FFB-0DAAD229D430}"/>
          </ac:spMkLst>
        </pc:spChg>
        <pc:picChg chg="add mod">
          <ac:chgData name="MD. ISMAIL HOSSEN" userId="a4e88416-0835-49b4-bf11-1bffe063ddad" providerId="ADAL" clId="{CFD16D49-A914-4886-B914-EAABD30C6CCE}" dt="2020-04-30T09:29:12.901" v="956" actId="1076"/>
          <ac:picMkLst>
            <pc:docMk/>
            <pc:sldMk cId="2382241165" sldId="379"/>
            <ac:picMk id="4" creationId="{BE631785-6AFA-4DF1-84CE-25CF4E3870FD}"/>
          </ac:picMkLst>
        </pc:picChg>
      </pc:sldChg>
      <pc:sldChg chg="modSp add">
        <pc:chgData name="MD. ISMAIL HOSSEN" userId="a4e88416-0835-49b4-bf11-1bffe063ddad" providerId="ADAL" clId="{CFD16D49-A914-4886-B914-EAABD30C6CCE}" dt="2020-04-30T12:13:37.545" v="991" actId="20577"/>
        <pc:sldMkLst>
          <pc:docMk/>
          <pc:sldMk cId="704107457" sldId="380"/>
        </pc:sldMkLst>
        <pc:spChg chg="mod">
          <ac:chgData name="MD. ISMAIL HOSSEN" userId="a4e88416-0835-49b4-bf11-1bffe063ddad" providerId="ADAL" clId="{CFD16D49-A914-4886-B914-EAABD30C6CCE}" dt="2020-04-30T12:13:37.545" v="991" actId="20577"/>
          <ac:spMkLst>
            <pc:docMk/>
            <pc:sldMk cId="704107457" sldId="380"/>
            <ac:spMk id="7" creationId="{1C4C160C-F333-46D6-985E-F7B208358227}"/>
          </ac:spMkLst>
        </pc:spChg>
        <pc:spChg chg="mod">
          <ac:chgData name="MD. ISMAIL HOSSEN" userId="a4e88416-0835-49b4-bf11-1bffe063ddad" providerId="ADAL" clId="{CFD16D49-A914-4886-B914-EAABD30C6CCE}" dt="2020-04-30T12:04:19.519" v="985" actId="20577"/>
          <ac:spMkLst>
            <pc:docMk/>
            <pc:sldMk cId="704107457" sldId="380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  <pc:sldChg chg="delSp modSp add">
        <pc:chgData name="MD. ISMAIL HOSSEN" userId="a4e88416-0835-49b4-bf11-1bffe063ddad" providerId="ADAL" clId="{438F1AE2-1717-4167-A40E-551D8B80B1C4}" dt="2020-04-28T15:22:50.645" v="1283" actId="20577"/>
        <pc:sldMkLst>
          <pc:docMk/>
          <pc:sldMk cId="3296173298" sldId="366"/>
        </pc:sldMkLst>
        <pc:spChg chg="mod">
          <ac:chgData name="MD. ISMAIL HOSSEN" userId="a4e88416-0835-49b4-bf11-1bffe063ddad" providerId="ADAL" clId="{438F1AE2-1717-4167-A40E-551D8B80B1C4}" dt="2020-04-28T15:22:50.645" v="1283" actId="20577"/>
          <ac:spMkLst>
            <pc:docMk/>
            <pc:sldMk cId="3296173298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5:20:54.406" v="1281" actId="5793"/>
          <ac:spMkLst>
            <pc:docMk/>
            <pc:sldMk cId="3296173298" sldId="366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5:19:15.573" v="1248" actId="478"/>
          <ac:picMkLst>
            <pc:docMk/>
            <pc:sldMk cId="3296173298" sldId="366"/>
            <ac:picMk id="4" creationId="{0C015885-586B-4501-A220-4B249868D30B}"/>
          </ac:picMkLst>
        </pc:picChg>
        <pc:picChg chg="del">
          <ac:chgData name="MD. ISMAIL HOSSEN" userId="a4e88416-0835-49b4-bf11-1bffe063ddad" providerId="ADAL" clId="{438F1AE2-1717-4167-A40E-551D8B80B1C4}" dt="2020-04-28T15:19:12.205" v="1246" actId="478"/>
          <ac:picMkLst>
            <pc:docMk/>
            <pc:sldMk cId="3296173298" sldId="366"/>
            <ac:picMk id="5" creationId="{8C438717-B104-4ADE-A70C-E86A554A090E}"/>
          </ac:picMkLst>
        </pc:picChg>
      </pc:sldChg>
    </pc:docChg>
  </pc:docChgLst>
  <pc:docChgLst>
    <pc:chgData name="Md Mehedi Hasan" userId="5eb39d97-deb0-466a-af4c-298e34812974" providerId="ADAL" clId="{264D9768-2959-438F-9511-A7CC2F70F569}"/>
    <pc:docChg chg="modSld">
      <pc:chgData name="Md Mehedi Hasan" userId="5eb39d97-deb0-466a-af4c-298e34812974" providerId="ADAL" clId="{264D9768-2959-438F-9511-A7CC2F70F569}" dt="2022-02-20T03:17:10.288" v="1" actId="20577"/>
      <pc:docMkLst>
        <pc:docMk/>
      </pc:docMkLst>
      <pc:sldChg chg="modSp mod">
        <pc:chgData name="Md Mehedi Hasan" userId="5eb39d97-deb0-466a-af4c-298e34812974" providerId="ADAL" clId="{264D9768-2959-438F-9511-A7CC2F70F569}" dt="2022-02-20T03:17:10.288" v="1" actId="20577"/>
        <pc:sldMkLst>
          <pc:docMk/>
          <pc:sldMk cId="704107457" sldId="380"/>
        </pc:sldMkLst>
        <pc:spChg chg="mod">
          <ac:chgData name="Md Mehedi Hasan" userId="5eb39d97-deb0-466a-af4c-298e34812974" providerId="ADAL" clId="{264D9768-2959-438F-9511-A7CC2F70F569}" dt="2022-02-20T03:17:10.288" v="1" actId="20577"/>
          <ac:spMkLst>
            <pc:docMk/>
            <pc:sldMk cId="704107457" sldId="380"/>
            <ac:spMk id="8" creationId="{0FA58B4A-2FCF-47F8-A2F6-D980B08EB9FC}"/>
          </ac:spMkLst>
        </pc:spChg>
      </pc:sldChg>
    </pc:docChg>
  </pc:docChgLst>
  <pc:docChgLst>
    <pc:chgData name="Dr. Md Mehedi Hasan" userId="5eb39d97-deb0-466a-af4c-298e34812974" providerId="ADAL" clId="{264D9768-2959-438F-9511-A7CC2F70F569}"/>
    <pc:docChg chg="addSld delSld modSld">
      <pc:chgData name="Dr. Md Mehedi Hasan" userId="5eb39d97-deb0-466a-af4c-298e34812974" providerId="ADAL" clId="{264D9768-2959-438F-9511-A7CC2F70F569}" dt="2022-02-27T10:40:39.750" v="74" actId="47"/>
      <pc:docMkLst>
        <pc:docMk/>
      </pc:docMkLst>
      <pc:sldChg chg="modSp add mod">
        <pc:chgData name="Dr. Md Mehedi Hasan" userId="5eb39d97-deb0-466a-af4c-298e34812974" providerId="ADAL" clId="{264D9768-2959-438F-9511-A7CC2F70F569}" dt="2022-02-27T09:59:21.227" v="68" actId="20577"/>
        <pc:sldMkLst>
          <pc:docMk/>
          <pc:sldMk cId="3571448320" sldId="381"/>
        </pc:sldMkLst>
        <pc:spChg chg="mod">
          <ac:chgData name="Dr. Md Mehedi Hasan" userId="5eb39d97-deb0-466a-af4c-298e34812974" providerId="ADAL" clId="{264D9768-2959-438F-9511-A7CC2F70F569}" dt="2022-02-27T09:58:38.843" v="45" actId="20577"/>
          <ac:spMkLst>
            <pc:docMk/>
            <pc:sldMk cId="3571448320" sldId="381"/>
            <ac:spMk id="7" creationId="{1C4C160C-F333-46D6-985E-F7B208358227}"/>
          </ac:spMkLst>
        </pc:spChg>
        <pc:spChg chg="mod">
          <ac:chgData name="Dr. Md Mehedi Hasan" userId="5eb39d97-deb0-466a-af4c-298e34812974" providerId="ADAL" clId="{264D9768-2959-438F-9511-A7CC2F70F569}" dt="2022-02-27T09:59:21.227" v="68" actId="20577"/>
          <ac:spMkLst>
            <pc:docMk/>
            <pc:sldMk cId="3571448320" sldId="381"/>
            <ac:spMk id="8" creationId="{0FA58B4A-2FCF-47F8-A2F6-D980B08EB9FC}"/>
          </ac:spMkLst>
        </pc:spChg>
      </pc:sldChg>
      <pc:sldChg chg="modSp add del mod">
        <pc:chgData name="Dr. Md Mehedi Hasan" userId="5eb39d97-deb0-466a-af4c-298e34812974" providerId="ADAL" clId="{264D9768-2959-438F-9511-A7CC2F70F569}" dt="2022-02-27T10:40:39.750" v="74" actId="47"/>
        <pc:sldMkLst>
          <pc:docMk/>
          <pc:sldMk cId="3476782423" sldId="382"/>
        </pc:sldMkLst>
        <pc:spChg chg="mod">
          <ac:chgData name="Dr. Md Mehedi Hasan" userId="5eb39d97-deb0-466a-af4c-298e34812974" providerId="ADAL" clId="{264D9768-2959-438F-9511-A7CC2F70F569}" dt="2022-02-27T10:37:53.449" v="73" actId="6549"/>
          <ac:spMkLst>
            <pc:docMk/>
            <pc:sldMk cId="3476782423" sldId="382"/>
            <ac:spMk id="8" creationId="{0FA58B4A-2FCF-47F8-A2F6-D980B08EB9FC}"/>
          </ac:spMkLst>
        </pc:spChg>
      </pc:sldChg>
    </pc:docChg>
  </pc:docChgLst>
  <pc:docChgLst>
    <pc:chgData name="Dr. Md Mehedi Hasan" userId="S::mmhasan@aiub.edu::5eb39d97-deb0-466a-af4c-298e34812974" providerId="AD" clId="Web-{D5BF76A4-4A48-2A73-51DD-8E604B0C0235}"/>
    <pc:docChg chg="addSld delSld modSld">
      <pc:chgData name="Dr. Md Mehedi Hasan" userId="S::mmhasan@aiub.edu::5eb39d97-deb0-466a-af4c-298e34812974" providerId="AD" clId="Web-{D5BF76A4-4A48-2A73-51DD-8E604B0C0235}" dt="2022-02-12T16:57:52.015" v="99"/>
      <pc:docMkLst>
        <pc:docMk/>
      </pc:docMkLst>
      <pc:sldChg chg="addSp modSp addAnim modAnim">
        <pc:chgData name="Dr. Md Mehedi Hasan" userId="S::mmhasan@aiub.edu::5eb39d97-deb0-466a-af4c-298e34812974" providerId="AD" clId="Web-{D5BF76A4-4A48-2A73-51DD-8E604B0C0235}" dt="2022-02-12T16:57:52.015" v="99"/>
        <pc:sldMkLst>
          <pc:docMk/>
          <pc:sldMk cId="4156752703" sldId="363"/>
        </pc:sldMkLst>
        <pc:spChg chg="add mod">
          <ac:chgData name="Dr. Md Mehedi Hasan" userId="S::mmhasan@aiub.edu::5eb39d97-deb0-466a-af4c-298e34812974" providerId="AD" clId="Web-{D5BF76A4-4A48-2A73-51DD-8E604B0C0235}" dt="2022-02-12T16:57:42.093" v="97" actId="1076"/>
          <ac:spMkLst>
            <pc:docMk/>
            <pc:sldMk cId="4156752703" sldId="363"/>
            <ac:spMk id="4" creationId="{67FB8541-BA08-4760-B364-E329AF78BDFD}"/>
          </ac:spMkLst>
        </pc:spChg>
        <pc:spChg chg="mod">
          <ac:chgData name="Dr. Md Mehedi Hasan" userId="S::mmhasan@aiub.edu::5eb39d97-deb0-466a-af4c-298e34812974" providerId="AD" clId="Web-{D5BF76A4-4A48-2A73-51DD-8E604B0C0235}" dt="2022-02-12T16:56:18.279" v="79" actId="20577"/>
          <ac:spMkLst>
            <pc:docMk/>
            <pc:sldMk cId="4156752703" sldId="363"/>
            <ac:spMk id="8" creationId="{0FA58B4A-2FCF-47F8-A2F6-D980B08EB9FC}"/>
          </ac:spMkLst>
        </pc:spChg>
        <pc:picChg chg="mod">
          <ac:chgData name="Dr. Md Mehedi Hasan" userId="S::mmhasan@aiub.edu::5eb39d97-deb0-466a-af4c-298e34812974" providerId="AD" clId="Web-{D5BF76A4-4A48-2A73-51DD-8E604B0C0235}" dt="2022-02-12T16:56:36.451" v="81" actId="14100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delSp modSp new del">
        <pc:chgData name="Dr. Md Mehedi Hasan" userId="S::mmhasan@aiub.edu::5eb39d97-deb0-466a-af4c-298e34812974" providerId="AD" clId="Web-{D5BF76A4-4A48-2A73-51DD-8E604B0C0235}" dt="2022-02-12T16:54:11.636" v="20"/>
        <pc:sldMkLst>
          <pc:docMk/>
          <pc:sldMk cId="1309649149" sldId="381"/>
        </pc:sldMkLst>
        <pc:spChg chg="del mod">
          <ac:chgData name="Dr. Md Mehedi Hasan" userId="S::mmhasan@aiub.edu::5eb39d97-deb0-466a-af4c-298e34812974" providerId="AD" clId="Web-{D5BF76A4-4A48-2A73-51DD-8E604B0C0235}" dt="2022-02-12T16:53:47.244" v="18"/>
          <ac:spMkLst>
            <pc:docMk/>
            <pc:sldMk cId="1309649149" sldId="381"/>
            <ac:spMk id="3" creationId="{D6C2E28E-DD22-47CE-A715-8B7E6B082AEE}"/>
          </ac:spMkLst>
        </pc:spChg>
        <pc:spChg chg="add del mod">
          <ac:chgData name="Dr. Md Mehedi Hasan" userId="S::mmhasan@aiub.edu::5eb39d97-deb0-466a-af4c-298e34812974" providerId="AD" clId="Web-{D5BF76A4-4A48-2A73-51DD-8E604B0C0235}" dt="2022-02-12T16:53:52.807" v="19"/>
          <ac:spMkLst>
            <pc:docMk/>
            <pc:sldMk cId="1309649149" sldId="381"/>
            <ac:spMk id="5" creationId="{B4CD13F2-AA41-4D01-A1C0-7D2E2F8DA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Flow Control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4175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Nusrat Jahan Anannya, </a:t>
                      </a:r>
                      <a:r>
                        <a:rPr lang="en-US" i="1" dirty="0" err="1"/>
                        <a:t>anannya@</a:t>
                      </a:r>
                      <a:r>
                        <a:rPr lang="en-US" i="1" err="1"/>
                        <a:t>aiub</a:t>
                      </a:r>
                      <a:r>
                        <a:rPr lang="en-US" i="1"/>
                        <a:t>.edu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BEBCF-2F59-41D6-9FFB-0DAAD229D430}"/>
              </a:ext>
            </a:extLst>
          </p:cNvPr>
          <p:cNvSpPr/>
          <p:nvPr/>
        </p:nvSpPr>
        <p:spPr>
          <a:xfrm>
            <a:off x="550506" y="2192894"/>
            <a:ext cx="809282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Jump</a:t>
            </a:r>
            <a:r>
              <a:rPr lang="en-US" sz="2200" dirty="0"/>
              <a:t> instruction has a general format </a:t>
            </a:r>
            <a:r>
              <a:rPr lang="en-US" sz="2200" b="1" dirty="0" err="1"/>
              <a:t>jxx</a:t>
            </a:r>
            <a:r>
              <a:rPr lang="en-US" sz="2200" dirty="0"/>
              <a:t>  </a:t>
            </a:r>
            <a:r>
              <a:rPr lang="en-US" sz="2200" b="1" dirty="0"/>
              <a:t>label</a:t>
            </a:r>
            <a:r>
              <a:rPr lang="en-US" sz="2200" dirty="0"/>
              <a:t> where </a:t>
            </a:r>
            <a:r>
              <a:rPr lang="en-US" sz="2200" b="1" dirty="0"/>
              <a:t>label</a:t>
            </a:r>
            <a:r>
              <a:rPr lang="en-US" sz="2200" dirty="0"/>
              <a:t> is a facility offered by the 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Labels are used with jump and loop statements to refer another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Labels are needed to refer another instruction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36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31785-6AFA-4DF1-84CE-25CF4E387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14"/>
          <a:stretch/>
        </p:blipFill>
        <p:spPr>
          <a:xfrm>
            <a:off x="385629" y="2377560"/>
            <a:ext cx="8422578" cy="32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1" y="2363927"/>
            <a:ext cx="7819468" cy="3896195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Example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Jmp</a:t>
            </a:r>
            <a:r>
              <a:rPr lang="en-US" sz="2800" dirty="0">
                <a:solidFill>
                  <a:schemeClr val="tx1"/>
                </a:solidFill>
              </a:rPr>
              <a:t> Exit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Exit: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  Mov ah, 4ch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  Int 21h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2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program that non-stop prints Hello World. </a:t>
            </a:r>
            <a:r>
              <a:rPr lang="en-US" sz="2200" b="1" dirty="0"/>
              <a:t>Hints</a:t>
            </a:r>
            <a:r>
              <a:rPr lang="en-US" sz="2200" dirty="0"/>
              <a:t>: Use unconditional </a:t>
            </a:r>
            <a:r>
              <a:rPr lang="en-US" sz="2200" b="1" dirty="0" err="1"/>
              <a:t>jmp</a:t>
            </a:r>
            <a:r>
              <a:rPr lang="en-US" sz="2200" dirty="0"/>
              <a:t> and </a:t>
            </a:r>
            <a:r>
              <a:rPr lang="en-US" sz="2200" b="1" dirty="0"/>
              <a:t>label </a:t>
            </a:r>
            <a:r>
              <a:rPr lang="en-US" sz="2200" dirty="0"/>
              <a:t>instructions.</a:t>
            </a:r>
            <a:endParaRPr lang="en-US" sz="2200" b="1" dirty="0"/>
          </a:p>
          <a:p>
            <a:r>
              <a:rPr lang="en-US" sz="2200" b="1" dirty="0"/>
              <a:t>   </a:t>
            </a:r>
            <a:endParaRPr lang="en-US" sz="2200" dirty="0"/>
          </a:p>
          <a:p>
            <a:r>
              <a:rPr lang="en-US" sz="2200" b="1" dirty="0"/>
              <a:t>    Sample Output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---------------</a:t>
            </a:r>
            <a:endParaRPr lang="en-US" sz="2200" dirty="0"/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pPr lvl="3"/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A45A0-8C68-46A7-AB88-6C3C816B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25" y="3428260"/>
            <a:ext cx="1209675" cy="2781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B8541-BA08-4760-B364-E329AF78BDFD}"/>
              </a:ext>
            </a:extLst>
          </p:cNvPr>
          <p:cNvSpPr txBox="1"/>
          <p:nvPr/>
        </p:nvSpPr>
        <p:spPr>
          <a:xfrm>
            <a:off x="3924538" y="3384984"/>
            <a:ext cx="497240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name "EX-01"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org 100h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jmp</a:t>
            </a:r>
            <a:r>
              <a:rPr lang="en-US" dirty="0">
                <a:ea typeface="+mn-lt"/>
                <a:cs typeface="+mn-lt"/>
              </a:rPr>
              <a:t> start       ; jump over data declaration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msg:    </a:t>
            </a:r>
            <a:r>
              <a:rPr lang="en-US" dirty="0" err="1">
                <a:ea typeface="+mn-lt"/>
                <a:cs typeface="+mn-lt"/>
              </a:rPr>
              <a:t>db</a:t>
            </a:r>
            <a:r>
              <a:rPr lang="en-US" dirty="0">
                <a:ea typeface="+mn-lt"/>
                <a:cs typeface="+mn-lt"/>
              </a:rPr>
              <a:t>      "Hello, World!", 0Dh,0Ah, 24h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start:  mov     dx, msg  ; load offset of msg into dx.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mov     ah, 09h  ; print function is 9.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int     21h      ; do it!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jmp</a:t>
            </a:r>
            <a:r>
              <a:rPr lang="en-US" dirty="0">
                <a:ea typeface="+mn-lt"/>
                <a:cs typeface="+mn-lt"/>
              </a:rPr>
              <a:t> start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program that prints Hello World five times and then prints Bye world. </a:t>
            </a:r>
            <a:r>
              <a:rPr lang="en-US" sz="2200" b="1" dirty="0"/>
              <a:t>Hints</a:t>
            </a:r>
            <a:r>
              <a:rPr lang="en-US" sz="2200" dirty="0"/>
              <a:t>: Use unconditional </a:t>
            </a:r>
            <a:r>
              <a:rPr lang="en-US" sz="2200" b="1" dirty="0"/>
              <a:t> CMP, </a:t>
            </a:r>
            <a:r>
              <a:rPr lang="en-US" sz="2200" dirty="0"/>
              <a:t>conditional </a:t>
            </a:r>
            <a:r>
              <a:rPr lang="en-US" sz="2200" b="1" dirty="0"/>
              <a:t>JE, JNE</a:t>
            </a:r>
            <a:r>
              <a:rPr lang="en-US" sz="2200" dirty="0"/>
              <a:t> instruction</a:t>
            </a:r>
            <a:r>
              <a:rPr lang="en-US" sz="2200" b="1" dirty="0"/>
              <a:t>. 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3"/>
            <a:r>
              <a:rPr lang="en-US" sz="2000" dirty="0"/>
              <a:t>Hello world </a:t>
            </a:r>
          </a:p>
          <a:p>
            <a:pPr lvl="3"/>
            <a:r>
              <a:rPr lang="en-US" sz="2000" dirty="0"/>
              <a:t>Hello world 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Bye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D3620-F782-4823-8978-DB37E376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04" y="3646520"/>
            <a:ext cx="3445652" cy="22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7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ABCBD-97BD-3553-A4DD-504477EE83CF}"/>
              </a:ext>
            </a:extLst>
          </p:cNvPr>
          <p:cNvSpPr txBox="1"/>
          <p:nvPr/>
        </p:nvSpPr>
        <p:spPr>
          <a:xfrm>
            <a:off x="476205" y="2307454"/>
            <a:ext cx="63018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 an integer from user. Check whether the number is positive or negative. Hints: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JMP, JL, JG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 output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a number: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Positive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a number: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29617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E4DFE-FE1A-EA2E-F8F0-275628C37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9C2D-DBC1-A35B-20C8-95266FB7B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A546E6C-4D1D-04FB-7505-93FD469A5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/>
              <a:t>:  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23DFC-6372-6418-09A5-7A5776E832F8}"/>
              </a:ext>
            </a:extLst>
          </p:cNvPr>
          <p:cNvSpPr/>
          <p:nvPr/>
        </p:nvSpPr>
        <p:spPr>
          <a:xfrm>
            <a:off x="694944" y="2115737"/>
            <a:ext cx="775411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Suppose that </a:t>
            </a:r>
            <a:r>
              <a:rPr lang="en-US" sz="2000" b="1" dirty="0"/>
              <a:t>CL</a:t>
            </a:r>
            <a:r>
              <a:rPr lang="en-US" sz="2000" dirty="0"/>
              <a:t> contains the value of </a:t>
            </a:r>
            <a:r>
              <a:rPr lang="en-US" sz="2000" b="1" dirty="0"/>
              <a:t>5</a:t>
            </a:r>
            <a:r>
              <a:rPr lang="en-US" sz="2000" dirty="0"/>
              <a:t>. Take an integer from user. Compare the value with </a:t>
            </a:r>
            <a:r>
              <a:rPr lang="en-US" sz="2000" b="1" dirty="0"/>
              <a:t>CL</a:t>
            </a:r>
            <a:r>
              <a:rPr lang="en-US" sz="2000" dirty="0"/>
              <a:t>. And show whether the user input is less than, greater than and equal to CL. </a:t>
            </a:r>
            <a:r>
              <a:rPr lang="en-US" sz="2000" b="1" dirty="0"/>
              <a:t>Hints: </a:t>
            </a:r>
            <a:r>
              <a:rPr lang="en-US" sz="2000" dirty="0"/>
              <a:t>use CMP, JL, JG, JE</a:t>
            </a:r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Less than 5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7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Greater than 5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Equal to 5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C277B-37DB-0A97-B8F0-6ED8DA2B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71" y="3611044"/>
            <a:ext cx="2726836" cy="718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6AB851-6292-84DB-9B6D-634E76D2A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09" y="4474735"/>
            <a:ext cx="2692582" cy="642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51493-FC40-E202-778A-F48EFFD6C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14" y="5564677"/>
            <a:ext cx="2692582" cy="5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0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a character and display it </a:t>
            </a:r>
            <a:r>
              <a:rPr lang="en-US" sz="2200" b="1" dirty="0"/>
              <a:t>50</a:t>
            </a:r>
            <a:r>
              <a:rPr lang="en-US" sz="2200" dirty="0"/>
              <a:t> times on the next line. </a:t>
            </a:r>
            <a:r>
              <a:rPr lang="en-US" sz="2200" b="1" dirty="0"/>
              <a:t>Hints</a:t>
            </a:r>
            <a:r>
              <a:rPr lang="en-US" sz="2200" dirty="0"/>
              <a:t>: use </a:t>
            </a:r>
            <a:r>
              <a:rPr lang="en-US" sz="2200" b="1" dirty="0"/>
              <a:t>DEC and JNZ</a:t>
            </a:r>
            <a:r>
              <a:rPr lang="en-US" sz="2200" dirty="0"/>
              <a:t> instructions and</a:t>
            </a:r>
            <a:endParaRPr lang="en-US" sz="2200" b="1" dirty="0"/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character: </a:t>
            </a:r>
            <a:r>
              <a:rPr lang="en-US" sz="2200" dirty="0">
                <a:solidFill>
                  <a:srgbClr val="FF0000"/>
                </a:solidFill>
              </a:rPr>
              <a:t>d</a:t>
            </a:r>
          </a:p>
          <a:p>
            <a:pPr lvl="2"/>
            <a:r>
              <a:rPr lang="en-US" sz="2200" dirty="0" err="1">
                <a:solidFill>
                  <a:srgbClr val="FF0000"/>
                </a:solidFill>
              </a:rPr>
              <a:t>dddddddddddddddddddddddddddddddddddddddddddddddddd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70410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/>
              <a:t>:  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two character and display it new line</a:t>
            </a:r>
            <a:endParaRPr lang="en-US" sz="2200" b="1" dirty="0"/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AB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357144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Decision making and repeating statement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Level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Jump instructions transfers control to another program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The transfers can be unconditional  or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Depends on a particular combination of status flags settings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2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Unconditional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depend on any condition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destination_level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level1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Jump Conti…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a particular combination of status flags settings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destination_level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 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level1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6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284255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conditional jumps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Signed Conditional Jumps</a:t>
            </a: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Conditional Jumps</a:t>
            </a: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Single-Flag Jumps</a:t>
            </a:r>
          </a:p>
          <a:p>
            <a:pPr marL="1428750" lvl="1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7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2" y="449005"/>
            <a:ext cx="5618814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Signed Conditional Jump</a:t>
            </a:r>
          </a:p>
        </p:txBody>
      </p:sp>
      <p:graphicFrame>
        <p:nvGraphicFramePr>
          <p:cNvPr id="7" name="Shape 91">
            <a:extLst>
              <a:ext uri="{FF2B5EF4-FFF2-40B4-BE49-F238E27FC236}">
                <a16:creationId xmlns:a16="http://schemas.microsoft.com/office/drawing/2014/main" id="{340B0347-8C75-4094-AA92-0FFAA90E7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213328"/>
              </p:ext>
            </p:extLst>
          </p:nvPr>
        </p:nvGraphicFramePr>
        <p:xfrm>
          <a:off x="860613" y="2222427"/>
          <a:ext cx="7275682" cy="38919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3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1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less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JNGE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greater than or equal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SF&lt;&gt;OF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6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15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5988789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Unsigned Conditional Jump</a:t>
            </a:r>
          </a:p>
        </p:txBody>
      </p:sp>
      <p:graphicFrame>
        <p:nvGraphicFramePr>
          <p:cNvPr id="4" name="Shape 97">
            <a:extLst>
              <a:ext uri="{FF2B5EF4-FFF2-40B4-BE49-F238E27FC236}">
                <a16:creationId xmlns:a16="http://schemas.microsoft.com/office/drawing/2014/main" id="{6475E688-2A7B-4E13-B135-1643EC18B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537390"/>
              </p:ext>
            </p:extLst>
          </p:nvPr>
        </p:nvGraphicFramePr>
        <p:xfrm>
          <a:off x="860611" y="2150502"/>
          <a:ext cx="6631871" cy="38330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8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JNBE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Below or Equal to 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0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JNB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Below 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0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6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JNAE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Above or Equal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1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JNA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Above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CF=1 or ZF = 1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8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6250047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Single-Flag Conditional Jump</a:t>
            </a:r>
          </a:p>
        </p:txBody>
      </p:sp>
      <p:graphicFrame>
        <p:nvGraphicFramePr>
          <p:cNvPr id="5" name="Shape 103">
            <a:extLst>
              <a:ext uri="{FF2B5EF4-FFF2-40B4-BE49-F238E27FC236}">
                <a16:creationId xmlns:a16="http://schemas.microsoft.com/office/drawing/2014/main" id="{8A6E57E1-E84B-40EC-845B-ED6FEA062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297327"/>
              </p:ext>
            </p:extLst>
          </p:nvPr>
        </p:nvGraphicFramePr>
        <p:xfrm>
          <a:off x="1131216" y="2183362"/>
          <a:ext cx="6834433" cy="4582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8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1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1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0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0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0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0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0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0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0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1189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3415</TotalTime>
  <Words>794</Words>
  <Application>Microsoft Office PowerPoint</Application>
  <PresentationFormat>On-screen Show (4:3)</PresentationFormat>
  <Paragraphs>220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Corbel</vt:lpstr>
      <vt:lpstr>Helvetica Neue</vt:lpstr>
      <vt:lpstr>Times New Roman</vt:lpstr>
      <vt:lpstr>Wingdings</vt:lpstr>
      <vt:lpstr>Spectrum</vt:lpstr>
      <vt:lpstr>Flow Control Instructions</vt:lpstr>
      <vt:lpstr>Lab Outline</vt:lpstr>
      <vt:lpstr>Jump</vt:lpstr>
      <vt:lpstr>Unconditional Jump</vt:lpstr>
      <vt:lpstr>Conditional Jump Conti…</vt:lpstr>
      <vt:lpstr>Conditional Jump</vt:lpstr>
      <vt:lpstr>Signed Conditional Jump</vt:lpstr>
      <vt:lpstr>Unsigned Conditional Jump</vt:lpstr>
      <vt:lpstr>Single-Flag Conditional Jump</vt:lpstr>
      <vt:lpstr>Label</vt:lpstr>
      <vt:lpstr>Label</vt:lpstr>
      <vt:lpstr>Label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Nusrat Jahan Anannya</cp:lastModifiedBy>
  <cp:revision>52</cp:revision>
  <dcterms:created xsi:type="dcterms:W3CDTF">2018-12-10T17:20:29Z</dcterms:created>
  <dcterms:modified xsi:type="dcterms:W3CDTF">2024-02-24T03:23:29Z</dcterms:modified>
</cp:coreProperties>
</file>