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5226" autoAdjust="0"/>
  </p:normalViewPr>
  <p:slideViewPr>
    <p:cSldViewPr snapToGrid="0" snapToObjects="1">
      <p:cViewPr>
        <p:scale>
          <a:sx n="80" d="100"/>
          <a:sy n="80" d="100"/>
        </p:scale>
        <p:origin x="198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FB2BD-E485-4D3B-AE35-479A7F11B627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F903-0B26-47B3-A522-CD7A38A2D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F903-0B26-47B3-A522-CD7A38A2D7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7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7077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Anannya;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6914" y="22713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7653</TotalTime>
  <Words>1625</Words>
  <Application>Microsoft Office PowerPoint</Application>
  <PresentationFormat>On-screen Show (4:3)</PresentationFormat>
  <Paragraphs>213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Arial Bold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103</cp:revision>
  <dcterms:created xsi:type="dcterms:W3CDTF">2018-12-10T17:20:29Z</dcterms:created>
  <dcterms:modified xsi:type="dcterms:W3CDTF">2024-01-28T10:52:03Z</dcterms:modified>
</cp:coreProperties>
</file>