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BE828-EF8D-4739-9CC8-1CBD5D0A48A0}" v="59" dt="2022-06-14T08:40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30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9"/>
            <a:ext cx="8190945" cy="41856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416</TotalTime>
  <Words>3391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Corbel</vt:lpstr>
      <vt:lpstr>Times New Roman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 FAIAZ RAHMAN FAHIM</cp:lastModifiedBy>
  <cp:revision>26</cp:revision>
  <dcterms:created xsi:type="dcterms:W3CDTF">2018-12-10T17:20:29Z</dcterms:created>
  <dcterms:modified xsi:type="dcterms:W3CDTF">2024-12-05T17:37:59Z</dcterms:modified>
</cp:coreProperties>
</file>